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85" r:id="rId4"/>
    <p:sldId id="280" r:id="rId5"/>
    <p:sldId id="286" r:id="rId6"/>
    <p:sldId id="281" r:id="rId7"/>
    <p:sldId id="288" r:id="rId8"/>
    <p:sldId id="290" r:id="rId9"/>
    <p:sldId id="289" r:id="rId10"/>
    <p:sldId id="282" r:id="rId11"/>
    <p:sldId id="287" r:id="rId12"/>
    <p:sldId id="283" r:id="rId13"/>
    <p:sldId id="291" r:id="rId14"/>
    <p:sldId id="284" r:id="rId15"/>
    <p:sldId id="292" r:id="rId16"/>
    <p:sldId id="279"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779"/>
    <a:srgbClr val="59C5EC"/>
    <a:srgbClr val="E8EFF3"/>
    <a:srgbClr val="000000"/>
    <a:srgbClr val="5A82A0"/>
    <a:srgbClr val="7B6984"/>
    <a:srgbClr val="6D3B4F"/>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315" autoAdjust="0"/>
  </p:normalViewPr>
  <p:slideViewPr>
    <p:cSldViewPr snapToGrid="0" showGuides="1">
      <p:cViewPr varScale="1">
        <p:scale>
          <a:sx n="72" d="100"/>
          <a:sy n="72" d="100"/>
        </p:scale>
        <p:origin x="672" y="78"/>
      </p:cViewPr>
      <p:guideLst/>
    </p:cSldViewPr>
  </p:slideViewPr>
  <p:notesTextViewPr>
    <p:cViewPr>
      <p:scale>
        <a:sx n="1" d="1"/>
        <a:sy n="1" d="1"/>
      </p:scale>
      <p:origin x="0" y="0"/>
    </p:cViewPr>
  </p:notesTextViewPr>
  <p:notesViewPr>
    <p:cSldViewPr snapToGrid="0" showGuide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ru-RU" smtClean="0"/>
              <a:t>07.10.2018</a:t>
            </a:fld>
            <a:endParaRPr lang="ru-RU" dirty="0"/>
          </a:p>
        </p:txBody>
      </p:sp>
      <p:sp>
        <p:nvSpPr>
          <p:cNvPr id="4" name="Footer Placeholder 3">
            <a:extLst>
              <a:ext uri="{FF2B5EF4-FFF2-40B4-BE49-F238E27FC236}">
                <a16:creationId xmlns:a16="http://schemas.microsoft.com/office/drawing/2014/main"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ru-RU" smtClean="0"/>
              <a:t>‹#›</a:t>
            </a:fld>
            <a:endParaRPr lang="ru-RU"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ru-RU" smtClean="0"/>
              <a:t>07.10.2018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ru-RU" smtClean="0"/>
              <a:t>‹#›</a:t>
            </a:fld>
            <a:endParaRPr lang="ru-RU"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a:t>Click icon to add picture</a:t>
            </a:r>
            <a:endParaRPr lang="ru-RU"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a:t>Click icon to add picture</a:t>
            </a:r>
            <a:endParaRPr lang="ru-RU"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196603644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rcles Fram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AA4D017-0A70-4D48-AAEC-419979E13E79}"/>
              </a:ext>
            </a:extLst>
          </p:cNvPr>
          <p:cNvSpPr>
            <a:spLocks noGrp="1"/>
          </p:cNvSpPr>
          <p:nvPr>
            <p:ph type="dt" sz="half" idx="10"/>
          </p:nvPr>
        </p:nvSpPr>
        <p:spPr/>
        <p:txBody>
          <a:bodyPr/>
          <a:lstStyle/>
          <a:p>
            <a:fld id="{09DA4596-3085-4BB2-8F53-0564AA69708A}" type="datetime1">
              <a:rPr lang="en-US" smtClean="0"/>
              <a:t>10/7/2018</a:t>
            </a:fld>
            <a:endParaRPr lang="ru-RU" dirty="0"/>
          </a:p>
        </p:txBody>
      </p:sp>
      <p:sp>
        <p:nvSpPr>
          <p:cNvPr id="4" name="Footer Placeholder 3">
            <a:extLst>
              <a:ext uri="{FF2B5EF4-FFF2-40B4-BE49-F238E27FC236}">
                <a16:creationId xmlns:a16="http://schemas.microsoft.com/office/drawing/2014/main" id="{B7BBC7E7-6231-47E3-8EF5-B6940485EEEF}"/>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5FCF16B4-2B81-4254-9C13-836431B5E213}"/>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21" name="Oval 20">
            <a:extLst>
              <a:ext uri="{FF2B5EF4-FFF2-40B4-BE49-F238E27FC236}">
                <a16:creationId xmlns:a16="http://schemas.microsoft.com/office/drawing/2014/main" id="{301015CF-499A-4BBE-9753-C58924478363}"/>
              </a:ext>
            </a:extLst>
          </p:cNvPr>
          <p:cNvSpPr/>
          <p:nvPr userDrawn="1"/>
        </p:nvSpPr>
        <p:spPr>
          <a:xfrm>
            <a:off x="1810787" y="2541781"/>
            <a:ext cx="2322576" cy="2322576"/>
          </a:xfrm>
          <a:prstGeom prst="ellipse">
            <a:avLst/>
          </a:prstGeom>
          <a:gradFill>
            <a:gsLst>
              <a:gs pos="0">
                <a:schemeClr val="bg2">
                  <a:alpha val="10000"/>
                </a:schemeClr>
              </a:gs>
              <a:gs pos="100000">
                <a:schemeClr val="bg2">
                  <a:lumMod val="75000"/>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Oval 21">
            <a:extLst>
              <a:ext uri="{FF2B5EF4-FFF2-40B4-BE49-F238E27FC236}">
                <a16:creationId xmlns:a16="http://schemas.microsoft.com/office/drawing/2014/main" id="{A25F4982-38CF-44F1-8F23-63FB784DDB3F}"/>
              </a:ext>
            </a:extLst>
          </p:cNvPr>
          <p:cNvSpPr/>
          <p:nvPr userDrawn="1"/>
        </p:nvSpPr>
        <p:spPr>
          <a:xfrm>
            <a:off x="3997452" y="2200193"/>
            <a:ext cx="3008376" cy="3008376"/>
          </a:xfrm>
          <a:prstGeom prst="ellipse">
            <a:avLst/>
          </a:prstGeom>
          <a:gradFill>
            <a:gsLst>
              <a:gs pos="100000">
                <a:schemeClr val="bg2">
                  <a:lumMod val="75000"/>
                  <a:alpha val="20000"/>
                </a:schemeClr>
              </a:gs>
              <a:gs pos="0">
                <a:schemeClr val="tx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Oval 22">
            <a:extLst>
              <a:ext uri="{FF2B5EF4-FFF2-40B4-BE49-F238E27FC236}">
                <a16:creationId xmlns:a16="http://schemas.microsoft.com/office/drawing/2014/main" id="{2E9E2742-0CF7-4498-9804-D4E1B556238F}"/>
              </a:ext>
            </a:extLst>
          </p:cNvPr>
          <p:cNvSpPr/>
          <p:nvPr userDrawn="1"/>
        </p:nvSpPr>
        <p:spPr>
          <a:xfrm>
            <a:off x="6869918" y="1978150"/>
            <a:ext cx="3511296" cy="3511296"/>
          </a:xfrm>
          <a:prstGeom prst="ellipse">
            <a:avLst/>
          </a:prstGeom>
          <a:gradFill>
            <a:gsLst>
              <a:gs pos="0">
                <a:schemeClr val="accent1">
                  <a:lumMod val="75000"/>
                  <a:alpha val="20000"/>
                </a:schemeClr>
              </a:gs>
              <a:gs pos="100000">
                <a:schemeClr val="accent1">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7" name="Text Placeholder 7">
            <a:extLst>
              <a:ext uri="{FF2B5EF4-FFF2-40B4-BE49-F238E27FC236}">
                <a16:creationId xmlns:a16="http://schemas.microsoft.com/office/drawing/2014/main" id="{6BA84852-3669-4ADB-BADA-A7F54196B2BE}"/>
              </a:ext>
            </a:extLst>
          </p:cNvPr>
          <p:cNvSpPr>
            <a:spLocks noGrp="1"/>
          </p:cNvSpPr>
          <p:nvPr>
            <p:ph type="body" sz="quarter" idx="25" hasCustomPrompt="1"/>
          </p:nvPr>
        </p:nvSpPr>
        <p:spPr>
          <a:xfrm>
            <a:off x="2073295" y="30711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8" name="Text Placeholder 2">
            <a:extLst>
              <a:ext uri="{FF2B5EF4-FFF2-40B4-BE49-F238E27FC236}">
                <a16:creationId xmlns:a16="http://schemas.microsoft.com/office/drawing/2014/main" id="{332ADE7C-CB58-4543-8A89-D1BAA23B59EB}"/>
              </a:ext>
            </a:extLst>
          </p:cNvPr>
          <p:cNvSpPr>
            <a:spLocks noGrp="1"/>
          </p:cNvSpPr>
          <p:nvPr>
            <p:ph type="body" idx="1" hasCustomPrompt="1"/>
          </p:nvPr>
        </p:nvSpPr>
        <p:spPr>
          <a:xfrm>
            <a:off x="1730075" y="5649340"/>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9" name="Text Placeholder 11">
            <a:extLst>
              <a:ext uri="{FF2B5EF4-FFF2-40B4-BE49-F238E27FC236}">
                <a16:creationId xmlns:a16="http://schemas.microsoft.com/office/drawing/2014/main" id="{BEF70025-7AF3-426D-AAE8-5D25E1A5CB6E}"/>
              </a:ext>
            </a:extLst>
          </p:cNvPr>
          <p:cNvSpPr>
            <a:spLocks noGrp="1"/>
          </p:cNvSpPr>
          <p:nvPr>
            <p:ph type="body" sz="quarter" idx="13" hasCustomPrompt="1"/>
          </p:nvPr>
        </p:nvSpPr>
        <p:spPr>
          <a:xfrm>
            <a:off x="2165887" y="3909381"/>
            <a:ext cx="1596816" cy="430700"/>
          </a:xfrm>
        </p:spPr>
        <p:txBody>
          <a:bodyPr lIns="36000" tIns="0" rIns="0" bIns="0">
            <a:noAutofit/>
          </a:bodyPr>
          <a:lstStyle>
            <a:lvl1pPr marL="0" indent="0" algn="ctr">
              <a:buNone/>
              <a:defRPr sz="2800"/>
            </a:lvl1pPr>
            <a:lvl2pPr marL="457200" indent="0">
              <a:buNone/>
              <a:defRPr sz="2800"/>
            </a:lvl2pPr>
          </a:lstStyle>
          <a:p>
            <a:pPr lvl="0"/>
            <a:r>
              <a:rPr lang="en-US" dirty="0"/>
              <a:t>Billion</a:t>
            </a:r>
            <a:endParaRPr lang="ru-RU" dirty="0"/>
          </a:p>
        </p:txBody>
      </p:sp>
      <p:sp>
        <p:nvSpPr>
          <p:cNvPr id="30" name="Text Placeholder 2">
            <a:extLst>
              <a:ext uri="{FF2B5EF4-FFF2-40B4-BE49-F238E27FC236}">
                <a16:creationId xmlns:a16="http://schemas.microsoft.com/office/drawing/2014/main" id="{B48A1176-4AC8-4197-8737-21A26EC60370}"/>
              </a:ext>
            </a:extLst>
          </p:cNvPr>
          <p:cNvSpPr>
            <a:spLocks noGrp="1"/>
          </p:cNvSpPr>
          <p:nvPr>
            <p:ph type="body" idx="32" hasCustomPrompt="1"/>
          </p:nvPr>
        </p:nvSpPr>
        <p:spPr>
          <a:xfrm>
            <a:off x="4362457" y="5674484"/>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1" name="Text Placeholder 2">
            <a:extLst>
              <a:ext uri="{FF2B5EF4-FFF2-40B4-BE49-F238E27FC236}">
                <a16:creationId xmlns:a16="http://schemas.microsoft.com/office/drawing/2014/main" id="{9E48A353-E825-43A2-9268-3772DF852C93}"/>
              </a:ext>
            </a:extLst>
          </p:cNvPr>
          <p:cNvSpPr>
            <a:spLocks noGrp="1"/>
          </p:cNvSpPr>
          <p:nvPr>
            <p:ph type="body" idx="33" hasCustomPrompt="1"/>
          </p:nvPr>
        </p:nvSpPr>
        <p:spPr>
          <a:xfrm>
            <a:off x="7383566" y="5656692"/>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2" name="Text Placeholder 7">
            <a:extLst>
              <a:ext uri="{FF2B5EF4-FFF2-40B4-BE49-F238E27FC236}">
                <a16:creationId xmlns:a16="http://schemas.microsoft.com/office/drawing/2014/main" id="{289C6559-A412-4545-8BEA-9C8CF0E92D8D}"/>
              </a:ext>
            </a:extLst>
          </p:cNvPr>
          <p:cNvSpPr>
            <a:spLocks noGrp="1"/>
          </p:cNvSpPr>
          <p:nvPr>
            <p:ph type="body" sz="quarter" idx="34" hasCustomPrompt="1"/>
          </p:nvPr>
        </p:nvSpPr>
        <p:spPr>
          <a:xfrm>
            <a:off x="4602860"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3" name="Text Placeholder 7">
            <a:extLst>
              <a:ext uri="{FF2B5EF4-FFF2-40B4-BE49-F238E27FC236}">
                <a16:creationId xmlns:a16="http://schemas.microsoft.com/office/drawing/2014/main" id="{0B7BFF13-EDBB-45CE-97A5-A148A3ACA7A0}"/>
              </a:ext>
            </a:extLst>
          </p:cNvPr>
          <p:cNvSpPr>
            <a:spLocks noGrp="1"/>
          </p:cNvSpPr>
          <p:nvPr>
            <p:ph type="body" sz="quarter" idx="35" hasCustomPrompt="1"/>
          </p:nvPr>
        </p:nvSpPr>
        <p:spPr>
          <a:xfrm>
            <a:off x="7726786"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4" name="Text Placeholder 11">
            <a:extLst>
              <a:ext uri="{FF2B5EF4-FFF2-40B4-BE49-F238E27FC236}">
                <a16:creationId xmlns:a16="http://schemas.microsoft.com/office/drawing/2014/main" id="{4CFD8A3C-72E7-4646-94B5-3D08F2A9B987}"/>
              </a:ext>
            </a:extLst>
          </p:cNvPr>
          <p:cNvSpPr>
            <a:spLocks noGrp="1"/>
          </p:cNvSpPr>
          <p:nvPr>
            <p:ph type="body" sz="quarter" idx="36" hasCustomPrompt="1"/>
          </p:nvPr>
        </p:nvSpPr>
        <p:spPr>
          <a:xfrm>
            <a:off x="4703232"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dirty="0"/>
              <a:t>Billion</a:t>
            </a:r>
            <a:endParaRPr lang="ru-RU" dirty="0"/>
          </a:p>
        </p:txBody>
      </p:sp>
      <p:sp>
        <p:nvSpPr>
          <p:cNvPr id="35" name="Text Placeholder 11">
            <a:extLst>
              <a:ext uri="{FF2B5EF4-FFF2-40B4-BE49-F238E27FC236}">
                <a16:creationId xmlns:a16="http://schemas.microsoft.com/office/drawing/2014/main" id="{16E9923E-87D9-40DD-9F02-63A0EE936A1F}"/>
              </a:ext>
            </a:extLst>
          </p:cNvPr>
          <p:cNvSpPr>
            <a:spLocks noGrp="1"/>
          </p:cNvSpPr>
          <p:nvPr>
            <p:ph type="body" sz="quarter" idx="37" hasCustomPrompt="1"/>
          </p:nvPr>
        </p:nvSpPr>
        <p:spPr>
          <a:xfrm>
            <a:off x="7827157"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dirty="0"/>
              <a:t>Billion</a:t>
            </a:r>
            <a:endParaRPr lang="ru-RU" dirty="0"/>
          </a:p>
        </p:txBody>
      </p:sp>
      <p:sp>
        <p:nvSpPr>
          <p:cNvPr id="20" name="Title 1">
            <a:extLst>
              <a:ext uri="{FF2B5EF4-FFF2-40B4-BE49-F238E27FC236}">
                <a16:creationId xmlns:a16="http://schemas.microsoft.com/office/drawing/2014/main" id="{138ED511-212A-DA4E-98FC-496D7B92A73F}"/>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25" name="Text Placeholder 2">
            <a:extLst>
              <a:ext uri="{FF2B5EF4-FFF2-40B4-BE49-F238E27FC236}">
                <a16:creationId xmlns:a16="http://schemas.microsoft.com/office/drawing/2014/main" id="{53F5D1F3-7B20-844A-AD7A-66AA1CAC2557}"/>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38"/>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30910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2875541"/>
            <a:ext cx="5653088" cy="272491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909018"/>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2891583"/>
            <a:ext cx="6096000" cy="27249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2"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836612" y="3663631"/>
            <a:ext cx="4820533" cy="1618232"/>
          </a:xfrm>
        </p:spPr>
        <p:txBody>
          <a:bodyPr lIns="36000" tIns="0" rIns="0" bIns="0">
            <a:normAutofit/>
          </a:bodyPr>
          <a:lstStyle>
            <a:lvl1pPr marL="171450" indent="-171450">
              <a:spcBef>
                <a:spcPts val="600"/>
              </a:spcBef>
              <a:buClr>
                <a:schemeClr val="accent1">
                  <a:lumMod val="40000"/>
                  <a:lumOff val="60000"/>
                </a:schemeClr>
              </a:buClr>
              <a:buSzPct val="125000"/>
              <a:buFont typeface="Wingdings" panose="05000000000000000000" pitchFamily="2" charset="2"/>
              <a:buChar char="§"/>
              <a:defRPr sz="1400"/>
            </a:lvl1pPr>
            <a:lvl2pPr marL="628650" indent="-171450">
              <a:spcBef>
                <a:spcPts val="600"/>
              </a:spcBef>
              <a:buClr>
                <a:schemeClr val="accent1">
                  <a:lumMod val="40000"/>
                  <a:lumOff val="60000"/>
                </a:schemeClr>
              </a:buClr>
              <a:buSzPct val="125000"/>
              <a:buFont typeface="Wingdings" panose="05000000000000000000" pitchFamily="2" charset="2"/>
              <a:buChar char="§"/>
              <a:defRPr sz="1400"/>
            </a:lvl2pPr>
          </a:lstStyle>
          <a:p>
            <a:pPr lvl="0"/>
            <a:r>
              <a:rPr lang="en-US"/>
              <a:t>Edit Master text styles</a:t>
            </a:r>
          </a:p>
          <a:p>
            <a:pPr lvl="1"/>
            <a:r>
              <a:rPr lang="en-US"/>
              <a:t>Second level</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6495790"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p:nvPr>
        </p:nvSpPr>
        <p:spPr>
          <a:xfrm>
            <a:off x="6495790" y="3663631"/>
            <a:ext cx="4820533" cy="1618232"/>
          </a:xfrm>
        </p:spPr>
        <p:txBody>
          <a:bodyPr lIns="36000" tIns="0" rIns="0" bIns="0">
            <a:normAutofit/>
          </a:bodyPr>
          <a:lstStyle>
            <a:lvl1pPr marL="171450" indent="-171450">
              <a:spcBef>
                <a:spcPts val="600"/>
              </a:spcBef>
              <a:buClr>
                <a:schemeClr val="bg2">
                  <a:lumMod val="40000"/>
                  <a:lumOff val="60000"/>
                </a:schemeClr>
              </a:buClr>
              <a:buSzPct val="125000"/>
              <a:buFont typeface="Wingdings" panose="05000000000000000000" pitchFamily="2" charset="2"/>
              <a:buChar char="§"/>
              <a:defRPr sz="1400"/>
            </a:lvl1pPr>
            <a:lvl2pPr marL="628650" indent="-171450">
              <a:spcBef>
                <a:spcPts val="600"/>
              </a:spcBef>
              <a:buClr>
                <a:schemeClr val="bg2">
                  <a:lumMod val="40000"/>
                  <a:lumOff val="60000"/>
                </a:schemeClr>
              </a:buClr>
              <a:buSzPct val="125000"/>
              <a:buFont typeface="Wingdings" panose="05000000000000000000" pitchFamily="2" charset="2"/>
              <a:buChar char="§"/>
              <a:defRPr sz="1400"/>
            </a:lvl2pPr>
          </a:lstStyle>
          <a:p>
            <a:pPr lvl="0"/>
            <a:r>
              <a:rPr lang="en-US"/>
              <a:t>Edit Master text styles</a:t>
            </a:r>
          </a:p>
          <a:p>
            <a:pPr lvl="1"/>
            <a:r>
              <a:rPr lang="en-US"/>
              <a:t>Second level</a:t>
            </a:r>
          </a:p>
        </p:txBody>
      </p:sp>
      <p:sp>
        <p:nvSpPr>
          <p:cNvPr id="1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4261833377"/>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AECFA43-CD95-4331-BDD6-DA02FC838900}"/>
              </a:ext>
            </a:extLst>
          </p:cNvPr>
          <p:cNvSpPr/>
          <p:nvPr userDrawn="1"/>
        </p:nvSpPr>
        <p:spPr>
          <a:xfrm>
            <a:off x="0" y="1426745"/>
            <a:ext cx="12192000" cy="4983480"/>
          </a:xfrm>
          <a:prstGeom prst="rect">
            <a:avLst/>
          </a:prstGeom>
          <a:gradFill>
            <a:gsLst>
              <a:gs pos="0">
                <a:schemeClr val="accent1">
                  <a:lumMod val="75000"/>
                  <a:alpha val="20000"/>
                </a:scheme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a:xfrm>
            <a:off x="10265399" y="5810623"/>
            <a:ext cx="1080000" cy="234000"/>
          </a:xfrm>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2" name="Picture Placeholder 11" descr="Competitors logos quadrant">
            <a:extLst>
              <a:ext uri="{FF2B5EF4-FFF2-40B4-BE49-F238E27FC236}">
                <a16:creationId xmlns:a16="http://schemas.microsoft.com/office/drawing/2014/main" id="{AA265DB5-0ACC-4872-94A9-E59194B1A497}"/>
              </a:ext>
            </a:extLst>
          </p:cNvPr>
          <p:cNvSpPr>
            <a:spLocks noGrp="1"/>
          </p:cNvSpPr>
          <p:nvPr>
            <p:ph type="pic" sz="quarter" idx="39" hasCustomPrompt="1"/>
          </p:nvPr>
        </p:nvSpPr>
        <p:spPr>
          <a:xfrm>
            <a:off x="3271215" y="2800279"/>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2</a:t>
            </a:r>
          </a:p>
          <a:p>
            <a:r>
              <a:rPr lang="en-US" dirty="0"/>
              <a:t>Logo</a:t>
            </a:r>
            <a:endParaRPr lang="ru-RU" dirty="0"/>
          </a:p>
        </p:txBody>
      </p:sp>
      <p:sp>
        <p:nvSpPr>
          <p:cNvPr id="23" name="Picture Placeholder 11" descr="Competitors logos quadrant">
            <a:extLst>
              <a:ext uri="{FF2B5EF4-FFF2-40B4-BE49-F238E27FC236}">
                <a16:creationId xmlns:a16="http://schemas.microsoft.com/office/drawing/2014/main" id="{D93F8F87-5281-4F40-82FC-A4B985EAFE89}"/>
              </a:ext>
            </a:extLst>
          </p:cNvPr>
          <p:cNvSpPr>
            <a:spLocks noGrp="1"/>
          </p:cNvSpPr>
          <p:nvPr>
            <p:ph type="pic" sz="quarter" idx="40" hasCustomPrompt="1"/>
          </p:nvPr>
        </p:nvSpPr>
        <p:spPr>
          <a:xfrm>
            <a:off x="1366167" y="2237506"/>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1</a:t>
            </a:r>
            <a:endParaRPr lang="en-US" dirty="0"/>
          </a:p>
          <a:p>
            <a:r>
              <a:rPr lang="en-US" dirty="0"/>
              <a:t>Logo</a:t>
            </a:r>
            <a:endParaRPr lang="ru-RU" dirty="0"/>
          </a:p>
        </p:txBody>
      </p:sp>
      <p:sp>
        <p:nvSpPr>
          <p:cNvPr id="24" name="Picture Placeholder 11" descr="Competitors logos quadrant">
            <a:extLst>
              <a:ext uri="{FF2B5EF4-FFF2-40B4-BE49-F238E27FC236}">
                <a16:creationId xmlns:a16="http://schemas.microsoft.com/office/drawing/2014/main" id="{DEEA12AF-CE7B-41C2-8A17-EC693ECF8C38}"/>
              </a:ext>
            </a:extLst>
          </p:cNvPr>
          <p:cNvSpPr>
            <a:spLocks noGrp="1"/>
          </p:cNvSpPr>
          <p:nvPr>
            <p:ph type="pic" sz="quarter" idx="41" hasCustomPrompt="1"/>
          </p:nvPr>
        </p:nvSpPr>
        <p:spPr>
          <a:xfrm>
            <a:off x="1872684" y="4678392"/>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3</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5F18F8B8-2496-4093-BFC7-531592943EB3}"/>
              </a:ext>
            </a:extLst>
          </p:cNvPr>
          <p:cNvSpPr>
            <a:spLocks noGrp="1"/>
          </p:cNvSpPr>
          <p:nvPr>
            <p:ph type="pic" sz="quarter" idx="42" hasCustomPrompt="1"/>
          </p:nvPr>
        </p:nvSpPr>
        <p:spPr>
          <a:xfrm>
            <a:off x="6636591" y="2856931"/>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4</a:t>
            </a:r>
            <a:endParaRPr lang="en-US" dirty="0"/>
          </a:p>
          <a:p>
            <a:r>
              <a:rPr lang="en-US" dirty="0"/>
              <a:t>Logo</a:t>
            </a:r>
            <a:r>
              <a:rPr lang="ru-RU" dirty="0"/>
              <a:t>я</a:t>
            </a:r>
          </a:p>
        </p:txBody>
      </p:sp>
      <p:sp>
        <p:nvSpPr>
          <p:cNvPr id="28" name="Picture Placeholder 11" descr="Competitors logos quadrant">
            <a:extLst>
              <a:ext uri="{FF2B5EF4-FFF2-40B4-BE49-F238E27FC236}">
                <a16:creationId xmlns:a16="http://schemas.microsoft.com/office/drawing/2014/main" id="{7FA1C20D-8A7C-4FF1-8DFB-ECACC4C2BC63}"/>
              </a:ext>
            </a:extLst>
          </p:cNvPr>
          <p:cNvSpPr>
            <a:spLocks noGrp="1"/>
          </p:cNvSpPr>
          <p:nvPr>
            <p:ph type="pic" sz="quarter" idx="43" hasCustomPrompt="1"/>
          </p:nvPr>
        </p:nvSpPr>
        <p:spPr>
          <a:xfrm>
            <a:off x="6458028" y="4783318"/>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5</a:t>
            </a:r>
            <a:endParaRPr lang="en-US" dirty="0"/>
          </a:p>
          <a:p>
            <a:r>
              <a:rPr lang="en-US" dirty="0"/>
              <a:t>Logo</a:t>
            </a:r>
            <a:endParaRPr lang="ru-RU" dirty="0"/>
          </a:p>
        </p:txBody>
      </p:sp>
      <p:sp>
        <p:nvSpPr>
          <p:cNvPr id="29" name="Picture Placeholder 11" descr="Competitors logos quadrant">
            <a:extLst>
              <a:ext uri="{FF2B5EF4-FFF2-40B4-BE49-F238E27FC236}">
                <a16:creationId xmlns:a16="http://schemas.microsoft.com/office/drawing/2014/main" id="{62CD1D6A-EBAA-473C-A87B-407D209FA4F0}"/>
              </a:ext>
            </a:extLst>
          </p:cNvPr>
          <p:cNvSpPr>
            <a:spLocks noGrp="1"/>
          </p:cNvSpPr>
          <p:nvPr>
            <p:ph type="pic" sz="quarter" idx="44" hasCustomPrompt="1"/>
          </p:nvPr>
        </p:nvSpPr>
        <p:spPr>
          <a:xfrm>
            <a:off x="9155216" y="4546154"/>
            <a:ext cx="1772153" cy="777240"/>
          </a:xfrm>
          <a:solidFill>
            <a:schemeClr val="bg1">
              <a:alpha val="50000"/>
            </a:schemeClr>
          </a:solidFill>
        </p:spPr>
        <p:txBody>
          <a:bodyPr anchor="ctr" anchorCtr="0">
            <a:noAutofit/>
          </a:bodyPr>
          <a:lstStyle>
            <a:lvl1pPr marL="0" indent="0" algn="ctr">
              <a:buNone/>
              <a:defRPr sz="2000" i="1"/>
            </a:lvl1pPr>
          </a:lstStyle>
          <a:p>
            <a:r>
              <a:rPr lang="en-US" dirty="0"/>
              <a:t>Competitor </a:t>
            </a:r>
            <a:r>
              <a:rPr lang="ru-RU" dirty="0"/>
              <a:t>6</a:t>
            </a:r>
            <a:endParaRPr lang="en-US" dirty="0"/>
          </a:p>
          <a:p>
            <a:r>
              <a:rPr lang="en-US" dirty="0"/>
              <a:t>Logo</a:t>
            </a:r>
            <a:endParaRPr lang="ru-RU" dirty="0"/>
          </a:p>
        </p:txBody>
      </p:sp>
      <p:sp>
        <p:nvSpPr>
          <p:cNvPr id="33" name="Text Placeholder 7">
            <a:extLst>
              <a:ext uri="{FF2B5EF4-FFF2-40B4-BE49-F238E27FC236}">
                <a16:creationId xmlns:a16="http://schemas.microsoft.com/office/drawing/2014/main" id="{07B05968-4C1C-466A-8E74-060D9E16DA9F}"/>
              </a:ext>
            </a:extLst>
          </p:cNvPr>
          <p:cNvSpPr>
            <a:spLocks noGrp="1"/>
          </p:cNvSpPr>
          <p:nvPr>
            <p:ph type="body" sz="quarter" idx="46" hasCustomPrompt="1"/>
          </p:nvPr>
        </p:nvSpPr>
        <p:spPr>
          <a:xfrm>
            <a:off x="836613" y="3922337"/>
            <a:ext cx="2741612" cy="248888"/>
          </a:xfrm>
        </p:spPr>
        <p:txBody>
          <a:bodyPr>
            <a:noAutofit/>
          </a:bodyPr>
          <a:lstStyle>
            <a:lvl1pPr marL="0" indent="0">
              <a:buNone/>
              <a:defRPr sz="1200" b="1"/>
            </a:lvl1pPr>
            <a:lvl2pPr marL="457200" indent="0">
              <a:buNone/>
              <a:defRPr sz="1200" b="1"/>
            </a:lvl2pPr>
            <a:lvl3pPr>
              <a:defRPr sz="1200" b="1"/>
            </a:lvl3pPr>
            <a:lvl4pPr>
              <a:defRPr sz="1200" b="1"/>
            </a:lvl4pPr>
            <a:lvl5pPr>
              <a:defRPr sz="1200" b="1"/>
            </a:lvl5pPr>
          </a:lstStyle>
          <a:p>
            <a:pPr lvl="0"/>
            <a:r>
              <a:rPr lang="en-US" dirty="0"/>
              <a:t>More expensive</a:t>
            </a:r>
          </a:p>
        </p:txBody>
      </p:sp>
      <p:cxnSp>
        <p:nvCxnSpPr>
          <p:cNvPr id="34" name="Straight Arrow Connector 33">
            <a:extLst>
              <a:ext uri="{FF2B5EF4-FFF2-40B4-BE49-F238E27FC236}">
                <a16:creationId xmlns:a16="http://schemas.microsoft.com/office/drawing/2014/main" id="{0A0E78D4-0FC2-422B-8A0E-4B77C857682A}"/>
              </a:ext>
            </a:extLst>
          </p:cNvPr>
          <p:cNvCxnSpPr/>
          <p:nvPr userDrawn="1"/>
        </p:nvCxnSpPr>
        <p:spPr>
          <a:xfrm>
            <a:off x="943519" y="3858087"/>
            <a:ext cx="1033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420273-FFF6-4145-952E-E1EC3C641A90}"/>
              </a:ext>
            </a:extLst>
          </p:cNvPr>
          <p:cNvCxnSpPr>
            <a:cxnSpLocks/>
          </p:cNvCxnSpPr>
          <p:nvPr userDrawn="1"/>
        </p:nvCxnSpPr>
        <p:spPr>
          <a:xfrm rot="16200000">
            <a:off x="4162800" y="3876719"/>
            <a:ext cx="3866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Picture Placeholder 14">
            <a:extLst>
              <a:ext uri="{FF2B5EF4-FFF2-40B4-BE49-F238E27FC236}">
                <a16:creationId xmlns:a16="http://schemas.microsoft.com/office/drawing/2014/main" id="{D916D7D1-7F63-4867-9C6C-31228BEAC6CB}"/>
              </a:ext>
            </a:extLst>
          </p:cNvPr>
          <p:cNvSpPr>
            <a:spLocks noGrp="1"/>
          </p:cNvSpPr>
          <p:nvPr>
            <p:ph type="pic" sz="quarter" idx="14"/>
          </p:nvPr>
        </p:nvSpPr>
        <p:spPr>
          <a:xfrm>
            <a:off x="9464329" y="2259757"/>
            <a:ext cx="1463040" cy="987552"/>
          </a:xfrm>
          <a:solidFill>
            <a:schemeClr val="bg1">
              <a:alpha val="50000"/>
            </a:schemeClr>
          </a:solidFill>
        </p:spPr>
        <p:txBody>
          <a:bodyPr anchor="ctr" anchorCtr="0">
            <a:noAutofit/>
          </a:bodyPr>
          <a:lstStyle>
            <a:lvl1pPr marL="0" indent="0" algn="ctr">
              <a:buNone/>
              <a:defRPr sz="1400"/>
            </a:lvl1pPr>
          </a:lstStyle>
          <a:p>
            <a:r>
              <a:rPr lang="en-US"/>
              <a:t>Click icon to add picture</a:t>
            </a:r>
            <a:endParaRPr lang="ru-RU" dirty="0"/>
          </a:p>
        </p:txBody>
      </p:sp>
      <p:sp>
        <p:nvSpPr>
          <p:cNvPr id="39" name="Text Placeholder 7">
            <a:extLst>
              <a:ext uri="{FF2B5EF4-FFF2-40B4-BE49-F238E27FC236}">
                <a16:creationId xmlns:a16="http://schemas.microsoft.com/office/drawing/2014/main" id="{43D1C529-2673-461C-AD18-9EDFAA659C0F}"/>
              </a:ext>
            </a:extLst>
          </p:cNvPr>
          <p:cNvSpPr>
            <a:spLocks noGrp="1"/>
          </p:cNvSpPr>
          <p:nvPr>
            <p:ph type="body" sz="quarter" idx="47" hasCustomPrompt="1"/>
          </p:nvPr>
        </p:nvSpPr>
        <p:spPr>
          <a:xfrm>
            <a:off x="8601699" y="3922337"/>
            <a:ext cx="2741612" cy="248888"/>
          </a:xfrm>
        </p:spPr>
        <p:txBody>
          <a:bodyPr>
            <a:noAutofit/>
          </a:bodyPr>
          <a:lstStyle>
            <a:lvl1pPr marL="0" indent="0" algn="r">
              <a:buNone/>
              <a:defRPr sz="1200" b="1"/>
            </a:lvl1pPr>
            <a:lvl2pPr marL="457200" indent="0">
              <a:buNone/>
              <a:defRPr sz="1200" b="1"/>
            </a:lvl2pPr>
            <a:lvl3pPr>
              <a:defRPr sz="1200" b="1"/>
            </a:lvl3pPr>
            <a:lvl4pPr>
              <a:defRPr sz="1200" b="1"/>
            </a:lvl4pPr>
            <a:lvl5pPr>
              <a:defRPr sz="1200" b="1"/>
            </a:lvl5pPr>
          </a:lstStyle>
          <a:p>
            <a:pPr lvl="0"/>
            <a:r>
              <a:rPr lang="en-US" dirty="0"/>
              <a:t>Less expensive</a:t>
            </a:r>
          </a:p>
        </p:txBody>
      </p:sp>
      <p:sp>
        <p:nvSpPr>
          <p:cNvPr id="40" name="Text Placeholder 7">
            <a:extLst>
              <a:ext uri="{FF2B5EF4-FFF2-40B4-BE49-F238E27FC236}">
                <a16:creationId xmlns:a16="http://schemas.microsoft.com/office/drawing/2014/main" id="{5900A478-228D-4DD3-985B-4DF3CC82896C}"/>
              </a:ext>
            </a:extLst>
          </p:cNvPr>
          <p:cNvSpPr>
            <a:spLocks noGrp="1"/>
          </p:cNvSpPr>
          <p:nvPr>
            <p:ph type="body" sz="quarter" idx="48" hasCustomPrompt="1"/>
          </p:nvPr>
        </p:nvSpPr>
        <p:spPr>
          <a:xfrm>
            <a:off x="4718845" y="5880592"/>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42" name="Text Placeholder 7">
            <a:extLst>
              <a:ext uri="{FF2B5EF4-FFF2-40B4-BE49-F238E27FC236}">
                <a16:creationId xmlns:a16="http://schemas.microsoft.com/office/drawing/2014/main" id="{34D00100-49AA-43BE-AF2F-0E9CEC49EAC1}"/>
              </a:ext>
            </a:extLst>
          </p:cNvPr>
          <p:cNvSpPr>
            <a:spLocks noGrp="1"/>
          </p:cNvSpPr>
          <p:nvPr>
            <p:ph type="body" sz="quarter" idx="49" hasCustomPrompt="1"/>
          </p:nvPr>
        </p:nvSpPr>
        <p:spPr>
          <a:xfrm>
            <a:off x="4731544" y="1640745"/>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2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
        <p:nvSpPr>
          <p:cNvPr id="26"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Tree>
    <p:extLst>
      <p:ext uri="{BB962C8B-B14F-4D97-AF65-F5344CB8AC3E}">
        <p14:creationId xmlns:p14="http://schemas.microsoft.com/office/powerpoint/2010/main" val="355912335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092" y="1805693"/>
            <a:ext cx="3758184" cy="461772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582933"/>
            <a:ext cx="3758184" cy="384048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171453"/>
            <a:ext cx="3758184" cy="425196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3" y="2954554"/>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836613" y="3339644"/>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a:t>Edit Master text styles</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p:nvPr>
        </p:nvSpPr>
        <p:spPr>
          <a:xfrm>
            <a:off x="8356757" y="2078801"/>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p:nvPr>
        </p:nvSpPr>
        <p:spPr>
          <a:xfrm>
            <a:off x="8356757" y="2463891"/>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4594797" y="2512808"/>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p:nvPr>
        </p:nvSpPr>
        <p:spPr>
          <a:xfrm>
            <a:off x="4594797" y="2897898"/>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a:t>Edit Master text styles</a:t>
            </a:r>
          </a:p>
        </p:txBody>
      </p:sp>
      <p:sp>
        <p:nvSpPr>
          <p:cNvPr id="28" name="Text Placeholder 11">
            <a:extLst>
              <a:ext uri="{FF2B5EF4-FFF2-40B4-BE49-F238E27FC236}">
                <a16:creationId xmlns:a16="http://schemas.microsoft.com/office/drawing/2014/main" id="{A49833F3-6413-44EC-8040-149163251707}"/>
              </a:ext>
            </a:extLst>
          </p:cNvPr>
          <p:cNvSpPr>
            <a:spLocks noGrp="1"/>
          </p:cNvSpPr>
          <p:nvPr>
            <p:ph type="body" sz="quarter" idx="32"/>
          </p:nvPr>
        </p:nvSpPr>
        <p:spPr>
          <a:xfrm>
            <a:off x="836613" y="3750523"/>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452438" indent="-28575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452438" indent="-285750">
              <a:defRPr lang="en-US" sz="1400" kern="1200" dirty="0">
                <a:solidFill>
                  <a:schemeClr val="tx1"/>
                </a:solidFill>
                <a:latin typeface="+mn-lt"/>
                <a:ea typeface="+mn-ea"/>
                <a:cs typeface="+mn-cs"/>
              </a:defRPr>
            </a:lvl3pPr>
          </a:lstStyle>
          <a:p>
            <a:pPr lvl="0"/>
            <a:r>
              <a:rPr lang="en-US"/>
              <a:t>Edit Master text styles</a:t>
            </a:r>
          </a:p>
          <a:p>
            <a:pPr lvl="1"/>
            <a:r>
              <a:rPr lang="en-US"/>
              <a:t>Second level</a:t>
            </a:r>
          </a:p>
        </p:txBody>
      </p:sp>
      <p:sp>
        <p:nvSpPr>
          <p:cNvPr id="29" name="Text Placeholder 11">
            <a:extLst>
              <a:ext uri="{FF2B5EF4-FFF2-40B4-BE49-F238E27FC236}">
                <a16:creationId xmlns:a16="http://schemas.microsoft.com/office/drawing/2014/main" id="{CED92B51-6B31-41E1-908C-1D392F31AA4C}"/>
              </a:ext>
            </a:extLst>
          </p:cNvPr>
          <p:cNvSpPr>
            <a:spLocks noGrp="1"/>
          </p:cNvSpPr>
          <p:nvPr>
            <p:ph type="body" sz="quarter" idx="33"/>
          </p:nvPr>
        </p:nvSpPr>
        <p:spPr>
          <a:xfrm>
            <a:off x="8356757" y="2874770"/>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395288" indent="-228600">
              <a:buClr>
                <a:schemeClr val="bg2">
                  <a:lumMod val="40000"/>
                  <a:lumOff val="60000"/>
                </a:schemeClr>
              </a:buClr>
              <a:buSzPct val="100000"/>
              <a:buFont typeface="Wingdings" panose="05000000000000000000" pitchFamily="2" charset="2"/>
              <a:buChar char="§"/>
              <a:defRPr sz="1400"/>
            </a:lvl3pPr>
          </a:lstStyle>
          <a:p>
            <a:pPr lvl="0"/>
            <a:r>
              <a:rPr lang="en-US"/>
              <a:t>Edit Master text styles</a:t>
            </a:r>
          </a:p>
          <a:p>
            <a:pPr lvl="1"/>
            <a:r>
              <a:rPr lang="en-US"/>
              <a:t>Second level</a:t>
            </a:r>
          </a:p>
        </p:txBody>
      </p:sp>
      <p:sp>
        <p:nvSpPr>
          <p:cNvPr id="30" name="Text Placeholder 11">
            <a:extLst>
              <a:ext uri="{FF2B5EF4-FFF2-40B4-BE49-F238E27FC236}">
                <a16:creationId xmlns:a16="http://schemas.microsoft.com/office/drawing/2014/main" id="{521B8C30-3AD9-43DC-A76C-342C3CD53A26}"/>
              </a:ext>
            </a:extLst>
          </p:cNvPr>
          <p:cNvSpPr>
            <a:spLocks noGrp="1"/>
          </p:cNvSpPr>
          <p:nvPr>
            <p:ph type="body" sz="quarter" idx="34"/>
          </p:nvPr>
        </p:nvSpPr>
        <p:spPr>
          <a:xfrm>
            <a:off x="4594797" y="3308777"/>
            <a:ext cx="2992278" cy="2175910"/>
          </a:xfrm>
        </p:spPr>
        <p:txBody>
          <a:bodyPr lIns="36000" tIns="0" rIns="0" bIns="0">
            <a:noAutofit/>
          </a:bodyPr>
          <a:lstStyle>
            <a:lvl1pPr marL="180000" indent="-180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339725" indent="-179388">
              <a:spcBef>
                <a:spcPts val="600"/>
              </a:spcBef>
              <a:buClr>
                <a:schemeClr val="accent1">
                  <a:lumMod val="40000"/>
                  <a:lumOff val="60000"/>
                </a:schemeClr>
              </a:buClr>
              <a:buSzPct val="100000"/>
              <a:buFont typeface="Wingdings" panose="05000000000000000000" pitchFamily="2" charset="2"/>
              <a:buChar char="§"/>
              <a:defRPr sz="1400">
                <a:solidFill>
                  <a:schemeClr val="tx1"/>
                </a:solidFill>
              </a:defRPr>
            </a:lvl2pPr>
          </a:lstStyle>
          <a:p>
            <a:pPr lvl="0"/>
            <a:r>
              <a:rPr lang="en-US"/>
              <a:t>Edit Master text styles</a:t>
            </a:r>
          </a:p>
          <a:p>
            <a:pPr lvl="1"/>
            <a:r>
              <a:rPr lang="en-US"/>
              <a:t>Second level</a:t>
            </a:r>
          </a:p>
        </p:txBody>
      </p:sp>
      <p:sp>
        <p:nvSpPr>
          <p:cNvPr id="22" name="Title 1">
            <a:extLst>
              <a:ext uri="{FF2B5EF4-FFF2-40B4-BE49-F238E27FC236}">
                <a16:creationId xmlns:a16="http://schemas.microsoft.com/office/drawing/2014/main" id="{7BF6E52A-5DC5-8A44-8397-829FF33C5A6F}"/>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25" name="Text Placeholder 2">
            <a:extLst>
              <a:ext uri="{FF2B5EF4-FFF2-40B4-BE49-F238E27FC236}">
                <a16:creationId xmlns:a16="http://schemas.microsoft.com/office/drawing/2014/main" id="{CE3B0746-B135-6943-B0F2-D32EF8E8B428}"/>
              </a:ext>
            </a:extLst>
          </p:cNvPr>
          <p:cNvSpPr>
            <a:spLocks noGrp="1"/>
          </p:cNvSpPr>
          <p:nvPr>
            <p:ph type="body" idx="24"/>
          </p:nvPr>
        </p:nvSpPr>
        <p:spPr>
          <a:xfrm>
            <a:off x="836614" y="1377833"/>
            <a:ext cx="9535686" cy="489694"/>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1"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768021517"/>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693014"/>
          </a:xfrm>
        </p:spPr>
        <p:txBody>
          <a:bodyPr lIns="36000" tIns="0" rIns="0" bIns="0">
            <a:normAutofit/>
          </a:bodyPr>
          <a:lstStyle>
            <a:lvl1pPr marL="0" indent="0" algn="l">
              <a:buFont typeface="Arial" panose="020B0604020202020204" pitchFamily="34" charse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2"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6495790"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p:nvPr>
        </p:nvSpPr>
        <p:spPr>
          <a:xfrm>
            <a:off x="836613"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p:nvPr>
        </p:nvSpPr>
        <p:spPr>
          <a:xfrm>
            <a:off x="6495086"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726047705"/>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16" name="Text Placeholder 7">
            <a:extLst>
              <a:ext uri="{FF2B5EF4-FFF2-40B4-BE49-F238E27FC236}">
                <a16:creationId xmlns:a16="http://schemas.microsoft.com/office/drawing/2014/main"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8" name="Rectangle 7">
            <a:extLst>
              <a:ext uri="{FF2B5EF4-FFF2-40B4-BE49-F238E27FC236}">
                <a16:creationId xmlns:a16="http://schemas.microsoft.com/office/drawing/2014/main"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Oval 10">
            <a:extLst>
              <a:ext uri="{FF2B5EF4-FFF2-40B4-BE49-F238E27FC236}">
                <a16:creationId xmlns:a16="http://schemas.microsoft.com/office/drawing/2014/main"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3" name="Text Placeholder 2">
            <a:extLst>
              <a:ext uri="{FF2B5EF4-FFF2-40B4-BE49-F238E27FC236}">
                <a16:creationId xmlns:a16="http://schemas.microsoft.com/office/drawing/2014/main"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4" name="Text Placeholder 11">
            <a:extLst>
              <a:ext uri="{FF2B5EF4-FFF2-40B4-BE49-F238E27FC236}">
                <a16:creationId xmlns:a16="http://schemas.microsoft.com/office/drawing/2014/main" id="{FB58FA02-066D-4A4D-BFEA-4ABCF3B550BE}"/>
              </a:ext>
            </a:extLst>
          </p:cNvPr>
          <p:cNvSpPr>
            <a:spLocks noGrp="1"/>
          </p:cNvSpPr>
          <p:nvPr>
            <p:ph type="body" sz="quarter" idx="34"/>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25" name="Text Placeholder 7">
            <a:extLst>
              <a:ext uri="{FF2B5EF4-FFF2-40B4-BE49-F238E27FC236}">
                <a16:creationId xmlns:a16="http://schemas.microsoft.com/office/drawing/2014/main"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28" name="Text Placeholder 2">
            <a:extLst>
              <a:ext uri="{FF2B5EF4-FFF2-40B4-BE49-F238E27FC236}">
                <a16:creationId xmlns:a16="http://schemas.microsoft.com/office/drawing/2014/main"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1" name="Text Placeholder 7">
            <a:extLst>
              <a:ext uri="{FF2B5EF4-FFF2-40B4-BE49-F238E27FC236}">
                <a16:creationId xmlns:a16="http://schemas.microsoft.com/office/drawing/2014/main"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5" name="Text Placeholder 7">
            <a:extLst>
              <a:ext uri="{FF2B5EF4-FFF2-40B4-BE49-F238E27FC236}">
                <a16:creationId xmlns:a16="http://schemas.microsoft.com/office/drawing/2014/main"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7" name="Text Placeholder 2">
            <a:extLst>
              <a:ext uri="{FF2B5EF4-FFF2-40B4-BE49-F238E27FC236}">
                <a16:creationId xmlns:a16="http://schemas.microsoft.com/office/drawing/2014/main"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8" name="Text Placeholder 11">
            <a:extLst>
              <a:ext uri="{FF2B5EF4-FFF2-40B4-BE49-F238E27FC236}">
                <a16:creationId xmlns:a16="http://schemas.microsoft.com/office/drawing/2014/main" id="{4C346CE6-85D2-4744-ABBA-4EB5E51EB80F}"/>
              </a:ext>
            </a:extLst>
          </p:cNvPr>
          <p:cNvSpPr>
            <a:spLocks noGrp="1"/>
          </p:cNvSpPr>
          <p:nvPr>
            <p:ph type="body" sz="quarter" idx="46"/>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9" name="Text Placeholder 7">
            <a:extLst>
              <a:ext uri="{FF2B5EF4-FFF2-40B4-BE49-F238E27FC236}">
                <a16:creationId xmlns:a16="http://schemas.microsoft.com/office/drawing/2014/main"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40" name="Text Placeholder 2">
            <a:extLst>
              <a:ext uri="{FF2B5EF4-FFF2-40B4-BE49-F238E27FC236}">
                <a16:creationId xmlns:a16="http://schemas.microsoft.com/office/drawing/2014/main"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41" name="Oval 40">
            <a:extLst>
              <a:ext uri="{FF2B5EF4-FFF2-40B4-BE49-F238E27FC236}">
                <a16:creationId xmlns:a16="http://schemas.microsoft.com/office/drawing/2014/main"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2" name="Oval 41">
            <a:extLst>
              <a:ext uri="{FF2B5EF4-FFF2-40B4-BE49-F238E27FC236}">
                <a16:creationId xmlns:a16="http://schemas.microsoft.com/office/drawing/2014/main"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3" name="Oval 42">
            <a:extLst>
              <a:ext uri="{FF2B5EF4-FFF2-40B4-BE49-F238E27FC236}">
                <a16:creationId xmlns:a16="http://schemas.microsoft.com/office/drawing/2014/main"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4" name="Oval 43">
            <a:extLst>
              <a:ext uri="{FF2B5EF4-FFF2-40B4-BE49-F238E27FC236}">
                <a16:creationId xmlns:a16="http://schemas.microsoft.com/office/drawing/2014/main"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5" name="Picture Placeholder 11">
            <a:extLst>
              <a:ext uri="{FF2B5EF4-FFF2-40B4-BE49-F238E27FC236}">
                <a16:creationId xmlns:a16="http://schemas.microsoft.com/office/drawing/2014/main"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65320762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dirty="0"/>
              <a:t>Title Here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Table Placeholder 9">
            <a:extLst>
              <a:ext uri="{FF2B5EF4-FFF2-40B4-BE49-F238E27FC236}">
                <a16:creationId xmlns:a16="http://schemas.microsoft.com/office/drawing/2014/main"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a:t>Click icon to add table</a:t>
            </a:r>
            <a:endParaRPr lang="ru-RU" dirty="0"/>
          </a:p>
        </p:txBody>
      </p:sp>
      <p:sp>
        <p:nvSpPr>
          <p:cNvPr id="11" name="Picture Placeholder 11">
            <a:extLst>
              <a:ext uri="{FF2B5EF4-FFF2-40B4-BE49-F238E27FC236}">
                <a16:creationId xmlns:a16="http://schemas.microsoft.com/office/drawing/2014/main"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229157464"/>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20EF9D-83C9-45F8-AAA9-A9768470F99F}"/>
              </a:ext>
            </a:extLst>
          </p:cNvPr>
          <p:cNvSpPr/>
          <p:nvPr userDrawn="1"/>
        </p:nvSpPr>
        <p:spPr>
          <a:xfrm>
            <a:off x="0" y="1613512"/>
            <a:ext cx="12192000" cy="2743200"/>
          </a:xfrm>
          <a:prstGeom prst="rect">
            <a:avLst/>
          </a:prstGeom>
          <a:gradFill>
            <a:gsLst>
              <a:gs pos="0">
                <a:schemeClr val="accent1">
                  <a:lumMod val="75000"/>
                  <a:alpha val="20000"/>
                </a:schemeClr>
              </a:gs>
              <a:gs pos="100000">
                <a:schemeClr val="bg2">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Picture Placeholder 11">
            <a:extLst>
              <a:ext uri="{FF2B5EF4-FFF2-40B4-BE49-F238E27FC236}">
                <a16:creationId xmlns:a16="http://schemas.microsoft.com/office/drawing/2014/main" id="{9CB4EFCF-84EC-4420-9A2B-7C028E7505B0}"/>
              </a:ext>
            </a:extLst>
          </p:cNvPr>
          <p:cNvSpPr>
            <a:spLocks noGrp="1"/>
          </p:cNvSpPr>
          <p:nvPr>
            <p:ph type="pic" sz="quarter" idx="49"/>
          </p:nvPr>
        </p:nvSpPr>
        <p:spPr>
          <a:xfrm>
            <a:off x="4724400" y="1613512"/>
            <a:ext cx="2743200" cy="2743200"/>
          </a:xfrm>
        </p:spPr>
        <p:txBody>
          <a:bodyPr anchor="ctr" anchorCtr="0">
            <a:noAutofit/>
          </a:bodyPr>
          <a:lstStyle>
            <a:lvl1pPr marL="0" indent="0" algn="ctr">
              <a:buNone/>
              <a:defRPr sz="1800"/>
            </a:lvl1pPr>
          </a:lstStyle>
          <a:p>
            <a:r>
              <a:rPr lang="en-US"/>
              <a:t>Click icon to add picture</a:t>
            </a:r>
            <a:endParaRPr lang="ru-RU" dirty="0"/>
          </a:p>
        </p:txBody>
      </p:sp>
      <p:sp>
        <p:nvSpPr>
          <p:cNvPr id="42" name="Picture Placeholder 11">
            <a:extLst>
              <a:ext uri="{FF2B5EF4-FFF2-40B4-BE49-F238E27FC236}">
                <a16:creationId xmlns:a16="http://schemas.microsoft.com/office/drawing/2014/main" id="{3C20DBAD-9FE7-4F62-B952-1D72DC8B9A73}"/>
              </a:ext>
            </a:extLst>
          </p:cNvPr>
          <p:cNvSpPr>
            <a:spLocks noGrp="1"/>
          </p:cNvSpPr>
          <p:nvPr>
            <p:ph type="pic" sz="quarter" idx="50"/>
          </p:nvPr>
        </p:nvSpPr>
        <p:spPr>
          <a:xfrm>
            <a:off x="1981200" y="1613512"/>
            <a:ext cx="2743200" cy="2743200"/>
          </a:xfrm>
        </p:spPr>
        <p:txBody>
          <a:bodyPr anchor="ctr" anchorCtr="0">
            <a:noAutofit/>
          </a:bodyPr>
          <a:lstStyle>
            <a:lvl1pPr marL="0" indent="0" algn="ctr">
              <a:buNone/>
              <a:defRPr sz="1800"/>
            </a:lvl1pPr>
          </a:lstStyle>
          <a:p>
            <a:r>
              <a:rPr lang="en-US"/>
              <a:t>Click icon to add picture</a:t>
            </a:r>
            <a:endParaRPr lang="ru-RU" dirty="0"/>
          </a:p>
        </p:txBody>
      </p:sp>
      <p:sp>
        <p:nvSpPr>
          <p:cNvPr id="43" name="Picture Placeholder 11">
            <a:extLst>
              <a:ext uri="{FF2B5EF4-FFF2-40B4-BE49-F238E27FC236}">
                <a16:creationId xmlns:a16="http://schemas.microsoft.com/office/drawing/2014/main" id="{6AE95BF3-594D-4F6F-95D5-18D8A51D5197}"/>
              </a:ext>
            </a:extLst>
          </p:cNvPr>
          <p:cNvSpPr>
            <a:spLocks noGrp="1"/>
          </p:cNvSpPr>
          <p:nvPr>
            <p:ph type="pic" sz="quarter" idx="51"/>
          </p:nvPr>
        </p:nvSpPr>
        <p:spPr>
          <a:xfrm>
            <a:off x="7466232" y="1613512"/>
            <a:ext cx="2743200" cy="2743200"/>
          </a:xfrm>
        </p:spPr>
        <p:txBody>
          <a:bodyPr anchor="ctr" anchorCtr="0">
            <a:noAutofit/>
          </a:bodyPr>
          <a:lstStyle>
            <a:lvl1pPr marL="0" indent="0" algn="ctr">
              <a:buNone/>
              <a:defRPr sz="1800"/>
            </a:lvl1pPr>
          </a:lstStyle>
          <a:p>
            <a:r>
              <a:rPr lang="en-US"/>
              <a:t>Click icon to add picture</a:t>
            </a: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hasCustomPrompt="1"/>
          </p:nvPr>
        </p:nvSpPr>
        <p:spPr>
          <a:xfrm>
            <a:off x="23988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23988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p:txBody>
      </p:sp>
      <p:sp>
        <p:nvSpPr>
          <p:cNvPr id="19" name="Text Placeholder 2">
            <a:extLst>
              <a:ext uri="{FF2B5EF4-FFF2-40B4-BE49-F238E27FC236}">
                <a16:creationId xmlns:a16="http://schemas.microsoft.com/office/drawing/2014/main" id="{91323B59-309B-4779-B127-7711E7D88F11}"/>
              </a:ext>
            </a:extLst>
          </p:cNvPr>
          <p:cNvSpPr>
            <a:spLocks noGrp="1"/>
          </p:cNvSpPr>
          <p:nvPr>
            <p:ph type="body" idx="32" hasCustomPrompt="1"/>
          </p:nvPr>
        </p:nvSpPr>
        <p:spPr>
          <a:xfrm>
            <a:off x="23988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a:t>
            </a:r>
          </a:p>
        </p:txBody>
      </p:sp>
      <p:sp>
        <p:nvSpPr>
          <p:cNvPr id="29" name="Text Placeholder 2">
            <a:extLst>
              <a:ext uri="{FF2B5EF4-FFF2-40B4-BE49-F238E27FC236}">
                <a16:creationId xmlns:a16="http://schemas.microsoft.com/office/drawing/2014/main" id="{B18DF9D1-5757-4445-9078-38760F447FFE}"/>
              </a:ext>
            </a:extLst>
          </p:cNvPr>
          <p:cNvSpPr>
            <a:spLocks noGrp="1"/>
          </p:cNvSpPr>
          <p:nvPr>
            <p:ph type="body" idx="37" hasCustomPrompt="1"/>
          </p:nvPr>
        </p:nvSpPr>
        <p:spPr>
          <a:xfrm>
            <a:off x="51420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0" name="Text Placeholder 11">
            <a:extLst>
              <a:ext uri="{FF2B5EF4-FFF2-40B4-BE49-F238E27FC236}">
                <a16:creationId xmlns:a16="http://schemas.microsoft.com/office/drawing/2014/main" id="{993B8732-2AA4-40C3-A4A3-44C5803BDA1C}"/>
              </a:ext>
            </a:extLst>
          </p:cNvPr>
          <p:cNvSpPr>
            <a:spLocks noGrp="1"/>
          </p:cNvSpPr>
          <p:nvPr>
            <p:ph type="body" sz="quarter" idx="38"/>
          </p:nvPr>
        </p:nvSpPr>
        <p:spPr>
          <a:xfrm>
            <a:off x="51420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p:txBody>
      </p:sp>
      <p:sp>
        <p:nvSpPr>
          <p:cNvPr id="32" name="Text Placeholder 2">
            <a:extLst>
              <a:ext uri="{FF2B5EF4-FFF2-40B4-BE49-F238E27FC236}">
                <a16:creationId xmlns:a16="http://schemas.microsoft.com/office/drawing/2014/main" id="{C0720D82-39E2-490D-913A-B6DA31CAC2BD}"/>
              </a:ext>
            </a:extLst>
          </p:cNvPr>
          <p:cNvSpPr>
            <a:spLocks noGrp="1"/>
          </p:cNvSpPr>
          <p:nvPr>
            <p:ph type="body" idx="40" hasCustomPrompt="1"/>
          </p:nvPr>
        </p:nvSpPr>
        <p:spPr>
          <a:xfrm>
            <a:off x="51420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a:t>
            </a:r>
          </a:p>
        </p:txBody>
      </p:sp>
      <p:sp>
        <p:nvSpPr>
          <p:cNvPr id="33" name="Text Placeholder 2">
            <a:extLst>
              <a:ext uri="{FF2B5EF4-FFF2-40B4-BE49-F238E27FC236}">
                <a16:creationId xmlns:a16="http://schemas.microsoft.com/office/drawing/2014/main" id="{F8CB98AA-B672-4560-9A4C-F0E472D7D508}"/>
              </a:ext>
            </a:extLst>
          </p:cNvPr>
          <p:cNvSpPr>
            <a:spLocks noGrp="1"/>
          </p:cNvSpPr>
          <p:nvPr>
            <p:ph type="body" idx="41" hasCustomPrompt="1"/>
          </p:nvPr>
        </p:nvSpPr>
        <p:spPr>
          <a:xfrm>
            <a:off x="7900579"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4" name="Text Placeholder 11">
            <a:extLst>
              <a:ext uri="{FF2B5EF4-FFF2-40B4-BE49-F238E27FC236}">
                <a16:creationId xmlns:a16="http://schemas.microsoft.com/office/drawing/2014/main" id="{051BF3E5-DBCA-46BD-A139-755813ECCCCA}"/>
              </a:ext>
            </a:extLst>
          </p:cNvPr>
          <p:cNvSpPr>
            <a:spLocks noGrp="1"/>
          </p:cNvSpPr>
          <p:nvPr>
            <p:ph type="body" sz="quarter" idx="42"/>
          </p:nvPr>
        </p:nvSpPr>
        <p:spPr>
          <a:xfrm>
            <a:off x="7900579"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p:txBody>
      </p:sp>
      <p:sp>
        <p:nvSpPr>
          <p:cNvPr id="36" name="Text Placeholder 2">
            <a:extLst>
              <a:ext uri="{FF2B5EF4-FFF2-40B4-BE49-F238E27FC236}">
                <a16:creationId xmlns:a16="http://schemas.microsoft.com/office/drawing/2014/main" id="{11C29312-F699-465F-96BC-B65A2C3356B5}"/>
              </a:ext>
            </a:extLst>
          </p:cNvPr>
          <p:cNvSpPr>
            <a:spLocks noGrp="1"/>
          </p:cNvSpPr>
          <p:nvPr>
            <p:ph type="body" idx="44" hasCustomPrompt="1"/>
          </p:nvPr>
        </p:nvSpPr>
        <p:spPr>
          <a:xfrm>
            <a:off x="7900579"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a:t>
            </a:r>
          </a:p>
        </p:txBody>
      </p:sp>
      <p:sp>
        <p:nvSpPr>
          <p:cNvPr id="2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669593623"/>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1975465"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p:nvPr>
        </p:nvSpPr>
        <p:spPr>
          <a:xfrm>
            <a:off x="1975465"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836614" y="2647025"/>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47" name="Text Placeholder 2">
            <a:extLst>
              <a:ext uri="{FF2B5EF4-FFF2-40B4-BE49-F238E27FC236}">
                <a16:creationId xmlns:a16="http://schemas.microsoft.com/office/drawing/2014/main" id="{D21D8720-648F-4748-B19E-15B596D77B9F}"/>
              </a:ext>
            </a:extLst>
          </p:cNvPr>
          <p:cNvSpPr>
            <a:spLocks noGrp="1"/>
          </p:cNvSpPr>
          <p:nvPr>
            <p:ph type="body" idx="26" hasCustomPrompt="1"/>
          </p:nvPr>
        </p:nvSpPr>
        <p:spPr>
          <a:xfrm>
            <a:off x="1975465"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8" name="Text Placeholder 11">
            <a:extLst>
              <a:ext uri="{FF2B5EF4-FFF2-40B4-BE49-F238E27FC236}">
                <a16:creationId xmlns:a16="http://schemas.microsoft.com/office/drawing/2014/main" id="{E31B211B-885A-40F6-A25D-6EDF68FBD3A5}"/>
              </a:ext>
            </a:extLst>
          </p:cNvPr>
          <p:cNvSpPr>
            <a:spLocks noGrp="1"/>
          </p:cNvSpPr>
          <p:nvPr>
            <p:ph type="body" sz="quarter" idx="27"/>
          </p:nvPr>
        </p:nvSpPr>
        <p:spPr>
          <a:xfrm>
            <a:off x="1975465"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49" name="Picture Placeholder 11">
            <a:extLst>
              <a:ext uri="{FF2B5EF4-FFF2-40B4-BE49-F238E27FC236}">
                <a16:creationId xmlns:a16="http://schemas.microsoft.com/office/drawing/2014/main" id="{C2F4D19D-CC90-455D-8947-5DCD00EA921C}"/>
              </a:ext>
            </a:extLst>
          </p:cNvPr>
          <p:cNvSpPr>
            <a:spLocks noGrp="1"/>
          </p:cNvSpPr>
          <p:nvPr>
            <p:ph type="pic" sz="quarter" idx="28"/>
          </p:nvPr>
        </p:nvSpPr>
        <p:spPr>
          <a:xfrm>
            <a:off x="836614" y="4213192"/>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5532112"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p:nvPr>
        </p:nvSpPr>
        <p:spPr>
          <a:xfrm>
            <a:off x="5532112"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4393261" y="2647025"/>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3" name="Text Placeholder 2">
            <a:extLst>
              <a:ext uri="{FF2B5EF4-FFF2-40B4-BE49-F238E27FC236}">
                <a16:creationId xmlns:a16="http://schemas.microsoft.com/office/drawing/2014/main" id="{FE2C9DE6-67CA-4E0C-8A51-B7AC8BD5AE98}"/>
              </a:ext>
            </a:extLst>
          </p:cNvPr>
          <p:cNvSpPr>
            <a:spLocks noGrp="1"/>
          </p:cNvSpPr>
          <p:nvPr>
            <p:ph type="body" idx="32" hasCustomPrompt="1"/>
          </p:nvPr>
        </p:nvSpPr>
        <p:spPr>
          <a:xfrm>
            <a:off x="5532112"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4" name="Text Placeholder 11">
            <a:extLst>
              <a:ext uri="{FF2B5EF4-FFF2-40B4-BE49-F238E27FC236}">
                <a16:creationId xmlns:a16="http://schemas.microsoft.com/office/drawing/2014/main" id="{052A6B3A-E7C7-42AC-A91D-7921E2DCA42A}"/>
              </a:ext>
            </a:extLst>
          </p:cNvPr>
          <p:cNvSpPr>
            <a:spLocks noGrp="1"/>
          </p:cNvSpPr>
          <p:nvPr>
            <p:ph type="body" sz="quarter" idx="33"/>
          </p:nvPr>
        </p:nvSpPr>
        <p:spPr>
          <a:xfrm>
            <a:off x="5532112"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55" name="Picture Placeholder 11">
            <a:extLst>
              <a:ext uri="{FF2B5EF4-FFF2-40B4-BE49-F238E27FC236}">
                <a16:creationId xmlns:a16="http://schemas.microsoft.com/office/drawing/2014/main" id="{BDE373C5-22C4-4D2E-B2C9-747EA0C709E1}"/>
              </a:ext>
            </a:extLst>
          </p:cNvPr>
          <p:cNvSpPr>
            <a:spLocks noGrp="1"/>
          </p:cNvSpPr>
          <p:nvPr>
            <p:ph type="pic" sz="quarter" idx="34"/>
          </p:nvPr>
        </p:nvSpPr>
        <p:spPr>
          <a:xfrm>
            <a:off x="4393261" y="4213192"/>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6" name="Text Placeholder 2">
            <a:extLst>
              <a:ext uri="{FF2B5EF4-FFF2-40B4-BE49-F238E27FC236}">
                <a16:creationId xmlns:a16="http://schemas.microsoft.com/office/drawing/2014/main" id="{DF658B1C-69F4-44D8-97E9-5536A307168D}"/>
              </a:ext>
            </a:extLst>
          </p:cNvPr>
          <p:cNvSpPr>
            <a:spLocks noGrp="1"/>
          </p:cNvSpPr>
          <p:nvPr>
            <p:ph type="body" idx="35" hasCustomPrompt="1"/>
          </p:nvPr>
        </p:nvSpPr>
        <p:spPr>
          <a:xfrm>
            <a:off x="9088759"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7" name="Text Placeholder 11">
            <a:extLst>
              <a:ext uri="{FF2B5EF4-FFF2-40B4-BE49-F238E27FC236}">
                <a16:creationId xmlns:a16="http://schemas.microsoft.com/office/drawing/2014/main" id="{E49F5D3C-52A4-4CF3-9C76-8E7F4AD06745}"/>
              </a:ext>
            </a:extLst>
          </p:cNvPr>
          <p:cNvSpPr>
            <a:spLocks noGrp="1"/>
          </p:cNvSpPr>
          <p:nvPr>
            <p:ph type="body" sz="quarter" idx="36"/>
          </p:nvPr>
        </p:nvSpPr>
        <p:spPr>
          <a:xfrm>
            <a:off x="9088759"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58" name="Picture Placeholder 11">
            <a:extLst>
              <a:ext uri="{FF2B5EF4-FFF2-40B4-BE49-F238E27FC236}">
                <a16:creationId xmlns:a16="http://schemas.microsoft.com/office/drawing/2014/main" id="{1AEC50E2-8D09-4E52-90BC-C296ED16B937}"/>
              </a:ext>
            </a:extLst>
          </p:cNvPr>
          <p:cNvSpPr>
            <a:spLocks noGrp="1"/>
          </p:cNvSpPr>
          <p:nvPr>
            <p:ph type="pic" sz="quarter" idx="37"/>
          </p:nvPr>
        </p:nvSpPr>
        <p:spPr>
          <a:xfrm>
            <a:off x="7949908" y="2647025"/>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9" name="Text Placeholder 2">
            <a:extLst>
              <a:ext uri="{FF2B5EF4-FFF2-40B4-BE49-F238E27FC236}">
                <a16:creationId xmlns:a16="http://schemas.microsoft.com/office/drawing/2014/main" id="{1A890E15-BFA6-4C98-BF47-CD2501130937}"/>
              </a:ext>
            </a:extLst>
          </p:cNvPr>
          <p:cNvSpPr>
            <a:spLocks noGrp="1"/>
          </p:cNvSpPr>
          <p:nvPr>
            <p:ph type="body" idx="38" hasCustomPrompt="1"/>
          </p:nvPr>
        </p:nvSpPr>
        <p:spPr>
          <a:xfrm>
            <a:off x="9088759"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60" name="Text Placeholder 11">
            <a:extLst>
              <a:ext uri="{FF2B5EF4-FFF2-40B4-BE49-F238E27FC236}">
                <a16:creationId xmlns:a16="http://schemas.microsoft.com/office/drawing/2014/main" id="{65EAB51A-2C46-46D9-9E90-A9C9D9770648}"/>
              </a:ext>
            </a:extLst>
          </p:cNvPr>
          <p:cNvSpPr>
            <a:spLocks noGrp="1"/>
          </p:cNvSpPr>
          <p:nvPr>
            <p:ph type="body" sz="quarter" idx="39"/>
          </p:nvPr>
        </p:nvSpPr>
        <p:spPr>
          <a:xfrm>
            <a:off x="9088759"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61" name="Picture Placeholder 11">
            <a:extLst>
              <a:ext uri="{FF2B5EF4-FFF2-40B4-BE49-F238E27FC236}">
                <a16:creationId xmlns:a16="http://schemas.microsoft.com/office/drawing/2014/main" id="{A8E96B85-B153-4EB9-8F26-0E948B5DC173}"/>
              </a:ext>
            </a:extLst>
          </p:cNvPr>
          <p:cNvSpPr>
            <a:spLocks noGrp="1"/>
          </p:cNvSpPr>
          <p:nvPr>
            <p:ph type="pic" sz="quarter" idx="40"/>
          </p:nvPr>
        </p:nvSpPr>
        <p:spPr>
          <a:xfrm>
            <a:off x="7949908" y="4213192"/>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26" name="Picture Placeholder 11">
            <a:extLst>
              <a:ext uri="{FF2B5EF4-FFF2-40B4-BE49-F238E27FC236}">
                <a16:creationId xmlns:a16="http://schemas.microsoft.com/office/drawing/2014/main" id="{48D7F0F9-4118-4257-9D45-A5772C2110D7}"/>
              </a:ext>
            </a:extLst>
          </p:cNvPr>
          <p:cNvSpPr>
            <a:spLocks noGrp="1"/>
          </p:cNvSpPr>
          <p:nvPr>
            <p:ph type="pic" sz="quarter" idx="41"/>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479871884"/>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6298520" cy="568800"/>
          </a:xfrm>
        </p:spPr>
        <p:txBody>
          <a:bodyPr lIns="36000" tIns="0" rIns="0" bIns="0">
            <a:noAutofit/>
          </a:bodyPr>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5" y="1377833"/>
            <a:ext cx="24974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1" name="Chart Placeholder 7">
            <a:extLst>
              <a:ext uri="{FF2B5EF4-FFF2-40B4-BE49-F238E27FC236}">
                <a16:creationId xmlns:a16="http://schemas.microsoft.com/office/drawing/2014/main" id="{1E42105A-8901-45BF-9233-D1C9076AA50C}"/>
              </a:ext>
            </a:extLst>
          </p:cNvPr>
          <p:cNvSpPr>
            <a:spLocks noGrp="1"/>
          </p:cNvSpPr>
          <p:nvPr>
            <p:ph type="chart" sz="quarter" idx="26"/>
          </p:nvPr>
        </p:nvSpPr>
        <p:spPr>
          <a:xfrm>
            <a:off x="3404384" y="1377832"/>
            <a:ext cx="3730750" cy="3782007"/>
          </a:xfrm>
        </p:spPr>
        <p:txBody>
          <a:bodyPr anchor="ctr" anchorCtr="0">
            <a:noAutofit/>
          </a:bodyPr>
          <a:lstStyle>
            <a:lvl1pPr marL="0" indent="0" algn="ctr">
              <a:buNone/>
              <a:defRPr sz="1800"/>
            </a:lvl1pPr>
          </a:lstStyle>
          <a:p>
            <a:r>
              <a:rPr lang="en-US"/>
              <a:t>Click icon to add chart</a:t>
            </a:r>
            <a:endParaRPr lang="ru-RU" dirty="0"/>
          </a:p>
        </p:txBody>
      </p:sp>
      <p:sp>
        <p:nvSpPr>
          <p:cNvPr id="13" name="Rectangle 12">
            <a:extLst>
              <a:ext uri="{FF2B5EF4-FFF2-40B4-BE49-F238E27FC236}">
                <a16:creationId xmlns:a16="http://schemas.microsoft.com/office/drawing/2014/main" id="{797107B0-5001-4D98-9D90-6DB407B0C99E}"/>
              </a:ext>
            </a:extLst>
          </p:cNvPr>
          <p:cNvSpPr/>
          <p:nvPr userDrawn="1"/>
        </p:nvSpPr>
        <p:spPr>
          <a:xfrm>
            <a:off x="7219540" y="1527734"/>
            <a:ext cx="329184" cy="32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5" name="Rectangle 14">
            <a:extLst>
              <a:ext uri="{FF2B5EF4-FFF2-40B4-BE49-F238E27FC236}">
                <a16:creationId xmlns:a16="http://schemas.microsoft.com/office/drawing/2014/main" id="{B55BAF7D-E84D-4AEA-9267-5A89F2D57394}"/>
              </a:ext>
            </a:extLst>
          </p:cNvPr>
          <p:cNvSpPr/>
          <p:nvPr userDrawn="1"/>
        </p:nvSpPr>
        <p:spPr>
          <a:xfrm>
            <a:off x="9664979" y="1527734"/>
            <a:ext cx="329184" cy="32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6" name="Rectangle 15">
            <a:extLst>
              <a:ext uri="{FF2B5EF4-FFF2-40B4-BE49-F238E27FC236}">
                <a16:creationId xmlns:a16="http://schemas.microsoft.com/office/drawing/2014/main" id="{F7C2C2B5-DF2F-44D9-8AD0-91755942639B}"/>
              </a:ext>
            </a:extLst>
          </p:cNvPr>
          <p:cNvSpPr/>
          <p:nvPr userDrawn="1"/>
        </p:nvSpPr>
        <p:spPr>
          <a:xfrm>
            <a:off x="7219540" y="2784622"/>
            <a:ext cx="329184" cy="327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7" name="Rectangle 16">
            <a:extLst>
              <a:ext uri="{FF2B5EF4-FFF2-40B4-BE49-F238E27FC236}">
                <a16:creationId xmlns:a16="http://schemas.microsoft.com/office/drawing/2014/main" id="{060C2358-0880-4DCC-B591-574B77C88AF3}"/>
              </a:ext>
            </a:extLst>
          </p:cNvPr>
          <p:cNvSpPr/>
          <p:nvPr userDrawn="1"/>
        </p:nvSpPr>
        <p:spPr>
          <a:xfrm>
            <a:off x="9664979" y="2784622"/>
            <a:ext cx="329184" cy="3276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8" name="Rectangle 17">
            <a:extLst>
              <a:ext uri="{FF2B5EF4-FFF2-40B4-BE49-F238E27FC236}">
                <a16:creationId xmlns:a16="http://schemas.microsoft.com/office/drawing/2014/main" id="{817B18BE-4EA4-4304-9B25-9AFC3F1868EC}"/>
              </a:ext>
            </a:extLst>
          </p:cNvPr>
          <p:cNvSpPr/>
          <p:nvPr userDrawn="1"/>
        </p:nvSpPr>
        <p:spPr>
          <a:xfrm>
            <a:off x="7219540" y="4041509"/>
            <a:ext cx="329184" cy="327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9" name="Rectangle 18">
            <a:extLst>
              <a:ext uri="{FF2B5EF4-FFF2-40B4-BE49-F238E27FC236}">
                <a16:creationId xmlns:a16="http://schemas.microsoft.com/office/drawing/2014/main" id="{9A40C470-7D62-4550-AD27-E5BE738863B2}"/>
              </a:ext>
            </a:extLst>
          </p:cNvPr>
          <p:cNvSpPr/>
          <p:nvPr userDrawn="1"/>
        </p:nvSpPr>
        <p:spPr>
          <a:xfrm>
            <a:off x="9664979" y="4041509"/>
            <a:ext cx="329184" cy="3276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0" name="Text Placeholder 2">
            <a:extLst>
              <a:ext uri="{FF2B5EF4-FFF2-40B4-BE49-F238E27FC236}">
                <a16:creationId xmlns:a16="http://schemas.microsoft.com/office/drawing/2014/main" id="{31BD8106-14EB-4162-8957-82C7E455BE36}"/>
              </a:ext>
            </a:extLst>
          </p:cNvPr>
          <p:cNvSpPr>
            <a:spLocks noGrp="1"/>
          </p:cNvSpPr>
          <p:nvPr>
            <p:ph type="body" idx="1" hasCustomPrompt="1"/>
          </p:nvPr>
        </p:nvSpPr>
        <p:spPr>
          <a:xfrm>
            <a:off x="723059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1" name="Text Placeholder 11">
            <a:extLst>
              <a:ext uri="{FF2B5EF4-FFF2-40B4-BE49-F238E27FC236}">
                <a16:creationId xmlns:a16="http://schemas.microsoft.com/office/drawing/2014/main" id="{FE4100F4-A1CC-43D0-96D1-E78EC88BAC6E}"/>
              </a:ext>
            </a:extLst>
          </p:cNvPr>
          <p:cNvSpPr>
            <a:spLocks noGrp="1"/>
          </p:cNvSpPr>
          <p:nvPr>
            <p:ph type="body" sz="quarter" idx="13" hasCustomPrompt="1"/>
          </p:nvPr>
        </p:nvSpPr>
        <p:spPr>
          <a:xfrm>
            <a:off x="723059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2" name="Text Placeholder 2">
            <a:extLst>
              <a:ext uri="{FF2B5EF4-FFF2-40B4-BE49-F238E27FC236}">
                <a16:creationId xmlns:a16="http://schemas.microsoft.com/office/drawing/2014/main" id="{C4F231A8-6423-4204-8A45-BD1BAAD2C15D}"/>
              </a:ext>
            </a:extLst>
          </p:cNvPr>
          <p:cNvSpPr>
            <a:spLocks noGrp="1"/>
          </p:cNvSpPr>
          <p:nvPr>
            <p:ph type="body" idx="27" hasCustomPrompt="1"/>
          </p:nvPr>
        </p:nvSpPr>
        <p:spPr>
          <a:xfrm>
            <a:off x="723059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3" name="Text Placeholder 11">
            <a:extLst>
              <a:ext uri="{FF2B5EF4-FFF2-40B4-BE49-F238E27FC236}">
                <a16:creationId xmlns:a16="http://schemas.microsoft.com/office/drawing/2014/main" id="{130B9E51-E0C5-4A35-BEE4-403EC90B9495}"/>
              </a:ext>
            </a:extLst>
          </p:cNvPr>
          <p:cNvSpPr>
            <a:spLocks noGrp="1"/>
          </p:cNvSpPr>
          <p:nvPr>
            <p:ph type="body" sz="quarter" idx="28" hasCustomPrompt="1"/>
          </p:nvPr>
        </p:nvSpPr>
        <p:spPr>
          <a:xfrm>
            <a:off x="723059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4" name="Text Placeholder 2">
            <a:extLst>
              <a:ext uri="{FF2B5EF4-FFF2-40B4-BE49-F238E27FC236}">
                <a16:creationId xmlns:a16="http://schemas.microsoft.com/office/drawing/2014/main" id="{D5BEF9D2-60F1-4384-BF4C-DCE3EDF0F3A5}"/>
              </a:ext>
            </a:extLst>
          </p:cNvPr>
          <p:cNvSpPr>
            <a:spLocks noGrp="1"/>
          </p:cNvSpPr>
          <p:nvPr>
            <p:ph type="body" idx="29" hasCustomPrompt="1"/>
          </p:nvPr>
        </p:nvSpPr>
        <p:spPr>
          <a:xfrm>
            <a:off x="723059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5" name="Text Placeholder 11">
            <a:extLst>
              <a:ext uri="{FF2B5EF4-FFF2-40B4-BE49-F238E27FC236}">
                <a16:creationId xmlns:a16="http://schemas.microsoft.com/office/drawing/2014/main" id="{7F998711-69B2-43A8-A7D8-E7A288289C37}"/>
              </a:ext>
            </a:extLst>
          </p:cNvPr>
          <p:cNvSpPr>
            <a:spLocks noGrp="1"/>
          </p:cNvSpPr>
          <p:nvPr>
            <p:ph type="body" sz="quarter" idx="30" hasCustomPrompt="1"/>
          </p:nvPr>
        </p:nvSpPr>
        <p:spPr>
          <a:xfrm>
            <a:off x="723059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6" name="Text Placeholder 2">
            <a:extLst>
              <a:ext uri="{FF2B5EF4-FFF2-40B4-BE49-F238E27FC236}">
                <a16:creationId xmlns:a16="http://schemas.microsoft.com/office/drawing/2014/main" id="{57B47401-961F-4A4C-8D84-D03D8A8BE7FB}"/>
              </a:ext>
            </a:extLst>
          </p:cNvPr>
          <p:cNvSpPr>
            <a:spLocks noGrp="1"/>
          </p:cNvSpPr>
          <p:nvPr>
            <p:ph type="body" idx="31" hasCustomPrompt="1"/>
          </p:nvPr>
        </p:nvSpPr>
        <p:spPr>
          <a:xfrm>
            <a:off x="966497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7" name="Text Placeholder 11">
            <a:extLst>
              <a:ext uri="{FF2B5EF4-FFF2-40B4-BE49-F238E27FC236}">
                <a16:creationId xmlns:a16="http://schemas.microsoft.com/office/drawing/2014/main" id="{ED948BF1-3892-42AB-AEF7-4A687A9AE9F7}"/>
              </a:ext>
            </a:extLst>
          </p:cNvPr>
          <p:cNvSpPr>
            <a:spLocks noGrp="1"/>
          </p:cNvSpPr>
          <p:nvPr>
            <p:ph type="body" sz="quarter" idx="32" hasCustomPrompt="1"/>
          </p:nvPr>
        </p:nvSpPr>
        <p:spPr>
          <a:xfrm>
            <a:off x="966497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28" name="Text Placeholder 2">
            <a:extLst>
              <a:ext uri="{FF2B5EF4-FFF2-40B4-BE49-F238E27FC236}">
                <a16:creationId xmlns:a16="http://schemas.microsoft.com/office/drawing/2014/main" id="{C9C37FED-20A3-48CB-B63E-181FBBF8F3CA}"/>
              </a:ext>
            </a:extLst>
          </p:cNvPr>
          <p:cNvSpPr>
            <a:spLocks noGrp="1"/>
          </p:cNvSpPr>
          <p:nvPr>
            <p:ph type="body" idx="33" hasCustomPrompt="1"/>
          </p:nvPr>
        </p:nvSpPr>
        <p:spPr>
          <a:xfrm>
            <a:off x="966497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29" name="Text Placeholder 11">
            <a:extLst>
              <a:ext uri="{FF2B5EF4-FFF2-40B4-BE49-F238E27FC236}">
                <a16:creationId xmlns:a16="http://schemas.microsoft.com/office/drawing/2014/main" id="{7C32AD82-37DD-4D41-8921-3CBF761FEB0F}"/>
              </a:ext>
            </a:extLst>
          </p:cNvPr>
          <p:cNvSpPr>
            <a:spLocks noGrp="1"/>
          </p:cNvSpPr>
          <p:nvPr>
            <p:ph type="body" sz="quarter" idx="34" hasCustomPrompt="1"/>
          </p:nvPr>
        </p:nvSpPr>
        <p:spPr>
          <a:xfrm>
            <a:off x="966497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30" name="Text Placeholder 2">
            <a:extLst>
              <a:ext uri="{FF2B5EF4-FFF2-40B4-BE49-F238E27FC236}">
                <a16:creationId xmlns:a16="http://schemas.microsoft.com/office/drawing/2014/main" id="{73D98E47-00B1-412D-9DBB-62ACC0398C8B}"/>
              </a:ext>
            </a:extLst>
          </p:cNvPr>
          <p:cNvSpPr>
            <a:spLocks noGrp="1"/>
          </p:cNvSpPr>
          <p:nvPr>
            <p:ph type="body" idx="35" hasCustomPrompt="1"/>
          </p:nvPr>
        </p:nvSpPr>
        <p:spPr>
          <a:xfrm>
            <a:off x="966497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1" name="Text Placeholder 11">
            <a:extLst>
              <a:ext uri="{FF2B5EF4-FFF2-40B4-BE49-F238E27FC236}">
                <a16:creationId xmlns:a16="http://schemas.microsoft.com/office/drawing/2014/main" id="{A753B197-EDD7-45BA-A120-4C3343A3FC58}"/>
              </a:ext>
            </a:extLst>
          </p:cNvPr>
          <p:cNvSpPr>
            <a:spLocks noGrp="1"/>
          </p:cNvSpPr>
          <p:nvPr>
            <p:ph type="body" sz="quarter" idx="36" hasCustomPrompt="1"/>
          </p:nvPr>
        </p:nvSpPr>
        <p:spPr>
          <a:xfrm>
            <a:off x="966497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dirty="0"/>
              <a:t>Category Description</a:t>
            </a:r>
            <a:endParaRPr lang="ru-RU" dirty="0"/>
          </a:p>
        </p:txBody>
      </p:sp>
      <p:sp>
        <p:nvSpPr>
          <p:cNvPr id="3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897054596"/>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orient="horz" pos="4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a16="http://schemas.microsoft.com/office/drawing/2014/main"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a:t>Click icon to add picture</a:t>
            </a:r>
            <a:endParaRPr lang="ru-RU" dirty="0"/>
          </a:p>
        </p:txBody>
      </p:sp>
      <p:sp>
        <p:nvSpPr>
          <p:cNvPr id="9" name="Picture Placeholder 14">
            <a:extLst>
              <a:ext uri="{FF2B5EF4-FFF2-40B4-BE49-F238E27FC236}">
                <a16:creationId xmlns:a16="http://schemas.microsoft.com/office/drawing/2014/main"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18" name="Text Placeholder 14">
            <a:extLst>
              <a:ext uri="{FF2B5EF4-FFF2-40B4-BE49-F238E27FC236}">
                <a16:creationId xmlns:a16="http://schemas.microsoft.com/office/drawing/2014/main"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a:t>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1935530853"/>
      </p:ext>
    </p:extLst>
  </p:cSld>
  <p:clrMapOvr>
    <a:masterClrMapping/>
  </p:clrMapOvr>
  <p:extLst mod="1">
    <p:ext uri="{DCECCB84-F9BA-43D5-87BE-67443E8EF086}">
      <p15:sldGuideLst xmlns:p15="http://schemas.microsoft.com/office/powerpoint/2012/main">
        <p15:guide id="4" orient="horz" pos="5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331139"/>
            <a:ext cx="4584212" cy="1107114"/>
          </a:xfrm>
        </p:spPr>
        <p:txBody>
          <a:bodyPr lIns="36000" tIns="0" rIns="0" bIns="0" anchor="b">
            <a:normAutofit/>
          </a:bodyPr>
          <a:lstStyle>
            <a:lvl1pPr>
              <a:defRPr sz="3600"/>
            </a:lvl1p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10/7/2018</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p:nvPr>
        </p:nvSpPr>
        <p:spPr>
          <a:xfrm>
            <a:off x="830128" y="3300065"/>
            <a:ext cx="4584212" cy="1745768"/>
          </a:xfrm>
        </p:spPr>
        <p:txBody>
          <a:bodyPr lIns="36000" tIns="0" rIns="0" bIns="0">
            <a:noAutofit/>
          </a:bodyPr>
          <a:lstStyle>
            <a:lvl1pPr marL="216000" indent="-21600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163980351"/>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a:t>Click icon to add picture</a:t>
            </a:r>
            <a:endParaRPr lang="ru-RU" dirty="0"/>
          </a:p>
        </p:txBody>
      </p:sp>
      <p:sp>
        <p:nvSpPr>
          <p:cNvPr id="15" name="Picture Placeholder 14">
            <a:extLst>
              <a:ext uri="{FF2B5EF4-FFF2-40B4-BE49-F238E27FC236}">
                <a16:creationId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6" name="Text Placeholder 12">
            <a:extLst>
              <a:ext uri="{FF2B5EF4-FFF2-40B4-BE49-F238E27FC236}">
                <a16:creationId xmlns:a16="http://schemas.microsoft.com/office/drawing/2014/main"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Email:</a:t>
            </a:r>
            <a:endParaRPr lang="ru-RU" dirty="0"/>
          </a:p>
        </p:txBody>
      </p:sp>
      <p:sp>
        <p:nvSpPr>
          <p:cNvPr id="18" name="Text Placeholder 16">
            <a:extLst>
              <a:ext uri="{FF2B5EF4-FFF2-40B4-BE49-F238E27FC236}">
                <a16:creationId xmlns:a16="http://schemas.microsoft.com/office/drawing/2014/main"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err="1"/>
              <a:t>victoria@fabrikam.com</a:t>
            </a:r>
            <a:endParaRPr lang="ru-RU" dirty="0"/>
          </a:p>
        </p:txBody>
      </p:sp>
      <p:sp>
        <p:nvSpPr>
          <p:cNvPr id="21" name="Text Placeholder 12">
            <a:extLst>
              <a:ext uri="{FF2B5EF4-FFF2-40B4-BE49-F238E27FC236}">
                <a16:creationId xmlns:a16="http://schemas.microsoft.com/office/drawing/2014/main"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Phone:</a:t>
            </a:r>
            <a:endParaRPr lang="ru-RU" dirty="0"/>
          </a:p>
        </p:txBody>
      </p:sp>
      <p:sp>
        <p:nvSpPr>
          <p:cNvPr id="22" name="Text Placeholder 16">
            <a:extLst>
              <a:ext uri="{FF2B5EF4-FFF2-40B4-BE49-F238E27FC236}">
                <a16:creationId xmlns:a16="http://schemas.microsoft.com/office/drawing/2014/main"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a:t>404-555-0115</a:t>
            </a:r>
            <a:endParaRPr lang="ru-RU" dirty="0"/>
          </a:p>
        </p:txBody>
      </p:sp>
      <p:sp>
        <p:nvSpPr>
          <p:cNvPr id="11" name="Text Placeholder 12">
            <a:extLst>
              <a:ext uri="{FF2B5EF4-FFF2-40B4-BE49-F238E27FC236}">
                <a16:creationId xmlns:a16="http://schemas.microsoft.com/office/drawing/2014/main"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Website:</a:t>
            </a:r>
            <a:endParaRPr lang="ru-RU" dirty="0"/>
          </a:p>
        </p:txBody>
      </p:sp>
      <p:sp>
        <p:nvSpPr>
          <p:cNvPr id="12" name="Text Placeholder 16">
            <a:extLst>
              <a:ext uri="{FF2B5EF4-FFF2-40B4-BE49-F238E27FC236}">
                <a16:creationId xmlns:a16="http://schemas.microsoft.com/office/drawing/2014/main"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www.fabrikam.com</a:t>
            </a:r>
            <a:endParaRPr lang="ru-RU" dirty="0"/>
          </a:p>
        </p:txBody>
      </p:sp>
    </p:spTree>
    <p:extLst>
      <p:ext uri="{BB962C8B-B14F-4D97-AF65-F5344CB8AC3E}">
        <p14:creationId xmlns:p14="http://schemas.microsoft.com/office/powerpoint/2010/main" val="1641162368"/>
      </p:ext>
    </p:extLst>
  </p:cSld>
  <p:clrMapOvr>
    <a:masterClrMapping/>
  </p:clrMapOvr>
  <p:extLst mod="1">
    <p:ext uri="{DCECCB84-F9BA-43D5-87BE-67443E8EF086}">
      <p15:sldGuideLst xmlns:p15="http://schemas.microsoft.com/office/powerpoint/2012/main">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99E0FDC-7174-4CCC-8759-832F13BB97E3}"/>
              </a:ext>
            </a:extLst>
          </p:cNvPr>
          <p:cNvSpPr/>
          <p:nvPr userDrawn="1"/>
        </p:nvSpPr>
        <p:spPr>
          <a:xfrm>
            <a:off x="6120456" y="2371154"/>
            <a:ext cx="5165454" cy="14904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8" name="Rectangle 27">
            <a:extLst>
              <a:ext uri="{FF2B5EF4-FFF2-40B4-BE49-F238E27FC236}">
                <a16:creationId xmlns:a16="http://schemas.microsoft.com/office/drawing/2014/main" id="{42C8867A-E08C-4237-858A-8806988D6BFB}"/>
              </a:ext>
            </a:extLst>
          </p:cNvPr>
          <p:cNvSpPr/>
          <p:nvPr userDrawn="1"/>
        </p:nvSpPr>
        <p:spPr>
          <a:xfrm>
            <a:off x="906089" y="1804226"/>
            <a:ext cx="5214367" cy="2057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45" name="Text Placeholder 2">
            <a:extLst>
              <a:ext uri="{FF2B5EF4-FFF2-40B4-BE49-F238E27FC236}">
                <a16:creationId xmlns:a16="http://schemas.microsoft.com/office/drawing/2014/main" id="{E6BA5EAA-9D1F-41A8-B061-8C18B61C4F65}"/>
              </a:ext>
            </a:extLst>
          </p:cNvPr>
          <p:cNvSpPr>
            <a:spLocks noGrp="1"/>
          </p:cNvSpPr>
          <p:nvPr>
            <p:ph type="body" idx="1" hasCustomPrompt="1"/>
          </p:nvPr>
        </p:nvSpPr>
        <p:spPr>
          <a:xfrm>
            <a:off x="2046857" y="4156047"/>
            <a:ext cx="3276000" cy="385091"/>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6" name="Text Placeholder 11">
            <a:extLst>
              <a:ext uri="{FF2B5EF4-FFF2-40B4-BE49-F238E27FC236}">
                <a16:creationId xmlns:a16="http://schemas.microsoft.com/office/drawing/2014/main" id="{60E8EB22-EE54-4319-BFD9-B51D4D584ADF}"/>
              </a:ext>
            </a:extLst>
          </p:cNvPr>
          <p:cNvSpPr>
            <a:spLocks noGrp="1"/>
          </p:cNvSpPr>
          <p:nvPr>
            <p:ph type="body" sz="quarter" idx="13"/>
          </p:nvPr>
        </p:nvSpPr>
        <p:spPr>
          <a:xfrm>
            <a:off x="2046857"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12" name="Picture Placeholder 11">
            <a:extLst>
              <a:ext uri="{FF2B5EF4-FFF2-40B4-BE49-F238E27FC236}">
                <a16:creationId xmlns:a16="http://schemas.microsoft.com/office/drawing/2014/main" id="{50604DC3-2547-4A5A-8AF8-1051ADC267D3}"/>
              </a:ext>
            </a:extLst>
          </p:cNvPr>
          <p:cNvSpPr>
            <a:spLocks noGrp="1"/>
          </p:cNvSpPr>
          <p:nvPr>
            <p:ph type="pic" sz="quarter" idx="25"/>
          </p:nvPr>
        </p:nvSpPr>
        <p:spPr>
          <a:xfrm>
            <a:off x="908006" y="4238758"/>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50" name="Text Placeholder 2">
            <a:extLst>
              <a:ext uri="{FF2B5EF4-FFF2-40B4-BE49-F238E27FC236}">
                <a16:creationId xmlns:a16="http://schemas.microsoft.com/office/drawing/2014/main" id="{D5CAA23C-172B-4B6C-BB10-4F4DB6CFD19B}"/>
              </a:ext>
            </a:extLst>
          </p:cNvPr>
          <p:cNvSpPr>
            <a:spLocks noGrp="1"/>
          </p:cNvSpPr>
          <p:nvPr>
            <p:ph type="body" idx="29" hasCustomPrompt="1"/>
          </p:nvPr>
        </p:nvSpPr>
        <p:spPr>
          <a:xfrm>
            <a:off x="7259308" y="4156047"/>
            <a:ext cx="3276000" cy="334919"/>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1" name="Text Placeholder 11">
            <a:extLst>
              <a:ext uri="{FF2B5EF4-FFF2-40B4-BE49-F238E27FC236}">
                <a16:creationId xmlns:a16="http://schemas.microsoft.com/office/drawing/2014/main" id="{5873C0A4-108E-4DD1-A604-311D061489DF}"/>
              </a:ext>
            </a:extLst>
          </p:cNvPr>
          <p:cNvSpPr>
            <a:spLocks noGrp="1"/>
          </p:cNvSpPr>
          <p:nvPr>
            <p:ph type="body" sz="quarter" idx="30"/>
          </p:nvPr>
        </p:nvSpPr>
        <p:spPr>
          <a:xfrm>
            <a:off x="7259308"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a:t>Edit Master text styles</a:t>
            </a:r>
          </a:p>
          <a:p>
            <a:pPr lvl="1"/>
            <a:r>
              <a:rPr lang="en-US"/>
              <a:t>Second level</a:t>
            </a:r>
          </a:p>
        </p:txBody>
      </p:sp>
      <p:sp>
        <p:nvSpPr>
          <p:cNvPr id="52" name="Picture Placeholder 11">
            <a:extLst>
              <a:ext uri="{FF2B5EF4-FFF2-40B4-BE49-F238E27FC236}">
                <a16:creationId xmlns:a16="http://schemas.microsoft.com/office/drawing/2014/main" id="{FA4996C0-7B37-42C4-BDFF-F0C54D4A88C9}"/>
              </a:ext>
            </a:extLst>
          </p:cNvPr>
          <p:cNvSpPr>
            <a:spLocks noGrp="1"/>
          </p:cNvSpPr>
          <p:nvPr>
            <p:ph type="pic" sz="quarter" idx="31"/>
          </p:nvPr>
        </p:nvSpPr>
        <p:spPr>
          <a:xfrm>
            <a:off x="6120457" y="4238758"/>
            <a:ext cx="960120" cy="961200"/>
          </a:xfrm>
        </p:spPr>
        <p:txBody>
          <a:bodyPr anchor="ctr" anchorCtr="0">
            <a:noAutofit/>
          </a:bodyPr>
          <a:lstStyle>
            <a:lvl1pPr marL="0" indent="0" algn="ctr">
              <a:buNone/>
              <a:defRPr sz="1800">
                <a:solidFill>
                  <a:schemeClr val="tx1"/>
                </a:solidFill>
              </a:defRPr>
            </a:lvl1pPr>
          </a:lstStyle>
          <a:p>
            <a:r>
              <a:rPr lang="en-US"/>
              <a:t>Click icon to add picture</a:t>
            </a:r>
            <a:endParaRPr lang="ru-RU" dirty="0"/>
          </a:p>
        </p:txBody>
      </p:sp>
      <p:sp>
        <p:nvSpPr>
          <p:cNvPr id="29" name="Text Placeholder 11">
            <a:extLst>
              <a:ext uri="{FF2B5EF4-FFF2-40B4-BE49-F238E27FC236}">
                <a16:creationId xmlns:a16="http://schemas.microsoft.com/office/drawing/2014/main" id="{0601F736-3A21-4DC5-AFCA-F1729A2547A0}"/>
              </a:ext>
            </a:extLst>
          </p:cNvPr>
          <p:cNvSpPr>
            <a:spLocks noGrp="1"/>
          </p:cNvSpPr>
          <p:nvPr>
            <p:ph type="body" sz="quarter" idx="32"/>
          </p:nvPr>
        </p:nvSpPr>
        <p:spPr>
          <a:xfrm>
            <a:off x="1299280" y="2177705"/>
            <a:ext cx="4403527" cy="1315520"/>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0" indent="0">
              <a:spcBef>
                <a:spcPts val="600"/>
              </a:spcBef>
              <a:buClr>
                <a:schemeClr val="bg2"/>
              </a:buClr>
              <a:buSzPct val="125000"/>
              <a:buFont typeface="Wingdings" panose="05000000000000000000" pitchFamily="2" charset="2"/>
              <a:buNone/>
              <a:defRPr sz="1400">
                <a:solidFill>
                  <a:schemeClr val="tx1"/>
                </a:solidFill>
              </a:defRPr>
            </a:lvl2pPr>
          </a:lstStyle>
          <a:p>
            <a:pPr lvl="0"/>
            <a:r>
              <a:rPr lang="en-US"/>
              <a:t>Edit Master text styles</a:t>
            </a:r>
          </a:p>
          <a:p>
            <a:pPr lvl="1"/>
            <a:r>
              <a:rPr lang="en-US"/>
              <a:t>Second level</a:t>
            </a:r>
          </a:p>
        </p:txBody>
      </p:sp>
      <p:sp>
        <p:nvSpPr>
          <p:cNvPr id="30" name="Text Placeholder 11">
            <a:extLst>
              <a:ext uri="{FF2B5EF4-FFF2-40B4-BE49-F238E27FC236}">
                <a16:creationId xmlns:a16="http://schemas.microsoft.com/office/drawing/2014/main" id="{96A341BE-3657-48DB-B26D-8D13FDC44D02}"/>
              </a:ext>
            </a:extLst>
          </p:cNvPr>
          <p:cNvSpPr>
            <a:spLocks noGrp="1"/>
          </p:cNvSpPr>
          <p:nvPr>
            <p:ph type="body" sz="quarter" idx="34"/>
          </p:nvPr>
        </p:nvSpPr>
        <p:spPr>
          <a:xfrm>
            <a:off x="6467060" y="2740330"/>
            <a:ext cx="4425658" cy="752895"/>
          </a:xfrm>
        </p:spPr>
        <p:txBody>
          <a:bodyPr lIns="36000" tIns="0" rIns="0" bIns="0">
            <a:normAutofit/>
          </a:bodyPr>
          <a:lstStyle>
            <a:lvl1pPr marL="0" indent="0">
              <a:spcBef>
                <a:spcPts val="600"/>
              </a:spcBef>
              <a:buClr>
                <a:schemeClr val="accent1"/>
              </a:buClr>
              <a:buSzPct val="125000"/>
              <a:buFont typeface="Wingdings" panose="05000000000000000000" pitchFamily="2" charset="2"/>
              <a:buNone/>
              <a:defRPr sz="1400">
                <a:solidFill>
                  <a:schemeClr val="tx1"/>
                </a:solidFill>
              </a:defRPr>
            </a:lvl1pPr>
            <a:lvl2pPr marL="0" indent="0">
              <a:spcBef>
                <a:spcPts val="600"/>
              </a:spcBef>
              <a:buClr>
                <a:schemeClr val="accent1"/>
              </a:buClr>
              <a:buSzPct val="125000"/>
              <a:buFont typeface="Wingdings" panose="05000000000000000000" pitchFamily="2" charset="2"/>
              <a:buNone/>
              <a:defRPr sz="1400">
                <a:solidFill>
                  <a:schemeClr val="tx1"/>
                </a:solidFill>
              </a:defRPr>
            </a:lvl2pPr>
          </a:lstStyle>
          <a:p>
            <a:pPr lvl="0"/>
            <a:r>
              <a:rPr lang="en-US"/>
              <a:t>Edit Master text styles</a:t>
            </a:r>
          </a:p>
          <a:p>
            <a:pPr lvl="1"/>
            <a:r>
              <a:rPr lang="en-US"/>
              <a:t>Second level</a:t>
            </a:r>
          </a:p>
        </p:txBody>
      </p:sp>
      <p:sp>
        <p:nvSpPr>
          <p:cNvPr id="17" name="Picture Placeholder 11">
            <a:extLst>
              <a:ext uri="{FF2B5EF4-FFF2-40B4-BE49-F238E27FC236}">
                <a16:creationId xmlns:a16="http://schemas.microsoft.com/office/drawing/2014/main" id="{48D7F0F9-4118-4257-9D45-A5772C2110D7}"/>
              </a:ext>
            </a:extLst>
          </p:cNvPr>
          <p:cNvSpPr>
            <a:spLocks noGrp="1"/>
          </p:cNvSpPr>
          <p:nvPr>
            <p:ph type="pic" sz="quarter" idx="3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046297304"/>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10/7/2018</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Text Placeholder 2">
            <a:extLst>
              <a:ext uri="{FF2B5EF4-FFF2-40B4-BE49-F238E27FC236}">
                <a16:creationId xmlns:a16="http://schemas.microsoft.com/office/drawing/2014/main" id="{D5E90A1C-4042-4F0F-BBF6-19CE0BDB72BB}"/>
              </a:ext>
            </a:extLst>
          </p:cNvPr>
          <p:cNvSpPr>
            <a:spLocks noGrp="1"/>
          </p:cNvSpPr>
          <p:nvPr>
            <p:ph type="body" idx="17"/>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3"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013157679"/>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userDrawn="1">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ne with Capyion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7D0000-7C67-41EE-B43F-AE22457B36AB}"/>
              </a:ext>
            </a:extLst>
          </p:cNvPr>
          <p:cNvSpPr/>
          <p:nvPr userDrawn="1"/>
        </p:nvSpPr>
        <p:spPr>
          <a:xfrm>
            <a:off x="0" y="1737360"/>
            <a:ext cx="5047488" cy="512064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838201" y="742867"/>
            <a:ext cx="3232108" cy="566931"/>
          </a:xfrm>
        </p:spPr>
        <p:txBody>
          <a:bodyPr lIns="36000" tIns="0" rIns="0" bIns="0"/>
          <a:lstStyle/>
          <a:p>
            <a:r>
              <a:rPr lang="en-US" dirty="0"/>
              <a:t>Title Here</a:t>
            </a:r>
            <a:endParaRPr lang="ru-RU" dirty="0"/>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smtClean="0"/>
              <a:t>10/7/2018</a:t>
            </a:fld>
            <a:endParaRPr lang="ru-RU"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118253" y="3022847"/>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p:nvPr>
        </p:nvSpPr>
        <p:spPr>
          <a:xfrm>
            <a:off x="6118253" y="3390381"/>
            <a:ext cx="3757265" cy="696037"/>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118253" y="2373098"/>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p:nvPr>
        </p:nvSpPr>
        <p:spPr>
          <a:xfrm>
            <a:off x="4097124" y="867177"/>
            <a:ext cx="5699305" cy="117496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2040340" y="2277360"/>
            <a:ext cx="2029968" cy="3533263"/>
          </a:xfrm>
        </p:spPr>
        <p:txBody>
          <a:bodyPr anchor="ctr" anchorCtr="0">
            <a:normAutofit/>
          </a:bodyPr>
          <a:lstStyle>
            <a:lvl1pPr marL="0" indent="0" algn="ctr">
              <a:buNone/>
              <a:defRPr sz="1800">
                <a:solidFill>
                  <a:schemeClr val="bg1"/>
                </a:solidFill>
              </a:defRPr>
            </a:lvl1pPr>
          </a:lstStyle>
          <a:p>
            <a:r>
              <a:rPr lang="en-US"/>
              <a:t>Click icon to add picture</a:t>
            </a:r>
            <a:endParaRPr lang="ru-RU"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6118253" y="5004312"/>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p:nvPr>
        </p:nvSpPr>
        <p:spPr>
          <a:xfrm>
            <a:off x="6118254" y="5371846"/>
            <a:ext cx="3757266"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6118253" y="4354563"/>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772765757"/>
      </p:ext>
    </p:extLst>
  </p:cSld>
  <p:clrMapOvr>
    <a:masterClrMapping/>
  </p:clrMapOvr>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a:t>Edit Master text styles</a:t>
            </a:r>
          </a:p>
        </p:txBody>
      </p:sp>
      <p:sp>
        <p:nvSpPr>
          <p:cNvPr id="20" name="Title 19">
            <a:extLst>
              <a:ext uri="{FF2B5EF4-FFF2-40B4-BE49-F238E27FC236}">
                <a16:creationId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61479DD-CE43-4425-B485-C8F1C75475A8}"/>
              </a:ext>
            </a:extLst>
          </p:cNvPr>
          <p:cNvSpPr>
            <a:spLocks noGrp="1"/>
          </p:cNvSpPr>
          <p:nvPr>
            <p:ph idx="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866012037"/>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7">
            <a:extLst>
              <a:ext uri="{FF2B5EF4-FFF2-40B4-BE49-F238E27FC236}">
                <a16:creationId xmlns:a16="http://schemas.microsoft.com/office/drawing/2014/main" id="{0314D5FA-EBD7-472E-9864-D76743BAB4DF}"/>
              </a:ext>
            </a:extLst>
          </p:cNvPr>
          <p:cNvSpPr>
            <a:spLocks noGrp="1"/>
          </p:cNvSpPr>
          <p:nvPr>
            <p:ph sz="quarter" idx="3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
        <p:nvSpPr>
          <p:cNvPr id="16" name="Content Placeholder 7">
            <a:extLst>
              <a:ext uri="{FF2B5EF4-FFF2-40B4-BE49-F238E27FC236}">
                <a16:creationId xmlns:a16="http://schemas.microsoft.com/office/drawing/2014/main" id="{BA129CFA-D87C-494E-9E6D-E317C4D157EB}"/>
              </a:ext>
            </a:extLst>
          </p:cNvPr>
          <p:cNvSpPr>
            <a:spLocks noGrp="1"/>
          </p:cNvSpPr>
          <p:nvPr>
            <p:ph sz="quarter" idx="32"/>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15988945"/>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
        <p:nvSpPr>
          <p:cNvPr id="12" name="Text Placeholder 2">
            <a:extLst>
              <a:ext uri="{FF2B5EF4-FFF2-40B4-BE49-F238E27FC236}">
                <a16:creationId xmlns:a16="http://schemas.microsoft.com/office/drawing/2014/main" id="{85E84782-CEED-4A74-8650-9CC907EA7201}"/>
              </a:ext>
            </a:extLst>
          </p:cNvPr>
          <p:cNvSpPr>
            <a:spLocks noGrp="1"/>
          </p:cNvSpPr>
          <p:nvPr>
            <p:ph type="body" idx="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a:t>Edit Master text styles</a:t>
            </a:r>
          </a:p>
        </p:txBody>
      </p:sp>
      <p:sp>
        <p:nvSpPr>
          <p:cNvPr id="13" name="Content Placeholder 3">
            <a:extLst>
              <a:ext uri="{FF2B5EF4-FFF2-40B4-BE49-F238E27FC236}">
                <a16:creationId xmlns:a16="http://schemas.microsoft.com/office/drawing/2014/main" id="{A4442761-B05F-4E61-83C8-DA8019B09325}"/>
              </a:ext>
            </a:extLst>
          </p:cNvPr>
          <p:cNvSpPr>
            <a:spLocks noGrp="1"/>
          </p:cNvSpPr>
          <p:nvPr>
            <p:ph sz="half" idx="2"/>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a:t>Edit Master text styles</a:t>
            </a:r>
          </a:p>
          <a:p>
            <a:pPr lvl="1"/>
            <a:r>
              <a:rPr lang="en-US"/>
              <a:t>Second level</a:t>
            </a:r>
          </a:p>
        </p:txBody>
      </p:sp>
      <p:sp>
        <p:nvSpPr>
          <p:cNvPr id="14" name="Text Placeholder 4">
            <a:extLst>
              <a:ext uri="{FF2B5EF4-FFF2-40B4-BE49-F238E27FC236}">
                <a16:creationId xmlns:a16="http://schemas.microsoft.com/office/drawing/2014/main" id="{675CE59E-BBF8-4A23-A2D4-859D2A375B8A}"/>
              </a:ext>
            </a:extLst>
          </p:cNvPr>
          <p:cNvSpPr>
            <a:spLocks noGrp="1"/>
          </p:cNvSpPr>
          <p:nvPr>
            <p:ph type="body" sz="quarter" idx="3"/>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a:t>Edit Master text styles</a:t>
            </a:r>
          </a:p>
        </p:txBody>
      </p:sp>
      <p:sp>
        <p:nvSpPr>
          <p:cNvPr id="15" name="Content Placeholder 5">
            <a:extLst>
              <a:ext uri="{FF2B5EF4-FFF2-40B4-BE49-F238E27FC236}">
                <a16:creationId xmlns:a16="http://schemas.microsoft.com/office/drawing/2014/main" id="{E8F94DDD-6A48-4E09-A419-FAF3E395AB55}"/>
              </a:ext>
            </a:extLst>
          </p:cNvPr>
          <p:cNvSpPr>
            <a:spLocks noGrp="1"/>
          </p:cNvSpPr>
          <p:nvPr>
            <p:ph sz="quarter" idx="4"/>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4320815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dirty="0"/>
              <a:t>Click to Edit Title</a:t>
            </a:r>
            <a:endParaRPr lang="ru-RU" dirty="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smtClean="0"/>
              <a:t>10/7/2018</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a:t>Click icon to add picture</a:t>
            </a:r>
            <a:endParaRPr lang="ru-RU" dirty="0"/>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82836445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smtClean="0"/>
              <a:t>10/7/2018</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8" name="Title 7">
            <a:extLst>
              <a:ext uri="{FF2B5EF4-FFF2-40B4-BE49-F238E27FC236}">
                <a16:creationId xmlns:a16="http://schemas.microsoft.com/office/drawing/2014/main"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a:t>Click to edit Master title style</a:t>
            </a:r>
            <a:endParaRPr lang="ru-RU" dirty="0"/>
          </a:p>
        </p:txBody>
      </p:sp>
    </p:spTree>
    <p:extLst>
      <p:ext uri="{BB962C8B-B14F-4D97-AF65-F5344CB8AC3E}">
        <p14:creationId xmlns:p14="http://schemas.microsoft.com/office/powerpoint/2010/main" val="4200028303"/>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10/7/2018</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1611811041"/>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595AFC1-BF2C-4C83-B474-7121F9C0BC8C}"/>
              </a:ext>
            </a:extLst>
          </p:cNvPr>
          <p:cNvSpPr>
            <a:spLocks noGrp="1"/>
          </p:cNvSpPr>
          <p:nvPr>
            <p:ph idx="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p:txBody>
      </p:sp>
      <p:sp>
        <p:nvSpPr>
          <p:cNvPr id="2" name="Title 1">
            <a:extLst>
              <a:ext uri="{FF2B5EF4-FFF2-40B4-BE49-F238E27FC236}">
                <a16:creationId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10/7/2018</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9" name="Text Placeholder 3">
            <a:extLst>
              <a:ext uri="{FF2B5EF4-FFF2-40B4-BE49-F238E27FC236}">
                <a16:creationId xmlns:a16="http://schemas.microsoft.com/office/drawing/2014/main" id="{8ECAA0F2-C20F-4289-BFB8-9BC2C65A8B9F}"/>
              </a:ext>
            </a:extLst>
          </p:cNvPr>
          <p:cNvSpPr>
            <a:spLocks noGrp="1"/>
          </p:cNvSpPr>
          <p:nvPr>
            <p:ph type="body" sz="half" idx="2"/>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a:t>Edit Master text styles</a:t>
            </a:r>
          </a:p>
        </p:txBody>
      </p:sp>
    </p:spTree>
    <p:extLst>
      <p:ext uri="{BB962C8B-B14F-4D97-AF65-F5344CB8AC3E}">
        <p14:creationId xmlns:p14="http://schemas.microsoft.com/office/powerpoint/2010/main" val="1985006598"/>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smtClean="0"/>
              <a:t>10/7/2018</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bg1"/>
                </a:solidFill>
              </a:defRPr>
            </a:lvl1pPr>
          </a:lstStyle>
          <a:p>
            <a:r>
              <a:rPr lang="en-US" dirty="0"/>
              <a:t>ADD A FOOADDTER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ru-RU" smtClean="0"/>
              <a:pPr/>
              <a:t>‹#›</a:t>
            </a:fld>
            <a:endParaRPr lang="ru-RU" dirty="0"/>
          </a:p>
        </p:txBody>
      </p:sp>
      <p:sp>
        <p:nvSpPr>
          <p:cNvPr id="11" name="Title 1">
            <a:extLst>
              <a:ext uri="{FF2B5EF4-FFF2-40B4-BE49-F238E27FC236}">
                <a16:creationId xmlns:a16="http://schemas.microsoft.com/office/drawing/2014/main"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a:t>Click to edit Master title style</a:t>
            </a:r>
            <a:endParaRPr lang="ru-RU" dirty="0"/>
          </a:p>
        </p:txBody>
      </p:sp>
      <p:sp>
        <p:nvSpPr>
          <p:cNvPr id="8" name="Picture Placeholder 2">
            <a:extLst>
              <a:ext uri="{FF2B5EF4-FFF2-40B4-BE49-F238E27FC236}">
                <a16:creationId xmlns:a16="http://schemas.microsoft.com/office/drawing/2014/main"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 Placeholder 3">
            <a:extLst>
              <a:ext uri="{FF2B5EF4-FFF2-40B4-BE49-F238E27FC236}">
                <a16:creationId xmlns:a16="http://schemas.microsoft.com/office/drawing/2014/main" id="{68404903-B722-4F8B-94E9-F478DB3A75E2}"/>
              </a:ext>
            </a:extLst>
          </p:cNvPr>
          <p:cNvSpPr>
            <a:spLocks noGrp="1"/>
          </p:cNvSpPr>
          <p:nvPr>
            <p:ph type="body" sz="half" idx="2"/>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a:t>Edit Master text styles</a:t>
            </a:r>
          </a:p>
        </p:txBody>
      </p:sp>
    </p:spTree>
    <p:extLst>
      <p:ext uri="{BB962C8B-B14F-4D97-AF65-F5344CB8AC3E}">
        <p14:creationId xmlns:p14="http://schemas.microsoft.com/office/powerpoint/2010/main" val="1867728691"/>
      </p:ext>
    </p:extLst>
  </p:cSld>
  <p:clrMapOvr>
    <a:masterClrMapping/>
  </p:clrMapOvr>
  <p:extLst mod="1">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C1590D-4639-4494-A37B-A15E7114FE5B}"/>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Text Placeholder 3">
            <a:extLst>
              <a:ext uri="{FF2B5EF4-FFF2-40B4-BE49-F238E27FC236}">
                <a16:creationId xmlns:a16="http://schemas.microsoft.com/office/drawing/2014/main"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3">
            <a:extLst>
              <a:ext uri="{FF2B5EF4-FFF2-40B4-BE49-F238E27FC236}">
                <a16:creationId xmlns:a16="http://schemas.microsoft.com/office/drawing/2014/main"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a16="http://schemas.microsoft.com/office/drawing/2014/main"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2" name="Picture Placeholder 12">
            <a:extLst>
              <a:ext uri="{FF2B5EF4-FFF2-40B4-BE49-F238E27FC236}">
                <a16:creationId xmlns:a16="http://schemas.microsoft.com/office/drawing/2014/main"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3" name="Picture Placeholder 12">
            <a:extLst>
              <a:ext uri="{FF2B5EF4-FFF2-40B4-BE49-F238E27FC236}">
                <a16:creationId xmlns:a16="http://schemas.microsoft.com/office/drawing/2014/main"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4" name="Text Placeholder 3">
            <a:extLst>
              <a:ext uri="{FF2B5EF4-FFF2-40B4-BE49-F238E27FC236}">
                <a16:creationId xmlns:a16="http://schemas.microsoft.com/office/drawing/2014/main"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5" name="Text Placeholder 3">
            <a:extLst>
              <a:ext uri="{FF2B5EF4-FFF2-40B4-BE49-F238E27FC236}">
                <a16:creationId xmlns:a16="http://schemas.microsoft.com/office/drawing/2014/main"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a16="http://schemas.microsoft.com/office/drawing/2014/main"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a:t>Click icon to add picture</a:t>
            </a:r>
            <a:endParaRPr lang="ru-RU" dirty="0"/>
          </a:p>
        </p:txBody>
      </p:sp>
      <p:sp>
        <p:nvSpPr>
          <p:cNvPr id="19" name="Text Placeholder 3">
            <a:extLst>
              <a:ext uri="{FF2B5EF4-FFF2-40B4-BE49-F238E27FC236}">
                <a16:creationId xmlns:a16="http://schemas.microsoft.com/office/drawing/2014/main"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2" name="Text Placeholder 3">
            <a:extLst>
              <a:ext uri="{FF2B5EF4-FFF2-40B4-BE49-F238E27FC236}">
                <a16:creationId xmlns:a16="http://schemas.microsoft.com/office/drawing/2014/main"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a16="http://schemas.microsoft.com/office/drawing/2014/main"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a:t>Click icon to add picture</a:t>
            </a:r>
            <a:endParaRPr lang="ru-RU" dirty="0"/>
          </a:p>
        </p:txBody>
      </p:sp>
      <p:sp>
        <p:nvSpPr>
          <p:cNvPr id="25" name="Text Placeholder 3">
            <a:extLst>
              <a:ext uri="{FF2B5EF4-FFF2-40B4-BE49-F238E27FC236}">
                <a16:creationId xmlns:a16="http://schemas.microsoft.com/office/drawing/2014/main"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6" name="Text Placeholder 3">
            <a:extLst>
              <a:ext uri="{FF2B5EF4-FFF2-40B4-BE49-F238E27FC236}">
                <a16:creationId xmlns:a16="http://schemas.microsoft.com/office/drawing/2014/main"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7" name="Text Placeholder 3">
            <a:extLst>
              <a:ext uri="{FF2B5EF4-FFF2-40B4-BE49-F238E27FC236}">
                <a16:creationId xmlns:a16="http://schemas.microsoft.com/office/drawing/2014/main"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8" name="Text Placeholder 7">
            <a:extLst>
              <a:ext uri="{FF2B5EF4-FFF2-40B4-BE49-F238E27FC236}">
                <a16:creationId xmlns:a16="http://schemas.microsoft.com/office/drawing/2014/main"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a16="http://schemas.microsoft.com/office/drawing/2014/main"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a16="http://schemas.microsoft.com/office/drawing/2014/main"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a16="http://schemas.microsoft.com/office/drawing/2014/main"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C246A6A6-0C1D-4435-9DB9-9E50E52E8DA2}"/>
              </a:ext>
            </a:extLst>
          </p:cNvPr>
          <p:cNvSpPr>
            <a:spLocks noGrp="1"/>
          </p:cNvSpPr>
          <p:nvPr>
            <p:ph type="body" idx="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10/7/2018</a:t>
            </a:fld>
            <a:endParaRPr lang="ru-RU" dirty="0"/>
          </a:p>
        </p:txBody>
      </p:sp>
      <p:sp>
        <p:nvSpPr>
          <p:cNvPr id="5" name="Footer Placeholder 4">
            <a:extLst>
              <a:ext uri="{FF2B5EF4-FFF2-40B4-BE49-F238E27FC236}">
                <a16:creationId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id="{13548F99-E128-4301-95D8-8FDACDA5912F}"/>
              </a:ext>
            </a:extLst>
          </p:cNvPr>
          <p:cNvSpPr>
            <a:spLocks noGrp="1"/>
          </p:cNvSpPr>
          <p:nvPr>
            <p:ph type="body" idx="13"/>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Picture Placeholder 11">
            <a:extLst>
              <a:ext uri="{FF2B5EF4-FFF2-40B4-BE49-F238E27FC236}">
                <a16:creationId xmlns:a16="http://schemas.microsoft.com/office/drawing/2014/main"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80961137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dirty="0"/>
              <a:t>Click to edit title style</a:t>
            </a:r>
            <a:endParaRPr lang="ru-RU" dirty="0"/>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smtClean="0"/>
              <a:t>10/7/2018</a:t>
            </a:fld>
            <a:endParaRPr lang="ru-RU"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35" name="Picture Placeholder 7">
            <a:extLst>
              <a:ext uri="{FF2B5EF4-FFF2-40B4-BE49-F238E27FC236}">
                <a16:creationId xmlns:a16="http://schemas.microsoft.com/office/drawing/2014/main"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37" name="Text Placeholder 2">
            <a:extLst>
              <a:ext uri="{FF2B5EF4-FFF2-40B4-BE49-F238E27FC236}">
                <a16:creationId xmlns:a16="http://schemas.microsoft.com/office/drawing/2014/main" id="{1100B10F-F811-4557-88AB-52E9E7FE0378}"/>
              </a:ext>
            </a:extLst>
          </p:cNvPr>
          <p:cNvSpPr>
            <a:spLocks noGrp="1"/>
          </p:cNvSpPr>
          <p:nvPr>
            <p:ph type="body" idx="13"/>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50992851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3" name="Text Placeholder 2">
            <a:extLst>
              <a:ext uri="{FF2B5EF4-FFF2-40B4-BE49-F238E27FC236}">
                <a16:creationId xmlns:a16="http://schemas.microsoft.com/office/drawing/2014/main" id="{8DCD31C4-8140-4486-8E32-7EA32B162A92}"/>
              </a:ext>
            </a:extLst>
          </p:cNvPr>
          <p:cNvSpPr>
            <a:spLocks noGrp="1"/>
          </p:cNvSpPr>
          <p:nvPr>
            <p:ph type="body" idx="1"/>
          </p:nvPr>
        </p:nvSpPr>
        <p:spPr>
          <a:xfrm>
            <a:off x="836612"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23D0A551-48C9-48F6-BF4E-DE641842128B}" type="datetime1">
              <a:rPr lang="en-US" smtClean="0"/>
              <a:t>10/7/2018</a:t>
            </a:fld>
            <a:endParaRPr lang="ru-RU"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12" name="Text Placeholder 11">
            <a:extLst>
              <a:ext uri="{FF2B5EF4-FFF2-40B4-BE49-F238E27FC236}">
                <a16:creationId xmlns:a16="http://schemas.microsoft.com/office/drawing/2014/main" id="{801E1CE2-D1DE-4252-B61A-6630E4C2CA05}"/>
              </a:ext>
            </a:extLst>
          </p:cNvPr>
          <p:cNvSpPr>
            <a:spLocks noGrp="1"/>
          </p:cNvSpPr>
          <p:nvPr>
            <p:ph type="body" sz="quarter" idx="13"/>
          </p:nvPr>
        </p:nvSpPr>
        <p:spPr>
          <a:xfrm>
            <a:off x="836612" y="3322311"/>
            <a:ext cx="4866745"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p:nvPr>
        </p:nvSpPr>
        <p:spPr>
          <a:xfrm>
            <a:off x="6486746"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p:nvPr>
        </p:nvSpPr>
        <p:spPr>
          <a:xfrm>
            <a:off x="6486746" y="3318403"/>
            <a:ext cx="4866745"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6" name="Picture Placeholder 15">
            <a:extLst>
              <a:ext uri="{FF2B5EF4-FFF2-40B4-BE49-F238E27FC236}">
                <a16:creationId xmlns:a16="http://schemas.microsoft.com/office/drawing/2014/main" id="{E6F4EC4F-5660-46EA-97AC-4F2DD125B485}"/>
              </a:ext>
            </a:extLst>
          </p:cNvPr>
          <p:cNvSpPr>
            <a:spLocks noGrp="1"/>
          </p:cNvSpPr>
          <p:nvPr>
            <p:ph type="pic" sz="quarter" idx="16"/>
          </p:nvPr>
        </p:nvSpPr>
        <p:spPr>
          <a:xfrm>
            <a:off x="836612" y="2284186"/>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2284186"/>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26" name="Text Placeholder 2">
            <a:extLst>
              <a:ext uri="{FF2B5EF4-FFF2-40B4-BE49-F238E27FC236}">
                <a16:creationId xmlns:a16="http://schemas.microsoft.com/office/drawing/2014/main" id="{797EA708-3A77-4F99-A2EA-0333462ED1F9}"/>
              </a:ext>
            </a:extLst>
          </p:cNvPr>
          <p:cNvSpPr>
            <a:spLocks noGrp="1"/>
          </p:cNvSpPr>
          <p:nvPr>
            <p:ph type="body" idx="18"/>
          </p:nvPr>
        </p:nvSpPr>
        <p:spPr>
          <a:xfrm>
            <a:off x="836612"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a16="http://schemas.microsoft.com/office/drawing/2014/main" id="{67207F0C-C876-4E0B-B625-1FDCC3DE6BB8}"/>
              </a:ext>
            </a:extLst>
          </p:cNvPr>
          <p:cNvSpPr>
            <a:spLocks noGrp="1"/>
          </p:cNvSpPr>
          <p:nvPr>
            <p:ph type="body" sz="quarter" idx="19"/>
          </p:nvPr>
        </p:nvSpPr>
        <p:spPr>
          <a:xfrm>
            <a:off x="836612" y="5026287"/>
            <a:ext cx="4866745"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8" name="Text Placeholder 2">
            <a:extLst>
              <a:ext uri="{FF2B5EF4-FFF2-40B4-BE49-F238E27FC236}">
                <a16:creationId xmlns:a16="http://schemas.microsoft.com/office/drawing/2014/main" id="{8D53F1E4-6C15-48EA-8342-A2127473F132}"/>
              </a:ext>
            </a:extLst>
          </p:cNvPr>
          <p:cNvSpPr>
            <a:spLocks noGrp="1"/>
          </p:cNvSpPr>
          <p:nvPr>
            <p:ph type="body" idx="20"/>
          </p:nvPr>
        </p:nvSpPr>
        <p:spPr>
          <a:xfrm>
            <a:off x="6486746"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Text Placeholder 11">
            <a:extLst>
              <a:ext uri="{FF2B5EF4-FFF2-40B4-BE49-F238E27FC236}">
                <a16:creationId xmlns:a16="http://schemas.microsoft.com/office/drawing/2014/main" id="{F3CFD351-584A-4587-BC54-F35254DC7E24}"/>
              </a:ext>
            </a:extLst>
          </p:cNvPr>
          <p:cNvSpPr>
            <a:spLocks noGrp="1"/>
          </p:cNvSpPr>
          <p:nvPr>
            <p:ph type="body" sz="quarter" idx="21"/>
          </p:nvPr>
        </p:nvSpPr>
        <p:spPr>
          <a:xfrm>
            <a:off x="6486746" y="5022379"/>
            <a:ext cx="4866745" cy="540000"/>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30" name="Picture Placeholder 15">
            <a:extLst>
              <a:ext uri="{FF2B5EF4-FFF2-40B4-BE49-F238E27FC236}">
                <a16:creationId xmlns:a16="http://schemas.microsoft.com/office/drawing/2014/main" id="{1303F657-7B5B-4B28-8EAA-386438351FB4}"/>
              </a:ext>
            </a:extLst>
          </p:cNvPr>
          <p:cNvSpPr>
            <a:spLocks noGrp="1"/>
          </p:cNvSpPr>
          <p:nvPr>
            <p:ph type="pic" sz="quarter" idx="22"/>
          </p:nvPr>
        </p:nvSpPr>
        <p:spPr>
          <a:xfrm>
            <a:off x="836612" y="3988163"/>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31" name="Picture Placeholder 15">
            <a:extLst>
              <a:ext uri="{FF2B5EF4-FFF2-40B4-BE49-F238E27FC236}">
                <a16:creationId xmlns:a16="http://schemas.microsoft.com/office/drawing/2014/main" id="{F994D41E-0FC7-48BC-98E8-C6B199A7B04F}"/>
              </a:ext>
            </a:extLst>
          </p:cNvPr>
          <p:cNvSpPr>
            <a:spLocks noGrp="1"/>
          </p:cNvSpPr>
          <p:nvPr>
            <p:ph type="pic" sz="quarter" idx="23"/>
          </p:nvPr>
        </p:nvSpPr>
        <p:spPr>
          <a:xfrm>
            <a:off x="6486746" y="3988163"/>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4"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40834853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Two Text Block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E44FD2-4D01-4152-92DA-14AD1463CC94}"/>
              </a:ext>
            </a:extLst>
          </p:cNvPr>
          <p:cNvSpPr/>
          <p:nvPr userDrawn="1"/>
        </p:nvSpPr>
        <p:spPr>
          <a:xfrm>
            <a:off x="879144" y="2301657"/>
            <a:ext cx="5257799" cy="4374516"/>
          </a:xfrm>
          <a:prstGeom prst="rect">
            <a:avLst/>
          </a:prstGeom>
          <a:blipFill>
            <a:blip r:embed="rId2"/>
            <a:srcRect/>
            <a:stretch>
              <a:fillRect l="-2654" t="-2825" r="2654" b="-10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432466C2-B08E-47AF-9DA7-104243999B45}"/>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Date Placeholder 6">
            <a:extLst>
              <a:ext uri="{FF2B5EF4-FFF2-40B4-BE49-F238E27FC236}">
                <a16:creationId xmlns:a16="http://schemas.microsoft.com/office/drawing/2014/main" id="{0AA31567-B240-40D5-82F7-A7DBFE5DDBDF}"/>
              </a:ext>
            </a:extLst>
          </p:cNvPr>
          <p:cNvSpPr>
            <a:spLocks noGrp="1"/>
          </p:cNvSpPr>
          <p:nvPr>
            <p:ph type="dt" sz="half" idx="10"/>
          </p:nvPr>
        </p:nvSpPr>
        <p:spPr/>
        <p:txBody>
          <a:bodyPr/>
          <a:lstStyle/>
          <a:p>
            <a:fld id="{D8FBFFEB-7D66-4958-8CB8-D2B18C6A5A9B}" type="datetime1">
              <a:rPr lang="en-US" smtClean="0"/>
              <a:t>10/7/2018</a:t>
            </a:fld>
            <a:endParaRPr lang="ru-RU" dirty="0"/>
          </a:p>
        </p:txBody>
      </p:sp>
      <p:sp>
        <p:nvSpPr>
          <p:cNvPr id="8" name="Footer Placeholder 7">
            <a:extLst>
              <a:ext uri="{FF2B5EF4-FFF2-40B4-BE49-F238E27FC236}">
                <a16:creationId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13" name="Text Placeholder 2">
            <a:extLst>
              <a:ext uri="{FF2B5EF4-FFF2-40B4-BE49-F238E27FC236}">
                <a16:creationId xmlns:a16="http://schemas.microsoft.com/office/drawing/2014/main" id="{3919B118-F379-4011-B1CF-E685CC09FA38}"/>
              </a:ext>
            </a:extLst>
          </p:cNvPr>
          <p:cNvSpPr>
            <a:spLocks noGrp="1"/>
          </p:cNvSpPr>
          <p:nvPr>
            <p:ph type="body" idx="14" hasCustomPrompt="1"/>
          </p:nvPr>
        </p:nvSpPr>
        <p:spPr>
          <a:xfrm>
            <a:off x="6486746"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14" name="Text Placeholder 11">
            <a:extLst>
              <a:ext uri="{FF2B5EF4-FFF2-40B4-BE49-F238E27FC236}">
                <a16:creationId xmlns:a16="http://schemas.microsoft.com/office/drawing/2014/main" id="{CF59DFEB-5DA9-4E64-84A0-3FAA808064B5}"/>
              </a:ext>
            </a:extLst>
          </p:cNvPr>
          <p:cNvSpPr>
            <a:spLocks noGrp="1"/>
          </p:cNvSpPr>
          <p:nvPr>
            <p:ph type="body" sz="quarter" idx="15"/>
          </p:nvPr>
        </p:nvSpPr>
        <p:spPr>
          <a:xfrm>
            <a:off x="6486747" y="4086418"/>
            <a:ext cx="1783080" cy="1271016"/>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7" name="Picture Placeholder 15">
            <a:extLst>
              <a:ext uri="{FF2B5EF4-FFF2-40B4-BE49-F238E27FC236}">
                <a16:creationId xmlns:a16="http://schemas.microsoft.com/office/drawing/2014/main" id="{F842B3BB-CE92-4AEA-A2FF-5EEC732A4EFF}"/>
              </a:ext>
            </a:extLst>
          </p:cNvPr>
          <p:cNvSpPr>
            <a:spLocks noGrp="1"/>
          </p:cNvSpPr>
          <p:nvPr>
            <p:ph type="pic" sz="quarter" idx="17"/>
          </p:nvPr>
        </p:nvSpPr>
        <p:spPr>
          <a:xfrm>
            <a:off x="6486746" y="3069135"/>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33" name="Text Placeholder 2">
            <a:extLst>
              <a:ext uri="{FF2B5EF4-FFF2-40B4-BE49-F238E27FC236}">
                <a16:creationId xmlns:a16="http://schemas.microsoft.com/office/drawing/2014/main" id="{68514664-8AD0-4DF7-8C6F-12FFA6BEA7B2}"/>
              </a:ext>
            </a:extLst>
          </p:cNvPr>
          <p:cNvSpPr>
            <a:spLocks noGrp="1"/>
          </p:cNvSpPr>
          <p:nvPr>
            <p:ph type="body" idx="24"/>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1" name="Picture Placeholder 10">
            <a:extLst>
              <a:ext uri="{FF2B5EF4-FFF2-40B4-BE49-F238E27FC236}">
                <a16:creationId xmlns:a16="http://schemas.microsoft.com/office/drawing/2014/main" id="{3B535E35-8075-4558-BA3A-C9DFB4FCA5B8}"/>
              </a:ext>
            </a:extLst>
          </p:cNvPr>
          <p:cNvSpPr>
            <a:spLocks noGrp="1"/>
          </p:cNvSpPr>
          <p:nvPr>
            <p:ph type="pic" sz="quarter" idx="26"/>
          </p:nvPr>
        </p:nvSpPr>
        <p:spPr>
          <a:xfrm>
            <a:off x="1061177" y="2461528"/>
            <a:ext cx="4555067" cy="2590800"/>
          </a:xfrm>
        </p:spPr>
        <p:txBody>
          <a:bodyPr anchor="ctr" anchorCtr="0">
            <a:normAutofit/>
          </a:bodyPr>
          <a:lstStyle>
            <a:lvl1pPr marL="0" indent="0" algn="ctr">
              <a:buNone/>
              <a:defRPr sz="1800"/>
            </a:lvl1pPr>
          </a:lstStyle>
          <a:p>
            <a:r>
              <a:rPr lang="en-US"/>
              <a:t>Click icon to add picture</a:t>
            </a:r>
            <a:endParaRPr lang="ru-RU" dirty="0"/>
          </a:p>
        </p:txBody>
      </p:sp>
      <p:sp>
        <p:nvSpPr>
          <p:cNvPr id="25" name="Text Placeholder 2">
            <a:extLst>
              <a:ext uri="{FF2B5EF4-FFF2-40B4-BE49-F238E27FC236}">
                <a16:creationId xmlns:a16="http://schemas.microsoft.com/office/drawing/2014/main" id="{9E1A0053-EF84-446F-850C-6AC8FF9CCEDF}"/>
              </a:ext>
            </a:extLst>
          </p:cNvPr>
          <p:cNvSpPr>
            <a:spLocks noGrp="1"/>
          </p:cNvSpPr>
          <p:nvPr>
            <p:ph type="body" idx="27" hasCustomPrompt="1"/>
          </p:nvPr>
        </p:nvSpPr>
        <p:spPr>
          <a:xfrm>
            <a:off x="9098279"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2" name="Text Placeholder 11">
            <a:extLst>
              <a:ext uri="{FF2B5EF4-FFF2-40B4-BE49-F238E27FC236}">
                <a16:creationId xmlns:a16="http://schemas.microsoft.com/office/drawing/2014/main" id="{1534A936-14F3-4AEF-8CAD-03D91D568FE0}"/>
              </a:ext>
            </a:extLst>
          </p:cNvPr>
          <p:cNvSpPr>
            <a:spLocks noGrp="1"/>
          </p:cNvSpPr>
          <p:nvPr>
            <p:ph type="body" sz="quarter" idx="28"/>
          </p:nvPr>
        </p:nvSpPr>
        <p:spPr>
          <a:xfrm>
            <a:off x="9098280" y="4086418"/>
            <a:ext cx="1783080" cy="1271016"/>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35" name="Picture Placeholder 15">
            <a:extLst>
              <a:ext uri="{FF2B5EF4-FFF2-40B4-BE49-F238E27FC236}">
                <a16:creationId xmlns:a16="http://schemas.microsoft.com/office/drawing/2014/main" id="{A88BEF2F-BB04-4330-BC4B-2912B69653B6}"/>
              </a:ext>
            </a:extLst>
          </p:cNvPr>
          <p:cNvSpPr>
            <a:spLocks noGrp="1"/>
          </p:cNvSpPr>
          <p:nvPr>
            <p:ph type="pic" sz="quarter" idx="29"/>
          </p:nvPr>
        </p:nvSpPr>
        <p:spPr>
          <a:xfrm>
            <a:off x="9098279" y="3069135"/>
            <a:ext cx="612648" cy="557784"/>
          </a:xfrm>
        </p:spPr>
        <p:txBody>
          <a:bodyPr anchor="ctr" anchorCtr="0">
            <a:noAutofit/>
          </a:bodyPr>
          <a:lstStyle>
            <a:lvl1pPr marL="0" indent="0" algn="ctr">
              <a:buNone/>
              <a:defRPr sz="900"/>
            </a:lvl1pPr>
          </a:lstStyle>
          <a:p>
            <a:r>
              <a:rPr lang="en-US"/>
              <a:t>Click icon to add picture</a:t>
            </a:r>
            <a:endParaRPr lang="ru-RU" dirty="0"/>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526567414"/>
      </p:ext>
    </p:extLst>
  </p:cSld>
  <p:clrMapOvr>
    <a:masterClrMapping/>
  </p:clrMapOvr>
  <p:extLst mod="1">
    <p:ext uri="{DCECCB84-F9BA-43D5-87BE-67443E8EF086}">
      <p15:sldGuideLst xmlns:p15="http://schemas.microsoft.com/office/powerpoint/2012/main">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6" name="Rectangle 15">
            <a:extLst>
              <a:ext uri="{FF2B5EF4-FFF2-40B4-BE49-F238E27FC236}">
                <a16:creationId xmlns:a16="http://schemas.microsoft.com/office/drawing/2014/main"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Rectangle 17">
            <a:extLst>
              <a:ext uri="{FF2B5EF4-FFF2-40B4-BE49-F238E27FC236}">
                <a16:creationId xmlns:a16="http://schemas.microsoft.com/office/drawing/2014/main"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 name="Text Placeholder 7">
            <a:extLst>
              <a:ext uri="{FF2B5EF4-FFF2-40B4-BE49-F238E27FC236}">
                <a16:creationId xmlns:a16="http://schemas.microsoft.com/office/drawing/2014/main"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0" name="Text Placeholder 2">
            <a:extLst>
              <a:ext uri="{FF2B5EF4-FFF2-40B4-BE49-F238E27FC236}">
                <a16:creationId xmlns:a16="http://schemas.microsoft.com/office/drawing/2014/main" id="{61FE0B9B-7D73-4311-B749-C3FA874AF7CC}"/>
              </a:ext>
            </a:extLst>
          </p:cNvPr>
          <p:cNvSpPr>
            <a:spLocks noGrp="1"/>
          </p:cNvSpPr>
          <p:nvPr>
            <p:ph type="body" idx="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11">
            <a:extLst>
              <a:ext uri="{FF2B5EF4-FFF2-40B4-BE49-F238E27FC236}">
                <a16:creationId xmlns:a16="http://schemas.microsoft.com/office/drawing/2014/main" id="{4A6CBB7D-3142-4CED-98BE-68B4F7C14E52}"/>
              </a:ext>
            </a:extLst>
          </p:cNvPr>
          <p:cNvSpPr>
            <a:spLocks noGrp="1"/>
          </p:cNvSpPr>
          <p:nvPr>
            <p:ph type="body" sz="quarter" idx="13"/>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2" name="Text Placeholder 7">
            <a:extLst>
              <a:ext uri="{FF2B5EF4-FFF2-40B4-BE49-F238E27FC236}">
                <a16:creationId xmlns:a16="http://schemas.microsoft.com/office/drawing/2014/main"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3</a:t>
            </a:r>
          </a:p>
        </p:txBody>
      </p:sp>
      <p:sp>
        <p:nvSpPr>
          <p:cNvPr id="23" name="Text Placeholder 2">
            <a:extLst>
              <a:ext uri="{FF2B5EF4-FFF2-40B4-BE49-F238E27FC236}">
                <a16:creationId xmlns:a16="http://schemas.microsoft.com/office/drawing/2014/main" id="{D09F31D3-FC19-4A61-A915-5F11C6F7EBD8}"/>
              </a:ext>
            </a:extLst>
          </p:cNvPr>
          <p:cNvSpPr>
            <a:spLocks noGrp="1"/>
          </p:cNvSpPr>
          <p:nvPr>
            <p:ph type="body" idx="27"/>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11">
            <a:extLst>
              <a:ext uri="{FF2B5EF4-FFF2-40B4-BE49-F238E27FC236}">
                <a16:creationId xmlns:a16="http://schemas.microsoft.com/office/drawing/2014/main" id="{6AA97C78-ABC3-4559-8EFA-1F24C3A6E3FE}"/>
              </a:ext>
            </a:extLst>
          </p:cNvPr>
          <p:cNvSpPr>
            <a:spLocks noGrp="1"/>
          </p:cNvSpPr>
          <p:nvPr>
            <p:ph type="body" sz="quarter" idx="28"/>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5" name="Text Placeholder 7">
            <a:extLst>
              <a:ext uri="{FF2B5EF4-FFF2-40B4-BE49-F238E27FC236}">
                <a16:creationId xmlns:a16="http://schemas.microsoft.com/office/drawing/2014/main"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2</a:t>
            </a:r>
          </a:p>
        </p:txBody>
      </p:sp>
      <p:sp>
        <p:nvSpPr>
          <p:cNvPr id="26" name="Text Placeholder 2">
            <a:extLst>
              <a:ext uri="{FF2B5EF4-FFF2-40B4-BE49-F238E27FC236}">
                <a16:creationId xmlns:a16="http://schemas.microsoft.com/office/drawing/2014/main" id="{9CA39242-8640-435B-8C03-0CB0BC8E88E6}"/>
              </a:ext>
            </a:extLst>
          </p:cNvPr>
          <p:cNvSpPr>
            <a:spLocks noGrp="1"/>
          </p:cNvSpPr>
          <p:nvPr>
            <p:ph type="body" idx="30"/>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a16="http://schemas.microsoft.com/office/drawing/2014/main" id="{62E97E9F-0DAA-48F4-90F4-640195EAD7DA}"/>
              </a:ext>
            </a:extLst>
          </p:cNvPr>
          <p:cNvSpPr>
            <a:spLocks noGrp="1"/>
          </p:cNvSpPr>
          <p:nvPr>
            <p:ph type="body" sz="quarter" idx="3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8"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144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id="{D99C403B-F50A-4124-BE88-55C843FAE49E}"/>
              </a:ext>
            </a:extLst>
          </p:cNvPr>
          <p:cNvSpPr>
            <a:spLocks noGrp="1"/>
          </p:cNvSpPr>
          <p:nvPr>
            <p:ph type="dt" sz="half" idx="10"/>
          </p:nvPr>
        </p:nvSpPr>
        <p:spPr/>
        <p:txBody>
          <a:bodyPr/>
          <a:lstStyle/>
          <a:p>
            <a:fld id="{7B50B3BF-9C89-4723-AE4C-8AC5E6572CE2}" type="datetime1">
              <a:rPr lang="en-US" smtClean="0"/>
              <a:t>10/7/2018</a:t>
            </a:fld>
            <a:endParaRPr lang="ru-RU" dirty="0"/>
          </a:p>
        </p:txBody>
      </p:sp>
      <p:sp>
        <p:nvSpPr>
          <p:cNvPr id="4" name="Footer Placeholder 3">
            <a:extLst>
              <a:ext uri="{FF2B5EF4-FFF2-40B4-BE49-F238E27FC236}">
                <a16:creationId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6" name="Rectangle 5">
            <a:extLst>
              <a:ext uri="{FF2B5EF4-FFF2-40B4-BE49-F238E27FC236}">
                <a16:creationId xmlns:a16="http://schemas.microsoft.com/office/drawing/2014/main" id="{933A2111-9E77-40EF-86DB-0DCF4279EE04}"/>
              </a:ext>
            </a:extLst>
          </p:cNvPr>
          <p:cNvSpPr/>
          <p:nvPr userDrawn="1"/>
        </p:nvSpPr>
        <p:spPr>
          <a:xfrm>
            <a:off x="442913" y="2238229"/>
            <a:ext cx="11749087" cy="1538525"/>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 Placeholder 2">
            <a:extLst>
              <a:ext uri="{FF2B5EF4-FFF2-40B4-BE49-F238E27FC236}">
                <a16:creationId xmlns:a16="http://schemas.microsoft.com/office/drawing/2014/main" id="{1C91FD06-686C-4DAB-8F12-FBDE6BBF3144}"/>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Text Placeholder 7">
            <a:extLst>
              <a:ext uri="{FF2B5EF4-FFF2-40B4-BE49-F238E27FC236}">
                <a16:creationId xmlns:a16="http://schemas.microsoft.com/office/drawing/2014/main" id="{BB9AC69A-F349-47A4-BC2D-27B0A7514469}"/>
              </a:ext>
            </a:extLst>
          </p:cNvPr>
          <p:cNvSpPr>
            <a:spLocks noGrp="1"/>
          </p:cNvSpPr>
          <p:nvPr>
            <p:ph type="body" sz="quarter" idx="25" hasCustomPrompt="1"/>
          </p:nvPr>
        </p:nvSpPr>
        <p:spPr>
          <a:xfrm>
            <a:off x="874713" y="2623018"/>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11" name="Text Placeholder 2">
            <a:extLst>
              <a:ext uri="{FF2B5EF4-FFF2-40B4-BE49-F238E27FC236}">
                <a16:creationId xmlns:a16="http://schemas.microsoft.com/office/drawing/2014/main" id="{CAC4E2DC-6DA0-4F8B-846F-A0B6430B2768}"/>
              </a:ext>
            </a:extLst>
          </p:cNvPr>
          <p:cNvSpPr>
            <a:spLocks noGrp="1"/>
          </p:cNvSpPr>
          <p:nvPr>
            <p:ph type="body" idx="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11">
            <a:extLst>
              <a:ext uri="{FF2B5EF4-FFF2-40B4-BE49-F238E27FC236}">
                <a16:creationId xmlns:a16="http://schemas.microsoft.com/office/drawing/2014/main" id="{F87794B2-6DF5-42E5-A435-F8FADACBCF86}"/>
              </a:ext>
            </a:extLst>
          </p:cNvPr>
          <p:cNvSpPr>
            <a:spLocks noGrp="1"/>
          </p:cNvSpPr>
          <p:nvPr>
            <p:ph type="body" sz="quarter" idx="13"/>
          </p:nvPr>
        </p:nvSpPr>
        <p:spPr>
          <a:xfrm>
            <a:off x="836613" y="4433657"/>
            <a:ext cx="4893566"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3" name="Text Placeholder 7">
            <a:extLst>
              <a:ext uri="{FF2B5EF4-FFF2-40B4-BE49-F238E27FC236}">
                <a16:creationId xmlns:a16="http://schemas.microsoft.com/office/drawing/2014/main" id="{DFC6F434-B720-414A-A92B-EFFC947E69C5}"/>
              </a:ext>
            </a:extLst>
          </p:cNvPr>
          <p:cNvSpPr>
            <a:spLocks noGrp="1"/>
          </p:cNvSpPr>
          <p:nvPr>
            <p:ph type="body" sz="quarter" idx="26" hasCustomPrompt="1"/>
          </p:nvPr>
        </p:nvSpPr>
        <p:spPr>
          <a:xfrm>
            <a:off x="6501650" y="2616710"/>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14" name="Text Placeholder 2">
            <a:extLst>
              <a:ext uri="{FF2B5EF4-FFF2-40B4-BE49-F238E27FC236}">
                <a16:creationId xmlns:a16="http://schemas.microsoft.com/office/drawing/2014/main" id="{7DDDFEB1-7872-4940-890E-713981F69C4B}"/>
              </a:ext>
            </a:extLst>
          </p:cNvPr>
          <p:cNvSpPr>
            <a:spLocks noGrp="1"/>
          </p:cNvSpPr>
          <p:nvPr>
            <p:ph type="body" idx="30"/>
          </p:nvPr>
        </p:nvSpPr>
        <p:spPr>
          <a:xfrm>
            <a:off x="6501650"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11">
            <a:extLst>
              <a:ext uri="{FF2B5EF4-FFF2-40B4-BE49-F238E27FC236}">
                <a16:creationId xmlns:a16="http://schemas.microsoft.com/office/drawing/2014/main" id="{9F54982B-78F2-4014-A84C-F25539C6DC8A}"/>
              </a:ext>
            </a:extLst>
          </p:cNvPr>
          <p:cNvSpPr>
            <a:spLocks noGrp="1"/>
          </p:cNvSpPr>
          <p:nvPr>
            <p:ph type="body" sz="quarter" idx="31"/>
          </p:nvPr>
        </p:nvSpPr>
        <p:spPr>
          <a:xfrm>
            <a:off x="6501650" y="4433657"/>
            <a:ext cx="4853737" cy="1376965"/>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16" name="Picture Placeholder 11">
            <a:extLst>
              <a:ext uri="{FF2B5EF4-FFF2-40B4-BE49-F238E27FC236}">
                <a16:creationId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410253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909F8-4C72-41AE-A265-A2B21B72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D14C406D-18BA-41D1-9AE4-5455C4F8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C2C08778-B918-4CC2-ACB0-052809B793CD}"/>
              </a:ext>
            </a:extLst>
          </p:cNvPr>
          <p:cNvSpPr>
            <a:spLocks noGrp="1"/>
          </p:cNvSpPr>
          <p:nvPr>
            <p:ph type="dt" sz="half" idx="2"/>
          </p:nvPr>
        </p:nvSpPr>
        <p:spPr>
          <a:xfrm>
            <a:off x="10265399" y="5810623"/>
            <a:ext cx="1080000" cy="234000"/>
          </a:xfrm>
          <a:prstGeom prst="rect">
            <a:avLst/>
          </a:prstGeom>
        </p:spPr>
        <p:txBody>
          <a:bodyPr vert="horz" lIns="91440" tIns="0" rIns="0" bIns="0" rtlCol="0" anchor="b" anchorCtr="0"/>
          <a:lstStyle>
            <a:lvl1pPr algn="r">
              <a:defRPr sz="1000">
                <a:solidFill>
                  <a:schemeClr val="tx1">
                    <a:lumMod val="60000"/>
                    <a:lumOff val="40000"/>
                  </a:schemeClr>
                </a:solidFill>
              </a:defRPr>
            </a:lvl1pPr>
          </a:lstStyle>
          <a:p>
            <a:fld id="{3435D83B-8639-4535-9E2A-6F2776DA544B}" type="datetime1">
              <a:rPr lang="en-US" smtClean="0"/>
              <a:t>10/7/2018</a:t>
            </a:fld>
            <a:endParaRPr lang="ru-RU" dirty="0"/>
          </a:p>
        </p:txBody>
      </p:sp>
      <p:sp>
        <p:nvSpPr>
          <p:cNvPr id="5" name="Footer Placeholder 4">
            <a:extLst>
              <a:ext uri="{FF2B5EF4-FFF2-40B4-BE49-F238E27FC236}">
                <a16:creationId xmlns:a16="http://schemas.microsoft.com/office/drawing/2014/main" id="{21498005-9236-461C-A055-9B9AB0DDFC31}"/>
              </a:ext>
            </a:extLst>
          </p:cNvPr>
          <p:cNvSpPr>
            <a:spLocks noGrp="1"/>
          </p:cNvSpPr>
          <p:nvPr>
            <p:ph type="ftr" sz="quarter" idx="3"/>
          </p:nvPr>
        </p:nvSpPr>
        <p:spPr>
          <a:xfrm>
            <a:off x="7230599" y="6057923"/>
            <a:ext cx="4114800" cy="234000"/>
          </a:xfrm>
          <a:prstGeom prst="rect">
            <a:avLst/>
          </a:prstGeom>
        </p:spPr>
        <p:txBody>
          <a:bodyPr vert="horz" lIns="91440" tIns="0" rIns="0" bIns="0" rtlCol="0" anchor="t" anchorCtr="0"/>
          <a:lstStyle>
            <a:lvl1pPr algn="r">
              <a:defRPr sz="1000">
                <a:solidFill>
                  <a:schemeClr val="tx1">
                    <a:lumMod val="60000"/>
                    <a:lumOff val="4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7320050C-14A2-4A8D-A783-08B8265C7B57}"/>
              </a:ext>
            </a:extLst>
          </p:cNvPr>
          <p:cNvSpPr>
            <a:spLocks noGrp="1"/>
          </p:cNvSpPr>
          <p:nvPr>
            <p:ph type="sldNum" sz="quarter" idx="4"/>
          </p:nvPr>
        </p:nvSpPr>
        <p:spPr>
          <a:xfrm>
            <a:off x="641478" y="6057923"/>
            <a:ext cx="394063" cy="234000"/>
          </a:xfrm>
          <a:prstGeom prst="rect">
            <a:avLst/>
          </a:prstGeom>
        </p:spPr>
        <p:txBody>
          <a:bodyPr vert="horz" lIns="90000" tIns="0" rIns="0" bIns="0" rtlCol="0" anchor="t" anchorCtr="0"/>
          <a:lstStyle>
            <a:lvl1pPr algn="ctr">
              <a:defRPr sz="1000">
                <a:solidFill>
                  <a:schemeClr val="tx2">
                    <a:lumMod val="60000"/>
                    <a:lumOff val="40000"/>
                  </a:schemeClr>
                </a:solidFill>
              </a:defRPr>
            </a:lvl1p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15653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69" r:id="rId6"/>
    <p:sldLayoutId id="2147483662" r:id="rId7"/>
    <p:sldLayoutId id="2147483667" r:id="rId8"/>
    <p:sldLayoutId id="2147483668" r:id="rId9"/>
    <p:sldLayoutId id="2147483654"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7" r:id="rId25"/>
    <p:sldLayoutId id="2147483688" r:id="rId26"/>
    <p:sldLayoutId id="2147483696" r:id="rId27"/>
    <p:sldLayoutId id="2147483693" r:id="rId28"/>
    <p:sldLayoutId id="2147483692" r:id="rId29"/>
    <p:sldLayoutId id="2147483694" r:id="rId30"/>
    <p:sldLayoutId id="2147483686" r:id="rId31"/>
    <p:sldLayoutId id="2147483695" r:id="rId32"/>
    <p:sldLayoutId id="2147483690" r:id="rId33"/>
    <p:sldLayoutId id="2147483685" r:id="rId3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foursquare.com/" TargetMode="Externa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F2F54C01-7EE8-4295-9453-8E247F6FED1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58724" y="559033"/>
            <a:ext cx="11274552" cy="5841767"/>
          </a:xfrm>
          <a:prstGeom prst="rect">
            <a:avLst/>
          </a:prstGeom>
        </p:spPr>
      </p:pic>
      <p:sp>
        <p:nvSpPr>
          <p:cNvPr id="4" name="Title 3">
            <a:extLst>
              <a:ext uri="{FF2B5EF4-FFF2-40B4-BE49-F238E27FC236}">
                <a16:creationId xmlns:a16="http://schemas.microsoft.com/office/drawing/2014/main" id="{D5B2BC59-134D-4AFC-B52F-67591CAB8762}"/>
              </a:ext>
            </a:extLst>
          </p:cNvPr>
          <p:cNvSpPr>
            <a:spLocks noGrp="1"/>
          </p:cNvSpPr>
          <p:nvPr>
            <p:ph type="ctrTitle"/>
          </p:nvPr>
        </p:nvSpPr>
        <p:spPr/>
        <p:txBody>
          <a:bodyPr>
            <a:normAutofit fontScale="90000"/>
          </a:bodyPr>
          <a:lstStyle/>
          <a:p>
            <a:r>
              <a:rPr lang="en-US" dirty="0"/>
              <a:t>Capstone Project - The Battle of Neighborhoods</a:t>
            </a:r>
            <a:endParaRPr lang="ru-RU" dirty="0"/>
          </a:p>
        </p:txBody>
      </p:sp>
      <p:sp>
        <p:nvSpPr>
          <p:cNvPr id="5" name="Subtitle 4">
            <a:extLst>
              <a:ext uri="{FF2B5EF4-FFF2-40B4-BE49-F238E27FC236}">
                <a16:creationId xmlns:a16="http://schemas.microsoft.com/office/drawing/2014/main" id="{B39A2B74-3287-4C03-80AF-662CC92EF148}"/>
              </a:ext>
            </a:extLst>
          </p:cNvPr>
          <p:cNvSpPr>
            <a:spLocks noGrp="1"/>
          </p:cNvSpPr>
          <p:nvPr>
            <p:ph type="subTitle" idx="1"/>
          </p:nvPr>
        </p:nvSpPr>
        <p:spPr>
          <a:xfrm>
            <a:off x="458724" y="4601258"/>
            <a:ext cx="11274552" cy="1799542"/>
          </a:xfrm>
        </p:spPr>
        <p:txBody>
          <a:bodyPr/>
          <a:lstStyle/>
          <a:p>
            <a:r>
              <a:rPr lang="pl-PL" dirty="0"/>
              <a:t>Live </a:t>
            </a:r>
            <a:r>
              <a:rPr lang="pl-PL" dirty="0" err="1"/>
              <a:t>closer</a:t>
            </a:r>
            <a:r>
              <a:rPr lang="pl-PL" dirty="0"/>
              <a:t> to </a:t>
            </a:r>
            <a:r>
              <a:rPr lang="pl-PL" dirty="0" err="1"/>
              <a:t>work</a:t>
            </a:r>
            <a:endParaRPr lang="pl-PL" dirty="0"/>
          </a:p>
          <a:p>
            <a:r>
              <a:rPr lang="en-US" sz="1800" dirty="0"/>
              <a:t>Utilizing Foursquare data to recommend place to live in New York.</a:t>
            </a:r>
            <a:endParaRPr lang="pl-PL" sz="1800" dirty="0"/>
          </a:p>
          <a:p>
            <a:r>
              <a:rPr lang="pl-PL" sz="1800"/>
              <a:t>Katarzyna Cybulska</a:t>
            </a:r>
            <a:endParaRPr lang="ru-RU" sz="1800" dirty="0"/>
          </a:p>
        </p:txBody>
      </p:sp>
    </p:spTree>
    <p:extLst>
      <p:ext uri="{BB962C8B-B14F-4D97-AF65-F5344CB8AC3E}">
        <p14:creationId xmlns:p14="http://schemas.microsoft.com/office/powerpoint/2010/main" val="167025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C6EC2D-7897-46F9-AE13-AF600ABF1620}"/>
              </a:ext>
            </a:extLst>
          </p:cNvPr>
          <p:cNvSpPr>
            <a:spLocks noGrp="1"/>
          </p:cNvSpPr>
          <p:nvPr>
            <p:ph type="pic" sz="quarter" idx="13"/>
          </p:nvPr>
        </p:nvSpPr>
        <p:spPr>
          <a:xfrm>
            <a:off x="458724" y="446411"/>
            <a:ext cx="11274552" cy="5943600"/>
          </a:xfrm>
        </p:spPr>
      </p:sp>
      <p:pic>
        <p:nvPicPr>
          <p:cNvPr id="17" name="Picture 16">
            <a:extLst>
              <a:ext uri="{FF2B5EF4-FFF2-40B4-BE49-F238E27FC236}">
                <a16:creationId xmlns:a16="http://schemas.microsoft.com/office/drawing/2014/main" id="{9181CD59-DECE-43EE-80CA-E491400EBDAD}"/>
              </a:ext>
            </a:extLst>
          </p:cNvPr>
          <p:cNvPicPr>
            <a:picLocks noChangeAspect="1"/>
          </p:cNvPicPr>
          <p:nvPr/>
        </p:nvPicPr>
        <p:blipFill>
          <a:blip r:embed="rId2"/>
          <a:stretch>
            <a:fillRect/>
          </a:stretch>
        </p:blipFill>
        <p:spPr>
          <a:xfrm>
            <a:off x="458724" y="467989"/>
            <a:ext cx="11274488" cy="5943600"/>
          </a:xfrm>
          <a:prstGeom prst="rect">
            <a:avLst/>
          </a:prstGeom>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a:xfrm>
            <a:off x="458788" y="2028825"/>
            <a:ext cx="5213142" cy="728663"/>
          </a:xfrm>
        </p:spPr>
        <p:txBody>
          <a:bodyPr/>
          <a:lstStyle/>
          <a:p>
            <a:r>
              <a:rPr lang="pl-PL" dirty="0"/>
              <a:t>The Battle of </a:t>
            </a:r>
            <a:r>
              <a:rPr lang="pl-PL" dirty="0" err="1"/>
              <a:t>Neighborhoods</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a:xfrm>
            <a:off x="458787" y="2754601"/>
            <a:ext cx="5213141" cy="1861200"/>
          </a:xfrm>
        </p:spPr>
        <p:txBody>
          <a:bodyPr/>
          <a:lstStyle/>
          <a:p>
            <a:r>
              <a:rPr lang="pl-PL" dirty="0" err="1"/>
              <a:t>Results</a:t>
            </a:r>
            <a:endParaRPr lang="ru-RU" dirty="0"/>
          </a:p>
        </p:txBody>
      </p:sp>
    </p:spTree>
    <p:extLst>
      <p:ext uri="{BB962C8B-B14F-4D97-AF65-F5344CB8AC3E}">
        <p14:creationId xmlns:p14="http://schemas.microsoft.com/office/powerpoint/2010/main" val="204842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1DFBA-6F18-471C-94A5-EB5ED5809216}"/>
              </a:ext>
            </a:extLst>
          </p:cNvPr>
          <p:cNvSpPr>
            <a:spLocks noGrp="1"/>
          </p:cNvSpPr>
          <p:nvPr>
            <p:ph type="sldNum" sz="quarter" idx="12"/>
          </p:nvPr>
        </p:nvSpPr>
        <p:spPr/>
        <p:txBody>
          <a:bodyPr/>
          <a:lstStyle/>
          <a:p>
            <a:fld id="{3CE5352E-9B9F-4EDC-8769-7FA3D3F814C7}" type="slidenum">
              <a:rPr lang="ru-RU" smtClean="0"/>
              <a:t>11</a:t>
            </a:fld>
            <a:endParaRPr lang="ru-RU" dirty="0"/>
          </a:p>
        </p:txBody>
      </p:sp>
      <p:sp>
        <p:nvSpPr>
          <p:cNvPr id="5" name="Title 4">
            <a:extLst>
              <a:ext uri="{FF2B5EF4-FFF2-40B4-BE49-F238E27FC236}">
                <a16:creationId xmlns:a16="http://schemas.microsoft.com/office/drawing/2014/main" id="{ABD558D5-7F71-4419-97C2-3A91A0815BCF}"/>
              </a:ext>
            </a:extLst>
          </p:cNvPr>
          <p:cNvSpPr>
            <a:spLocks noGrp="1"/>
          </p:cNvSpPr>
          <p:nvPr>
            <p:ph type="title"/>
          </p:nvPr>
        </p:nvSpPr>
        <p:spPr>
          <a:xfrm>
            <a:off x="190323" y="185029"/>
            <a:ext cx="3149226" cy="610102"/>
          </a:xfrm>
        </p:spPr>
        <p:txBody>
          <a:bodyPr>
            <a:normAutofit/>
          </a:bodyPr>
          <a:lstStyle/>
          <a:p>
            <a:pPr algn="l"/>
            <a:r>
              <a:rPr lang="pl-PL" sz="2800" dirty="0" err="1"/>
              <a:t>Results</a:t>
            </a:r>
            <a:endParaRPr lang="pl-PL" sz="2800" dirty="0"/>
          </a:p>
        </p:txBody>
      </p:sp>
      <p:sp>
        <p:nvSpPr>
          <p:cNvPr id="11" name="Rectangle 6">
            <a:extLst>
              <a:ext uri="{FF2B5EF4-FFF2-40B4-BE49-F238E27FC236}">
                <a16:creationId xmlns:a16="http://schemas.microsoft.com/office/drawing/2014/main" id="{01DA72F6-F2EA-4CC7-8951-9DE2E3334BA3}"/>
              </a:ext>
            </a:extLst>
          </p:cNvPr>
          <p:cNvSpPr>
            <a:spLocks noChangeArrowheads="1"/>
          </p:cNvSpPr>
          <p:nvPr/>
        </p:nvSpPr>
        <p:spPr bwMode="auto">
          <a:xfrm>
            <a:off x="190323" y="1118296"/>
            <a:ext cx="1169687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t>Function </a:t>
            </a:r>
            <a:r>
              <a:rPr lang="en-US" sz="1400" i="1" dirty="0"/>
              <a:t>recommend()</a:t>
            </a:r>
            <a:r>
              <a:rPr lang="en-US" sz="1400" dirty="0"/>
              <a:t> implemented in workbook: (LINK) is well defined for all workplaces located in New York and home addresses from all around the world, however as Foursquare data quality might vary depending on location, we don’t recommend to use it for home addresses located outside New York. Map below displays results of applying function to example defined in Introduction/Business Problem section of this document.</a:t>
            </a:r>
            <a:endParaRPr lang="pl-PL" sz="1400" dirty="0"/>
          </a:p>
          <a:p>
            <a:r>
              <a:rPr lang="en-US" sz="1400" dirty="0"/>
              <a:t>Yellow circle marker located in northern New York (Bronx) is a current home address. Red circle marker represents work place, and blue markers represent recommended neighborhoods. It’s clearly visible that tree recommendations vary in distance from the workplace.</a:t>
            </a:r>
            <a:endParaRPr lang="pl-PL"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DA72CF1-46CE-494F-A5E2-EC77FD2BC68F}"/>
              </a:ext>
            </a:extLst>
          </p:cNvPr>
          <p:cNvPicPr/>
          <p:nvPr/>
        </p:nvPicPr>
        <p:blipFill>
          <a:blip r:embed="rId2"/>
          <a:stretch>
            <a:fillRect/>
          </a:stretch>
        </p:blipFill>
        <p:spPr>
          <a:xfrm>
            <a:off x="2345635" y="2486870"/>
            <a:ext cx="6800761" cy="4039053"/>
          </a:xfrm>
          <a:prstGeom prst="rect">
            <a:avLst/>
          </a:prstGeom>
        </p:spPr>
      </p:pic>
    </p:spTree>
    <p:extLst>
      <p:ext uri="{BB962C8B-B14F-4D97-AF65-F5344CB8AC3E}">
        <p14:creationId xmlns:p14="http://schemas.microsoft.com/office/powerpoint/2010/main" val="75937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C6EC2D-7897-46F9-AE13-AF600ABF1620}"/>
              </a:ext>
            </a:extLst>
          </p:cNvPr>
          <p:cNvSpPr>
            <a:spLocks noGrp="1"/>
          </p:cNvSpPr>
          <p:nvPr>
            <p:ph type="pic" sz="quarter" idx="13"/>
          </p:nvPr>
        </p:nvSpPr>
        <p:spPr>
          <a:xfrm>
            <a:off x="458724" y="446411"/>
            <a:ext cx="11274552" cy="5943600"/>
          </a:xfrm>
        </p:spPr>
      </p:sp>
      <p:pic>
        <p:nvPicPr>
          <p:cNvPr id="17" name="Picture 16">
            <a:extLst>
              <a:ext uri="{FF2B5EF4-FFF2-40B4-BE49-F238E27FC236}">
                <a16:creationId xmlns:a16="http://schemas.microsoft.com/office/drawing/2014/main" id="{9181CD59-DECE-43EE-80CA-E491400EBDAD}"/>
              </a:ext>
            </a:extLst>
          </p:cNvPr>
          <p:cNvPicPr>
            <a:picLocks noChangeAspect="1"/>
          </p:cNvPicPr>
          <p:nvPr/>
        </p:nvPicPr>
        <p:blipFill>
          <a:blip r:embed="rId2"/>
          <a:stretch>
            <a:fillRect/>
          </a:stretch>
        </p:blipFill>
        <p:spPr>
          <a:xfrm>
            <a:off x="458724" y="467989"/>
            <a:ext cx="11274488" cy="5943600"/>
          </a:xfrm>
          <a:prstGeom prst="rect">
            <a:avLst/>
          </a:prstGeom>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a:xfrm>
            <a:off x="458788" y="2028825"/>
            <a:ext cx="5213142" cy="728663"/>
          </a:xfrm>
        </p:spPr>
        <p:txBody>
          <a:bodyPr/>
          <a:lstStyle/>
          <a:p>
            <a:r>
              <a:rPr lang="pl-PL" dirty="0"/>
              <a:t>The Battle of </a:t>
            </a:r>
            <a:r>
              <a:rPr lang="pl-PL" dirty="0" err="1"/>
              <a:t>Neighborhoods</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a:xfrm>
            <a:off x="458787" y="2754601"/>
            <a:ext cx="5213141" cy="1861200"/>
          </a:xfrm>
        </p:spPr>
        <p:txBody>
          <a:bodyPr/>
          <a:lstStyle/>
          <a:p>
            <a:r>
              <a:rPr lang="pl-PL" dirty="0" err="1"/>
              <a:t>Discussion</a:t>
            </a:r>
            <a:endParaRPr lang="ru-RU" dirty="0"/>
          </a:p>
        </p:txBody>
      </p:sp>
    </p:spTree>
    <p:extLst>
      <p:ext uri="{BB962C8B-B14F-4D97-AF65-F5344CB8AC3E}">
        <p14:creationId xmlns:p14="http://schemas.microsoft.com/office/powerpoint/2010/main" val="188176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1DFBA-6F18-471C-94A5-EB5ED5809216}"/>
              </a:ext>
            </a:extLst>
          </p:cNvPr>
          <p:cNvSpPr>
            <a:spLocks noGrp="1"/>
          </p:cNvSpPr>
          <p:nvPr>
            <p:ph type="sldNum" sz="quarter" idx="12"/>
          </p:nvPr>
        </p:nvSpPr>
        <p:spPr/>
        <p:txBody>
          <a:bodyPr/>
          <a:lstStyle/>
          <a:p>
            <a:fld id="{3CE5352E-9B9F-4EDC-8769-7FA3D3F814C7}" type="slidenum">
              <a:rPr lang="ru-RU" smtClean="0"/>
              <a:t>13</a:t>
            </a:fld>
            <a:endParaRPr lang="ru-RU" dirty="0"/>
          </a:p>
        </p:txBody>
      </p:sp>
      <p:sp>
        <p:nvSpPr>
          <p:cNvPr id="5" name="Title 4">
            <a:extLst>
              <a:ext uri="{FF2B5EF4-FFF2-40B4-BE49-F238E27FC236}">
                <a16:creationId xmlns:a16="http://schemas.microsoft.com/office/drawing/2014/main" id="{ABD558D5-7F71-4419-97C2-3A91A0815BCF}"/>
              </a:ext>
            </a:extLst>
          </p:cNvPr>
          <p:cNvSpPr>
            <a:spLocks noGrp="1"/>
          </p:cNvSpPr>
          <p:nvPr>
            <p:ph type="title"/>
          </p:nvPr>
        </p:nvSpPr>
        <p:spPr>
          <a:xfrm>
            <a:off x="190323" y="185029"/>
            <a:ext cx="3149226" cy="610102"/>
          </a:xfrm>
        </p:spPr>
        <p:txBody>
          <a:bodyPr>
            <a:normAutofit/>
          </a:bodyPr>
          <a:lstStyle/>
          <a:p>
            <a:pPr algn="l"/>
            <a:r>
              <a:rPr lang="pl-PL" sz="2800" dirty="0" err="1"/>
              <a:t>Discussion</a:t>
            </a:r>
            <a:endParaRPr lang="pl-PL" sz="2800" dirty="0"/>
          </a:p>
        </p:txBody>
      </p:sp>
      <p:sp>
        <p:nvSpPr>
          <p:cNvPr id="6" name="Rectangle 4">
            <a:extLst>
              <a:ext uri="{FF2B5EF4-FFF2-40B4-BE49-F238E27FC236}">
                <a16:creationId xmlns:a16="http://schemas.microsoft.com/office/drawing/2014/main" id="{2D32D55A-78B5-4FB4-A8F5-00097A2D1B38}"/>
              </a:ext>
            </a:extLst>
          </p:cNvPr>
          <p:cNvSpPr>
            <a:spLocks noChangeArrowheads="1"/>
          </p:cNvSpPr>
          <p:nvPr/>
        </p:nvSpPr>
        <p:spPr bwMode="auto">
          <a:xfrm>
            <a:off x="190323" y="829147"/>
            <a:ext cx="7442929" cy="494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50784" numCol="1" anchor="ctr" anchorCtr="0" compatLnSpc="1">
            <a:prstTxWarp prst="textNoShape">
              <a:avLst/>
            </a:prstTxWarp>
            <a:spAutoFit/>
          </a:bodyPr>
          <a:lstStyle/>
          <a:p>
            <a:r>
              <a:rPr lang="en-US" sz="1400" dirty="0"/>
              <a:t>Methodology presented to solve problem of recommending neighborhood closer to the workplace makes some assumption which could be challenged. It might be interesting to explore some enhancements.</a:t>
            </a:r>
            <a:endParaRPr lang="pl-PL" sz="1400" dirty="0"/>
          </a:p>
          <a:p>
            <a:r>
              <a:rPr lang="en-US" sz="1400" b="1" dirty="0"/>
              <a:t>Characteristics </a:t>
            </a:r>
            <a:endParaRPr lang="pl-PL" sz="1400" b="1" dirty="0"/>
          </a:p>
          <a:p>
            <a:r>
              <a:rPr lang="en-US" sz="1400" dirty="0"/>
              <a:t>In this project the only characteristics used was number and category of nearby venues. One might consider use of additional characteristics, e.g. population density, average cost of rental. This would require using additional data sources.</a:t>
            </a:r>
            <a:endParaRPr lang="pl-PL" sz="1400" dirty="0"/>
          </a:p>
          <a:p>
            <a:r>
              <a:rPr lang="en-US" sz="1400" b="1" dirty="0"/>
              <a:t>Irrelevant variables</a:t>
            </a:r>
            <a:endParaRPr lang="pl-PL" sz="1400" b="1" dirty="0"/>
          </a:p>
          <a:p>
            <a:r>
              <a:rPr lang="en-US" sz="1400" dirty="0"/>
              <a:t>In presented model we use all venues categories we received from Foursquare. A possible improvement to the model would be analyzing variables and removing ones of low relevance (e.g. highly correlated).</a:t>
            </a:r>
            <a:endParaRPr lang="pl-PL" sz="1400" dirty="0"/>
          </a:p>
          <a:p>
            <a:r>
              <a:rPr lang="en-US" sz="1400" b="1" dirty="0"/>
              <a:t>Distance vs Commute time</a:t>
            </a:r>
            <a:endParaRPr lang="pl-PL" sz="1400" b="1" dirty="0"/>
          </a:p>
          <a:p>
            <a:r>
              <a:rPr lang="en-US" sz="1400" dirty="0"/>
              <a:t>In the project straight line distance in km is used to measure distance from home to work, however this is not necessarily directly correlated with commute time, which is our main focus in this exercise. A place located closer to the workplace might have a longer commute, e.g. because it’s far away from the subway station, and the only possible commute is bus, which would be stuck in traffic during rush hours. On the other hand, public transportation and especially subway network is very well developed in New York, and thus straight line might still be a good approximation.</a:t>
            </a:r>
            <a:endParaRPr lang="pl-PL" sz="1400" dirty="0"/>
          </a:p>
          <a:p>
            <a:r>
              <a:rPr lang="en-US" sz="1400" b="1" dirty="0"/>
              <a:t>Zones</a:t>
            </a:r>
            <a:endParaRPr lang="pl-PL" sz="1400" b="1" dirty="0"/>
          </a:p>
          <a:p>
            <a:r>
              <a:rPr lang="en-US" sz="1400" dirty="0"/>
              <a:t>Zones in which model is recommending place to live are set ad-hoc on 1, 3 and 5 km radius. The is a possibility to explore other zone definitions.</a:t>
            </a:r>
            <a:endParaRPr lang="pl-PL"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l-PL"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432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C6EC2D-7897-46F9-AE13-AF600ABF1620}"/>
              </a:ext>
            </a:extLst>
          </p:cNvPr>
          <p:cNvSpPr>
            <a:spLocks noGrp="1"/>
          </p:cNvSpPr>
          <p:nvPr>
            <p:ph type="pic" sz="quarter" idx="13"/>
          </p:nvPr>
        </p:nvSpPr>
        <p:spPr>
          <a:xfrm>
            <a:off x="458724" y="446411"/>
            <a:ext cx="11274552" cy="5943600"/>
          </a:xfrm>
        </p:spPr>
      </p:sp>
      <p:pic>
        <p:nvPicPr>
          <p:cNvPr id="17" name="Picture 16">
            <a:extLst>
              <a:ext uri="{FF2B5EF4-FFF2-40B4-BE49-F238E27FC236}">
                <a16:creationId xmlns:a16="http://schemas.microsoft.com/office/drawing/2014/main" id="{9181CD59-DECE-43EE-80CA-E491400EBDAD}"/>
              </a:ext>
            </a:extLst>
          </p:cNvPr>
          <p:cNvPicPr>
            <a:picLocks noChangeAspect="1"/>
          </p:cNvPicPr>
          <p:nvPr/>
        </p:nvPicPr>
        <p:blipFill>
          <a:blip r:embed="rId2"/>
          <a:stretch>
            <a:fillRect/>
          </a:stretch>
        </p:blipFill>
        <p:spPr>
          <a:xfrm>
            <a:off x="458724" y="467989"/>
            <a:ext cx="11274488" cy="5943600"/>
          </a:xfrm>
          <a:prstGeom prst="rect">
            <a:avLst/>
          </a:prstGeom>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a:xfrm>
            <a:off x="458788" y="2028825"/>
            <a:ext cx="5213142" cy="728663"/>
          </a:xfrm>
        </p:spPr>
        <p:txBody>
          <a:bodyPr/>
          <a:lstStyle/>
          <a:p>
            <a:r>
              <a:rPr lang="pl-PL" dirty="0"/>
              <a:t>The Battle of </a:t>
            </a:r>
            <a:r>
              <a:rPr lang="pl-PL" dirty="0" err="1"/>
              <a:t>Neighborhoods</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a:xfrm>
            <a:off x="458787" y="2754601"/>
            <a:ext cx="5213141" cy="1861200"/>
          </a:xfrm>
        </p:spPr>
        <p:txBody>
          <a:bodyPr/>
          <a:lstStyle/>
          <a:p>
            <a:r>
              <a:rPr lang="pl-PL" dirty="0" err="1"/>
              <a:t>Conclusion</a:t>
            </a:r>
            <a:endParaRPr lang="ru-RU" dirty="0"/>
          </a:p>
        </p:txBody>
      </p:sp>
    </p:spTree>
    <p:extLst>
      <p:ext uri="{BB962C8B-B14F-4D97-AF65-F5344CB8AC3E}">
        <p14:creationId xmlns:p14="http://schemas.microsoft.com/office/powerpoint/2010/main" val="194435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1DFBA-6F18-471C-94A5-EB5ED5809216}"/>
              </a:ext>
            </a:extLst>
          </p:cNvPr>
          <p:cNvSpPr>
            <a:spLocks noGrp="1"/>
          </p:cNvSpPr>
          <p:nvPr>
            <p:ph type="sldNum" sz="quarter" idx="12"/>
          </p:nvPr>
        </p:nvSpPr>
        <p:spPr/>
        <p:txBody>
          <a:bodyPr/>
          <a:lstStyle/>
          <a:p>
            <a:fld id="{3CE5352E-9B9F-4EDC-8769-7FA3D3F814C7}" type="slidenum">
              <a:rPr lang="ru-RU" smtClean="0"/>
              <a:t>15</a:t>
            </a:fld>
            <a:endParaRPr lang="ru-RU" dirty="0"/>
          </a:p>
        </p:txBody>
      </p:sp>
      <p:sp>
        <p:nvSpPr>
          <p:cNvPr id="5" name="Title 4">
            <a:extLst>
              <a:ext uri="{FF2B5EF4-FFF2-40B4-BE49-F238E27FC236}">
                <a16:creationId xmlns:a16="http://schemas.microsoft.com/office/drawing/2014/main" id="{ABD558D5-7F71-4419-97C2-3A91A0815BCF}"/>
              </a:ext>
            </a:extLst>
          </p:cNvPr>
          <p:cNvSpPr>
            <a:spLocks noGrp="1"/>
          </p:cNvSpPr>
          <p:nvPr>
            <p:ph type="title"/>
          </p:nvPr>
        </p:nvSpPr>
        <p:spPr>
          <a:xfrm>
            <a:off x="190323" y="185029"/>
            <a:ext cx="3149226" cy="610102"/>
          </a:xfrm>
        </p:spPr>
        <p:txBody>
          <a:bodyPr>
            <a:normAutofit/>
          </a:bodyPr>
          <a:lstStyle/>
          <a:p>
            <a:pPr algn="l"/>
            <a:r>
              <a:rPr lang="pl-PL" sz="2800" dirty="0" err="1"/>
              <a:t>Conclusion</a:t>
            </a:r>
            <a:endParaRPr lang="pl-PL" sz="2800" dirty="0"/>
          </a:p>
        </p:txBody>
      </p:sp>
      <p:sp>
        <p:nvSpPr>
          <p:cNvPr id="6" name="Rectangle 4">
            <a:extLst>
              <a:ext uri="{FF2B5EF4-FFF2-40B4-BE49-F238E27FC236}">
                <a16:creationId xmlns:a16="http://schemas.microsoft.com/office/drawing/2014/main" id="{2D32D55A-78B5-4FB4-A8F5-00097A2D1B38}"/>
              </a:ext>
            </a:extLst>
          </p:cNvPr>
          <p:cNvSpPr>
            <a:spLocks noChangeArrowheads="1"/>
          </p:cNvSpPr>
          <p:nvPr/>
        </p:nvSpPr>
        <p:spPr bwMode="auto">
          <a:xfrm>
            <a:off x="97558" y="977441"/>
            <a:ext cx="7442929" cy="3190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50784" numCol="1" anchor="ctr" anchorCtr="0" compatLnSpc="1">
            <a:prstTxWarp prst="textNoShape">
              <a:avLst/>
            </a:prstTxWarp>
            <a:spAutoFit/>
          </a:bodyPr>
          <a:lstStyle/>
          <a:p>
            <a:pPr eaLnBrk="0" fontAlgn="base" hangingPunct="0">
              <a:spcBef>
                <a:spcPct val="0"/>
              </a:spcBef>
              <a:spcAft>
                <a:spcPct val="0"/>
              </a:spcAft>
            </a:pPr>
            <a:r>
              <a:rPr lang="en-US" dirty="0"/>
              <a:t>During the project I have created well-conditioned function </a:t>
            </a:r>
            <a:r>
              <a:rPr lang="en-US" i="1" dirty="0"/>
              <a:t>recommend()</a:t>
            </a:r>
            <a:r>
              <a:rPr lang="en-US" dirty="0"/>
              <a:t> which returns logical recommendations of places to live. The Discussion section has presented possible enhancements of the tool which could lead to receiving better results. This project shows how easy it is to use machine learning to recommend places to live, which in my view is the future of real-estate marketing. Everybody would agree that the place that we live in has a huge impact on our life, but searching for perfect place to live using standard filtering on apartment listings can be exhausting. Why not let the machine do the hard work for us? Next step would be inventing robots who would also do packing and moving for us.</a:t>
            </a:r>
            <a:endParaRPr lang="pl-PL"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l-PL"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7571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B19949F-9FD3-4ACB-9B4C-FE486E7206B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58723" y="457200"/>
            <a:ext cx="11274552" cy="5943600"/>
          </a:xfrm>
          <a:prstGeom prst="rect">
            <a:avLst/>
          </a:prstGeom>
        </p:spPr>
      </p:pic>
      <p:sp>
        <p:nvSpPr>
          <p:cNvPr id="4" name="Title 3">
            <a:extLst>
              <a:ext uri="{FF2B5EF4-FFF2-40B4-BE49-F238E27FC236}">
                <a16:creationId xmlns:a16="http://schemas.microsoft.com/office/drawing/2014/main" id="{BA1A0A4F-F62B-4411-8D3E-82A00A1F480D}"/>
              </a:ext>
            </a:extLst>
          </p:cNvPr>
          <p:cNvSpPr>
            <a:spLocks noGrp="1"/>
          </p:cNvSpPr>
          <p:nvPr>
            <p:ph type="ctrTitle"/>
          </p:nvPr>
        </p:nvSpPr>
        <p:spPr/>
        <p:txBody>
          <a:bodyPr/>
          <a:lstStyle/>
          <a:p>
            <a:r>
              <a:rPr lang="en-US" dirty="0"/>
              <a:t>Thank you!</a:t>
            </a:r>
            <a:endParaRPr lang="ru-RU" dirty="0"/>
          </a:p>
        </p:txBody>
      </p:sp>
      <p:sp>
        <p:nvSpPr>
          <p:cNvPr id="5" name="Subtitle 4">
            <a:extLst>
              <a:ext uri="{FF2B5EF4-FFF2-40B4-BE49-F238E27FC236}">
                <a16:creationId xmlns:a16="http://schemas.microsoft.com/office/drawing/2014/main" id="{6752B999-CAEB-49BE-835B-3CF1107C4A4E}"/>
              </a:ext>
            </a:extLst>
          </p:cNvPr>
          <p:cNvSpPr>
            <a:spLocks noGrp="1"/>
          </p:cNvSpPr>
          <p:nvPr>
            <p:ph type="subTitle" idx="1"/>
          </p:nvPr>
        </p:nvSpPr>
        <p:spPr>
          <a:xfrm>
            <a:off x="458723" y="4601258"/>
            <a:ext cx="11274552" cy="1799542"/>
          </a:xfrm>
        </p:spPr>
        <p:txBody>
          <a:bodyPr/>
          <a:lstStyle/>
          <a:p>
            <a:r>
              <a:rPr lang="pl-PL" dirty="0"/>
              <a:t>Katarzyna Cybulska</a:t>
            </a:r>
            <a:endParaRPr lang="ru-RU" dirty="0"/>
          </a:p>
        </p:txBody>
      </p:sp>
      <p:sp>
        <p:nvSpPr>
          <p:cNvPr id="6" name="Text Placeholder 5">
            <a:extLst>
              <a:ext uri="{FF2B5EF4-FFF2-40B4-BE49-F238E27FC236}">
                <a16:creationId xmlns:a16="http://schemas.microsoft.com/office/drawing/2014/main" id="{70BF050E-254E-4B6E-9FC2-EEF19C8B0A85}"/>
              </a:ext>
            </a:extLst>
          </p:cNvPr>
          <p:cNvSpPr>
            <a:spLocks noGrp="1"/>
          </p:cNvSpPr>
          <p:nvPr>
            <p:ph type="body" sz="quarter" idx="15"/>
          </p:nvPr>
        </p:nvSpPr>
        <p:spPr>
          <a:xfrm>
            <a:off x="5195887" y="5220041"/>
            <a:ext cx="1800225" cy="280988"/>
          </a:xfrm>
        </p:spPr>
        <p:txBody>
          <a:bodyPr/>
          <a:lstStyle/>
          <a:p>
            <a:r>
              <a:rPr lang="en-US" dirty="0"/>
              <a:t>Email:</a:t>
            </a:r>
            <a:endParaRPr lang="ru-RU" dirty="0"/>
          </a:p>
        </p:txBody>
      </p:sp>
      <p:sp>
        <p:nvSpPr>
          <p:cNvPr id="7" name="Text Placeholder 6">
            <a:extLst>
              <a:ext uri="{FF2B5EF4-FFF2-40B4-BE49-F238E27FC236}">
                <a16:creationId xmlns:a16="http://schemas.microsoft.com/office/drawing/2014/main" id="{C685B246-8C76-4D5B-BE88-82AB21F8FF2D}"/>
              </a:ext>
            </a:extLst>
          </p:cNvPr>
          <p:cNvSpPr>
            <a:spLocks noGrp="1"/>
          </p:cNvSpPr>
          <p:nvPr>
            <p:ph type="body" sz="quarter" idx="16"/>
          </p:nvPr>
        </p:nvSpPr>
        <p:spPr>
          <a:xfrm>
            <a:off x="3454009" y="5668990"/>
            <a:ext cx="4749086" cy="280988"/>
          </a:xfrm>
        </p:spPr>
        <p:txBody>
          <a:bodyPr/>
          <a:lstStyle/>
          <a:p>
            <a:r>
              <a:rPr lang="pl-PL" dirty="0"/>
              <a:t>Katarzyna.cybulska90@gmail.com</a:t>
            </a:r>
            <a:endParaRPr lang="ru-RU" dirty="0"/>
          </a:p>
        </p:txBody>
      </p:sp>
    </p:spTree>
    <p:extLst>
      <p:ext uri="{BB962C8B-B14F-4D97-AF65-F5344CB8AC3E}">
        <p14:creationId xmlns:p14="http://schemas.microsoft.com/office/powerpoint/2010/main" val="202694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C6EC2D-7897-46F9-AE13-AF600ABF1620}"/>
              </a:ext>
            </a:extLst>
          </p:cNvPr>
          <p:cNvSpPr>
            <a:spLocks noGrp="1"/>
          </p:cNvSpPr>
          <p:nvPr>
            <p:ph type="pic" sz="quarter" idx="13"/>
          </p:nvPr>
        </p:nvSpPr>
        <p:spPr>
          <a:xfrm>
            <a:off x="458724" y="446411"/>
            <a:ext cx="11274552" cy="5943600"/>
          </a:xfrm>
        </p:spPr>
      </p:sp>
      <p:pic>
        <p:nvPicPr>
          <p:cNvPr id="17" name="Picture 16">
            <a:extLst>
              <a:ext uri="{FF2B5EF4-FFF2-40B4-BE49-F238E27FC236}">
                <a16:creationId xmlns:a16="http://schemas.microsoft.com/office/drawing/2014/main" id="{9181CD59-DECE-43EE-80CA-E491400EBDAD}"/>
              </a:ext>
            </a:extLst>
          </p:cNvPr>
          <p:cNvPicPr>
            <a:picLocks noChangeAspect="1"/>
          </p:cNvPicPr>
          <p:nvPr/>
        </p:nvPicPr>
        <p:blipFill>
          <a:blip r:embed="rId2"/>
          <a:stretch>
            <a:fillRect/>
          </a:stretch>
        </p:blipFill>
        <p:spPr>
          <a:xfrm>
            <a:off x="458724" y="467989"/>
            <a:ext cx="11274488" cy="5943600"/>
          </a:xfrm>
          <a:prstGeom prst="rect">
            <a:avLst/>
          </a:prstGeom>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a:xfrm>
            <a:off x="458788" y="2028825"/>
            <a:ext cx="5213142" cy="728663"/>
          </a:xfrm>
        </p:spPr>
        <p:txBody>
          <a:bodyPr/>
          <a:lstStyle/>
          <a:p>
            <a:r>
              <a:rPr lang="pl-PL" dirty="0"/>
              <a:t>The Battle of </a:t>
            </a:r>
            <a:r>
              <a:rPr lang="pl-PL" dirty="0" err="1"/>
              <a:t>Neighborhoods</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a:xfrm>
            <a:off x="458787" y="2754601"/>
            <a:ext cx="5213141" cy="1861200"/>
          </a:xfrm>
        </p:spPr>
        <p:txBody>
          <a:bodyPr/>
          <a:lstStyle/>
          <a:p>
            <a:r>
              <a:rPr lang="pl-PL" dirty="0" err="1"/>
              <a:t>Introduction</a:t>
            </a:r>
            <a:endParaRPr lang="ru-RU" dirty="0"/>
          </a:p>
        </p:txBody>
      </p:sp>
    </p:spTree>
    <p:extLst>
      <p:ext uri="{BB962C8B-B14F-4D97-AF65-F5344CB8AC3E}">
        <p14:creationId xmlns:p14="http://schemas.microsoft.com/office/powerpoint/2010/main" val="254031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1DFBA-6F18-471C-94A5-EB5ED5809216}"/>
              </a:ext>
            </a:extLst>
          </p:cNvPr>
          <p:cNvSpPr>
            <a:spLocks noGrp="1"/>
          </p:cNvSpPr>
          <p:nvPr>
            <p:ph type="sldNum" sz="quarter" idx="12"/>
          </p:nvPr>
        </p:nvSpPr>
        <p:spPr/>
        <p:txBody>
          <a:bodyPr/>
          <a:lstStyle/>
          <a:p>
            <a:fld id="{3CE5352E-9B9F-4EDC-8769-7FA3D3F814C7}" type="slidenum">
              <a:rPr lang="ru-RU" smtClean="0"/>
              <a:t>3</a:t>
            </a:fld>
            <a:endParaRPr lang="ru-RU" dirty="0"/>
          </a:p>
        </p:txBody>
      </p:sp>
      <p:sp>
        <p:nvSpPr>
          <p:cNvPr id="5" name="Title 4">
            <a:extLst>
              <a:ext uri="{FF2B5EF4-FFF2-40B4-BE49-F238E27FC236}">
                <a16:creationId xmlns:a16="http://schemas.microsoft.com/office/drawing/2014/main" id="{ABD558D5-7F71-4419-97C2-3A91A0815BCF}"/>
              </a:ext>
            </a:extLst>
          </p:cNvPr>
          <p:cNvSpPr>
            <a:spLocks noGrp="1"/>
          </p:cNvSpPr>
          <p:nvPr>
            <p:ph type="title"/>
          </p:nvPr>
        </p:nvSpPr>
        <p:spPr>
          <a:xfrm>
            <a:off x="190323" y="185029"/>
            <a:ext cx="3149226" cy="610102"/>
          </a:xfrm>
        </p:spPr>
        <p:txBody>
          <a:bodyPr>
            <a:normAutofit/>
          </a:bodyPr>
          <a:lstStyle/>
          <a:p>
            <a:pPr algn="l"/>
            <a:r>
              <a:rPr lang="pl-PL" sz="2800" dirty="0" err="1"/>
              <a:t>Introduction</a:t>
            </a:r>
            <a:endParaRPr lang="pl-PL" sz="2800" dirty="0"/>
          </a:p>
        </p:txBody>
      </p:sp>
      <p:pic>
        <p:nvPicPr>
          <p:cNvPr id="7" name="Picture 6">
            <a:extLst>
              <a:ext uri="{FF2B5EF4-FFF2-40B4-BE49-F238E27FC236}">
                <a16:creationId xmlns:a16="http://schemas.microsoft.com/office/drawing/2014/main" id="{7311D04E-3A08-46EF-9D4C-D04422B3E8C1}"/>
              </a:ext>
            </a:extLst>
          </p:cNvPr>
          <p:cNvPicPr/>
          <p:nvPr/>
        </p:nvPicPr>
        <p:blipFill>
          <a:blip r:embed="rId2">
            <a:extLst>
              <a:ext uri="{28A0092B-C50C-407E-A947-70E740481C1C}">
                <a14:useLocalDpi xmlns:a14="http://schemas.microsoft.com/office/drawing/2010/main" val="0"/>
              </a:ext>
            </a:extLst>
          </a:blip>
          <a:stretch>
            <a:fillRect/>
          </a:stretch>
        </p:blipFill>
        <p:spPr>
          <a:xfrm>
            <a:off x="9157253" y="600875"/>
            <a:ext cx="2431484" cy="5288233"/>
          </a:xfrm>
          <a:prstGeom prst="rect">
            <a:avLst/>
          </a:prstGeom>
        </p:spPr>
      </p:pic>
      <p:sp>
        <p:nvSpPr>
          <p:cNvPr id="11" name="Rectangle 6">
            <a:extLst>
              <a:ext uri="{FF2B5EF4-FFF2-40B4-BE49-F238E27FC236}">
                <a16:creationId xmlns:a16="http://schemas.microsoft.com/office/drawing/2014/main" id="{01DA72F6-F2EA-4CC7-8951-9DE2E3334BA3}"/>
              </a:ext>
            </a:extLst>
          </p:cNvPr>
          <p:cNvSpPr>
            <a:spLocks noChangeArrowheads="1"/>
          </p:cNvSpPr>
          <p:nvPr/>
        </p:nvSpPr>
        <p:spPr bwMode="auto">
          <a:xfrm>
            <a:off x="190323" y="994999"/>
            <a:ext cx="7297003"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Tw Cen MT" panose="020B0602020104020603" pitchFamily="34" charset="-18"/>
                <a:ea typeface="Times New Roman" panose="02020603050405020304" pitchFamily="18" charset="0"/>
                <a:cs typeface="Times New Roman" panose="02020603050405020304" pitchFamily="18" charset="0"/>
              </a:rPr>
              <a:t>According to New York Times magazine, New Yorkers spend in average 35.9 min each way on commute to work every day. That’s the longest commute compared to all cities in USA. New York is also in the top of other inglorious competition – hours spent in congestion per year. Average New Yorker spends almost 90 hours per year in crowded, stuffy trains and subway platforms. Only habitants of Los Angeles have it worse with average of 104.1 hours per year.</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Tw Cen MT" panose="020B0602020104020603" pitchFamily="34" charset="-18"/>
                <a:ea typeface="Times New Roman" panose="02020603050405020304" pitchFamily="18" charset="0"/>
                <a:cs typeface="Times New Roman" panose="02020603050405020304" pitchFamily="18" charset="0"/>
              </a:rPr>
              <a:t>It’s a known fact that living closer to your workplace can save you stress, free up time for leisure and help increase your overall happiness. Why don’t people move closer to their work?</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Tw Cen MT" panose="020B0602020104020603" pitchFamily="34" charset="-18"/>
                <a:ea typeface="Times New Roman" panose="02020603050405020304" pitchFamily="18" charset="0"/>
                <a:cs typeface="Times New Roman" panose="02020603050405020304" pitchFamily="18" charset="0"/>
              </a:rPr>
              <a:t>Choosing a right place to live is a complex optimization task in which you need to find a balance between low commute time and a very vague “general feeling” of the neighborhood. People don’t like change, and if they need to move to another place, wouldn’t it be comforting to know that the new neighborhood will be similar to the one that you’re leaving behind?</a:t>
            </a:r>
            <a:endParaRPr kumimoji="0" lang="pl-PL" altLang="pl-PL" sz="1400" b="0" i="0" u="none" strike="noStrike" cap="none" normalizeH="0" baseline="0" dirty="0">
              <a:ln>
                <a:noFill/>
              </a:ln>
              <a:solidFill>
                <a:schemeClr val="tx1"/>
              </a:solidFill>
              <a:effectLst/>
              <a:latin typeface="Tw Cen MT" panose="020B0602020104020603" pitchFamily="34" charset="-18"/>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pl-PL" sz="1400" dirty="0">
              <a:latin typeface="Tw Cen MT" panose="020B0602020104020603" pitchFamily="34" charset="-18"/>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pl-PL" sz="1400" dirty="0">
                <a:latin typeface="Tw Cen MT" panose="020B0602020104020603" pitchFamily="34" charset="-18"/>
                <a:ea typeface="Times New Roman" panose="02020603050405020304" pitchFamily="18" charset="0"/>
                <a:cs typeface="Times New Roman" panose="02020603050405020304" pitchFamily="18" charset="0"/>
              </a:rPr>
              <a:t>Business case for the analysis is creation of a tool, which for given current home address and work address will create suggestions of neighborhoods which resemble the one which customer is currently living in, but are located closer to the place they commute to every day. Leveraging Foursquare data, we want to capture the “general feeling” on the neighborhood and look for similar ones with lower commute time. </a:t>
            </a:r>
            <a:endParaRPr lang="pl-PL" altLang="pl-PL" sz="1400" dirty="0"/>
          </a:p>
          <a:p>
            <a:pPr lvl="0" eaLnBrk="0" fontAlgn="base" hangingPunct="0">
              <a:spcBef>
                <a:spcPct val="0"/>
              </a:spcBef>
              <a:spcAft>
                <a:spcPct val="0"/>
              </a:spcAft>
            </a:pPr>
            <a:r>
              <a:rPr lang="en-US" altLang="pl-PL" sz="1400" dirty="0">
                <a:latin typeface="Tw Cen MT" panose="020B0602020104020603" pitchFamily="34" charset="-18"/>
                <a:ea typeface="Times New Roman" panose="02020603050405020304" pitchFamily="18" charset="0"/>
                <a:cs typeface="Times New Roman" panose="02020603050405020304" pitchFamily="18" charset="0"/>
              </a:rPr>
              <a:t>Possible further development of the tool but out of scope for this project, would be directing customer to relevant apartment listings. There are many apartment listings sites, where customer can filter listings by features of apartments, but what they are missing is capturing “general feeling” of the neighborhood.</a:t>
            </a:r>
            <a:endParaRPr lang="en-US" altLang="pl-PL"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12" name="Text Box 3">
            <a:extLst>
              <a:ext uri="{FF2B5EF4-FFF2-40B4-BE49-F238E27FC236}">
                <a16:creationId xmlns:a16="http://schemas.microsoft.com/office/drawing/2014/main" id="{A62AD0A0-777F-479C-AC94-7323446ACB6F}"/>
              </a:ext>
            </a:extLst>
          </p:cNvPr>
          <p:cNvSpPr txBox="1">
            <a:spLocks noChangeArrowheads="1"/>
          </p:cNvSpPr>
          <p:nvPr/>
        </p:nvSpPr>
        <p:spPr bwMode="auto">
          <a:xfrm>
            <a:off x="9505425" y="5835618"/>
            <a:ext cx="2083311" cy="4847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050" b="0" i="1" u="none" strike="noStrike" cap="none" normalizeH="0" baseline="0" dirty="0">
                <a:ln>
                  <a:noFill/>
                </a:ln>
                <a:solidFill>
                  <a:srgbClr val="775F55"/>
                </a:solidFill>
                <a:effectLst/>
                <a:latin typeface="Tw Cen MT" panose="020B0602020104020603" pitchFamily="34" charset="-18"/>
                <a:ea typeface="Tw Cen MT" panose="020B0602020104020603" pitchFamily="34" charset="-18"/>
                <a:cs typeface="Times New Roman" panose="02020603050405020304" pitchFamily="18" charset="0"/>
              </a:rPr>
              <a:t>Figure 1 One-way commute time and hours per year in congestion. Source: New York Times</a:t>
            </a:r>
            <a:r>
              <a:rPr kumimoji="0" lang="en-US" altLang="pl-PL" sz="600" b="0" i="1" u="none" strike="noStrike" cap="none" normalizeH="0" baseline="0" dirty="0">
                <a:ln>
                  <a:noFill/>
                </a:ln>
                <a:solidFill>
                  <a:srgbClr val="775F55"/>
                </a:solidFill>
                <a:effectLst/>
                <a:latin typeface="Tw Cen MT" panose="020B0602020104020603" pitchFamily="34" charset="-18"/>
                <a:ea typeface="Tw Cen MT" panose="020B0602020104020603" pitchFamily="34" charset="-18"/>
                <a:cs typeface="Times New Roman" panose="02020603050405020304" pitchFamily="18" charset="0"/>
              </a:rPr>
              <a:t>.</a:t>
            </a:r>
            <a:endParaRPr kumimoji="0" lang="en-US"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140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C6EC2D-7897-46F9-AE13-AF600ABF1620}"/>
              </a:ext>
            </a:extLst>
          </p:cNvPr>
          <p:cNvSpPr>
            <a:spLocks noGrp="1"/>
          </p:cNvSpPr>
          <p:nvPr>
            <p:ph type="pic" sz="quarter" idx="13"/>
          </p:nvPr>
        </p:nvSpPr>
        <p:spPr>
          <a:xfrm>
            <a:off x="458724" y="446411"/>
            <a:ext cx="11274552" cy="5943600"/>
          </a:xfrm>
        </p:spPr>
      </p:sp>
      <p:pic>
        <p:nvPicPr>
          <p:cNvPr id="17" name="Picture 16">
            <a:extLst>
              <a:ext uri="{FF2B5EF4-FFF2-40B4-BE49-F238E27FC236}">
                <a16:creationId xmlns:a16="http://schemas.microsoft.com/office/drawing/2014/main" id="{9181CD59-DECE-43EE-80CA-E491400EBDAD}"/>
              </a:ext>
            </a:extLst>
          </p:cNvPr>
          <p:cNvPicPr>
            <a:picLocks noChangeAspect="1"/>
          </p:cNvPicPr>
          <p:nvPr/>
        </p:nvPicPr>
        <p:blipFill>
          <a:blip r:embed="rId2"/>
          <a:stretch>
            <a:fillRect/>
          </a:stretch>
        </p:blipFill>
        <p:spPr>
          <a:xfrm>
            <a:off x="458724" y="467989"/>
            <a:ext cx="11274488" cy="5943600"/>
          </a:xfrm>
          <a:prstGeom prst="rect">
            <a:avLst/>
          </a:prstGeom>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a:xfrm>
            <a:off x="458788" y="2028825"/>
            <a:ext cx="5213142" cy="728663"/>
          </a:xfrm>
        </p:spPr>
        <p:txBody>
          <a:bodyPr/>
          <a:lstStyle/>
          <a:p>
            <a:r>
              <a:rPr lang="pl-PL" dirty="0"/>
              <a:t>The Battle of </a:t>
            </a:r>
            <a:r>
              <a:rPr lang="pl-PL" dirty="0" err="1"/>
              <a:t>Neighborhoods</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a:xfrm>
            <a:off x="458787" y="2754601"/>
            <a:ext cx="5213141" cy="1861200"/>
          </a:xfrm>
        </p:spPr>
        <p:txBody>
          <a:bodyPr/>
          <a:lstStyle/>
          <a:p>
            <a:r>
              <a:rPr lang="pl-PL" dirty="0"/>
              <a:t>Data</a:t>
            </a:r>
            <a:endParaRPr lang="ru-RU" dirty="0"/>
          </a:p>
        </p:txBody>
      </p:sp>
    </p:spTree>
    <p:extLst>
      <p:ext uri="{BB962C8B-B14F-4D97-AF65-F5344CB8AC3E}">
        <p14:creationId xmlns:p14="http://schemas.microsoft.com/office/powerpoint/2010/main" val="294275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1DFBA-6F18-471C-94A5-EB5ED5809216}"/>
              </a:ext>
            </a:extLst>
          </p:cNvPr>
          <p:cNvSpPr>
            <a:spLocks noGrp="1"/>
          </p:cNvSpPr>
          <p:nvPr>
            <p:ph type="sldNum" sz="quarter" idx="12"/>
          </p:nvPr>
        </p:nvSpPr>
        <p:spPr/>
        <p:txBody>
          <a:bodyPr/>
          <a:lstStyle/>
          <a:p>
            <a:fld id="{3CE5352E-9B9F-4EDC-8769-7FA3D3F814C7}" type="slidenum">
              <a:rPr lang="ru-RU" smtClean="0"/>
              <a:t>5</a:t>
            </a:fld>
            <a:endParaRPr lang="ru-RU" dirty="0"/>
          </a:p>
        </p:txBody>
      </p:sp>
      <p:sp>
        <p:nvSpPr>
          <p:cNvPr id="5" name="Title 4">
            <a:extLst>
              <a:ext uri="{FF2B5EF4-FFF2-40B4-BE49-F238E27FC236}">
                <a16:creationId xmlns:a16="http://schemas.microsoft.com/office/drawing/2014/main" id="{ABD558D5-7F71-4419-97C2-3A91A0815BCF}"/>
              </a:ext>
            </a:extLst>
          </p:cNvPr>
          <p:cNvSpPr>
            <a:spLocks noGrp="1"/>
          </p:cNvSpPr>
          <p:nvPr>
            <p:ph type="title"/>
          </p:nvPr>
        </p:nvSpPr>
        <p:spPr>
          <a:xfrm>
            <a:off x="190323" y="185029"/>
            <a:ext cx="3149226" cy="610102"/>
          </a:xfrm>
        </p:spPr>
        <p:txBody>
          <a:bodyPr>
            <a:normAutofit/>
          </a:bodyPr>
          <a:lstStyle/>
          <a:p>
            <a:pPr algn="l"/>
            <a:r>
              <a:rPr lang="pl-PL" sz="2800" dirty="0"/>
              <a:t>Data</a:t>
            </a:r>
          </a:p>
        </p:txBody>
      </p:sp>
      <p:sp>
        <p:nvSpPr>
          <p:cNvPr id="11" name="Rectangle 6">
            <a:extLst>
              <a:ext uri="{FF2B5EF4-FFF2-40B4-BE49-F238E27FC236}">
                <a16:creationId xmlns:a16="http://schemas.microsoft.com/office/drawing/2014/main" id="{01DA72F6-F2EA-4CC7-8951-9DE2E3334BA3}"/>
              </a:ext>
            </a:extLst>
          </p:cNvPr>
          <p:cNvSpPr>
            <a:spLocks noChangeArrowheads="1"/>
          </p:cNvSpPr>
          <p:nvPr/>
        </p:nvSpPr>
        <p:spPr bwMode="auto">
          <a:xfrm>
            <a:off x="190323" y="1084293"/>
            <a:ext cx="729700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t>There are 3 main data sources which will be used to solve the problem:</a:t>
            </a:r>
            <a:endParaRPr lang="pl-PL" sz="1400" dirty="0"/>
          </a:p>
          <a:p>
            <a:pPr lvl="0"/>
            <a:r>
              <a:rPr lang="en-US" sz="1400" dirty="0"/>
              <a:t>Dataset of New York Boroughs and Neighborhoods with geographical coordinates, which can be accessed freely under link: </a:t>
            </a:r>
            <a:r>
              <a:rPr lang="en-US" sz="1400" u="sng" dirty="0">
                <a:hlinkClick r:id="rId2"/>
              </a:rPr>
              <a:t>https://geo.nyu.edu/catalog/nyu_2451_34572</a:t>
            </a:r>
            <a:r>
              <a:rPr lang="en-US" sz="1400" dirty="0"/>
              <a:t>. </a:t>
            </a:r>
            <a:endParaRPr lang="pl-PL" sz="1400" dirty="0"/>
          </a:p>
          <a:p>
            <a:pPr lvl="0"/>
            <a:r>
              <a:rPr lang="en-US" sz="1400" dirty="0"/>
              <a:t>Foursquare data regarding venues in close location of neighborhoods.</a:t>
            </a:r>
            <a:endParaRPr lang="pl-PL" sz="1400" dirty="0"/>
          </a:p>
          <a:p>
            <a:pPr lvl="0"/>
            <a:r>
              <a:rPr lang="en-US" sz="1400" dirty="0"/>
              <a:t>Forge geolocator – to get geographical coordinates of given addresses.</a:t>
            </a:r>
            <a:endParaRPr lang="pl-PL" sz="1400" dirty="0"/>
          </a:p>
          <a:p>
            <a:r>
              <a:rPr lang="en-US" sz="1400" dirty="0"/>
              <a:t>Example to illustrate how data will be used:</a:t>
            </a:r>
            <a:endParaRPr lang="pl-PL" sz="1400" dirty="0"/>
          </a:p>
          <a:p>
            <a:r>
              <a:rPr lang="en-US" sz="1400" dirty="0"/>
              <a:t>Mark currently lives in 1030 Neil Avenue, Bronx, NY and commutes every day to work at 545 5th Ave, Manhattan, NY. First, using Foursquare API get venues near 1030 Neil Avenue and create a profile for the neighborhood. After that, create similar profiles for all neighborhoods from the 1</a:t>
            </a:r>
            <a:r>
              <a:rPr lang="en-US" sz="1400" baseline="30000" dirty="0"/>
              <a:t>st</a:t>
            </a:r>
            <a:r>
              <a:rPr lang="en-US" sz="1400" dirty="0"/>
              <a:t> data set. Find neighborhoods which are within e.g. ~ 1km range, ~ 1-3 km range and ~ 3-5 km range from 545 5th Ave and in each sector recommend a neighborhood which profile resembles surroundings of 1030 Neil Avenue the most. Mark will be left with three options, for which he can explore e.g. apartment listings to make a final decision.</a:t>
            </a:r>
            <a:endParaRPr lang="pl-PL"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362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C6EC2D-7897-46F9-AE13-AF600ABF1620}"/>
              </a:ext>
            </a:extLst>
          </p:cNvPr>
          <p:cNvSpPr>
            <a:spLocks noGrp="1"/>
          </p:cNvSpPr>
          <p:nvPr>
            <p:ph type="pic" sz="quarter" idx="13"/>
          </p:nvPr>
        </p:nvSpPr>
        <p:spPr>
          <a:xfrm>
            <a:off x="458724" y="446411"/>
            <a:ext cx="11274552" cy="5943600"/>
          </a:xfrm>
        </p:spPr>
      </p:sp>
      <p:pic>
        <p:nvPicPr>
          <p:cNvPr id="17" name="Picture 16">
            <a:extLst>
              <a:ext uri="{FF2B5EF4-FFF2-40B4-BE49-F238E27FC236}">
                <a16:creationId xmlns:a16="http://schemas.microsoft.com/office/drawing/2014/main" id="{9181CD59-DECE-43EE-80CA-E491400EBDAD}"/>
              </a:ext>
            </a:extLst>
          </p:cNvPr>
          <p:cNvPicPr>
            <a:picLocks noChangeAspect="1"/>
          </p:cNvPicPr>
          <p:nvPr/>
        </p:nvPicPr>
        <p:blipFill>
          <a:blip r:embed="rId2"/>
          <a:stretch>
            <a:fillRect/>
          </a:stretch>
        </p:blipFill>
        <p:spPr>
          <a:xfrm>
            <a:off x="458724" y="467989"/>
            <a:ext cx="11274488" cy="5943600"/>
          </a:xfrm>
          <a:prstGeom prst="rect">
            <a:avLst/>
          </a:prstGeom>
        </p:spPr>
      </p:pic>
      <p:sp>
        <p:nvSpPr>
          <p:cNvPr id="4" name="Text Placeholder 3">
            <a:extLst>
              <a:ext uri="{FF2B5EF4-FFF2-40B4-BE49-F238E27FC236}">
                <a16:creationId xmlns:a16="http://schemas.microsoft.com/office/drawing/2014/main" id="{638679ED-B012-44FD-8C45-F9526C81ABD8}"/>
              </a:ext>
            </a:extLst>
          </p:cNvPr>
          <p:cNvSpPr>
            <a:spLocks noGrp="1"/>
          </p:cNvSpPr>
          <p:nvPr>
            <p:ph type="body" sz="quarter" idx="15"/>
          </p:nvPr>
        </p:nvSpPr>
        <p:spPr>
          <a:xfrm>
            <a:off x="458788" y="2028825"/>
            <a:ext cx="5213142" cy="728663"/>
          </a:xfrm>
        </p:spPr>
        <p:txBody>
          <a:bodyPr/>
          <a:lstStyle/>
          <a:p>
            <a:r>
              <a:rPr lang="pl-PL" dirty="0"/>
              <a:t>The Battle of </a:t>
            </a:r>
            <a:r>
              <a:rPr lang="pl-PL" dirty="0" err="1"/>
              <a:t>Neighborhoods</a:t>
            </a:r>
            <a:endParaRPr lang="ru-RU" dirty="0"/>
          </a:p>
        </p:txBody>
      </p:sp>
      <p:sp>
        <p:nvSpPr>
          <p:cNvPr id="5" name="Title 4">
            <a:extLst>
              <a:ext uri="{FF2B5EF4-FFF2-40B4-BE49-F238E27FC236}">
                <a16:creationId xmlns:a16="http://schemas.microsoft.com/office/drawing/2014/main" id="{22CD4052-CA5C-4234-B1F4-5ADAACA35D45}"/>
              </a:ext>
            </a:extLst>
          </p:cNvPr>
          <p:cNvSpPr>
            <a:spLocks noGrp="1"/>
          </p:cNvSpPr>
          <p:nvPr>
            <p:ph type="title"/>
          </p:nvPr>
        </p:nvSpPr>
        <p:spPr>
          <a:xfrm>
            <a:off x="458787" y="2754601"/>
            <a:ext cx="5213141" cy="1861200"/>
          </a:xfrm>
        </p:spPr>
        <p:txBody>
          <a:bodyPr/>
          <a:lstStyle/>
          <a:p>
            <a:r>
              <a:rPr lang="pl-PL" dirty="0" err="1"/>
              <a:t>Methodology</a:t>
            </a:r>
            <a:endParaRPr lang="ru-RU" dirty="0"/>
          </a:p>
        </p:txBody>
      </p:sp>
    </p:spTree>
    <p:extLst>
      <p:ext uri="{BB962C8B-B14F-4D97-AF65-F5344CB8AC3E}">
        <p14:creationId xmlns:p14="http://schemas.microsoft.com/office/powerpoint/2010/main" val="470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1DFBA-6F18-471C-94A5-EB5ED5809216}"/>
              </a:ext>
            </a:extLst>
          </p:cNvPr>
          <p:cNvSpPr>
            <a:spLocks noGrp="1"/>
          </p:cNvSpPr>
          <p:nvPr>
            <p:ph type="sldNum" sz="quarter" idx="12"/>
          </p:nvPr>
        </p:nvSpPr>
        <p:spPr/>
        <p:txBody>
          <a:bodyPr/>
          <a:lstStyle/>
          <a:p>
            <a:fld id="{3CE5352E-9B9F-4EDC-8769-7FA3D3F814C7}" type="slidenum">
              <a:rPr lang="ru-RU" smtClean="0"/>
              <a:t>7</a:t>
            </a:fld>
            <a:endParaRPr lang="ru-RU" dirty="0"/>
          </a:p>
        </p:txBody>
      </p:sp>
      <p:sp>
        <p:nvSpPr>
          <p:cNvPr id="5" name="Title 4">
            <a:extLst>
              <a:ext uri="{FF2B5EF4-FFF2-40B4-BE49-F238E27FC236}">
                <a16:creationId xmlns:a16="http://schemas.microsoft.com/office/drawing/2014/main" id="{ABD558D5-7F71-4419-97C2-3A91A0815BCF}"/>
              </a:ext>
            </a:extLst>
          </p:cNvPr>
          <p:cNvSpPr>
            <a:spLocks noGrp="1"/>
          </p:cNvSpPr>
          <p:nvPr>
            <p:ph type="title"/>
          </p:nvPr>
        </p:nvSpPr>
        <p:spPr>
          <a:xfrm>
            <a:off x="190323" y="185029"/>
            <a:ext cx="3149226" cy="610102"/>
          </a:xfrm>
        </p:spPr>
        <p:txBody>
          <a:bodyPr>
            <a:normAutofit/>
          </a:bodyPr>
          <a:lstStyle/>
          <a:p>
            <a:pPr algn="l"/>
            <a:r>
              <a:rPr lang="pl-PL" sz="2800" dirty="0" err="1"/>
              <a:t>Methodology</a:t>
            </a:r>
            <a:r>
              <a:rPr lang="pl-PL" sz="2800" dirty="0"/>
              <a:t> (1/3)</a:t>
            </a:r>
          </a:p>
        </p:txBody>
      </p:sp>
      <p:sp>
        <p:nvSpPr>
          <p:cNvPr id="6" name="Rectangle 4">
            <a:extLst>
              <a:ext uri="{FF2B5EF4-FFF2-40B4-BE49-F238E27FC236}">
                <a16:creationId xmlns:a16="http://schemas.microsoft.com/office/drawing/2014/main" id="{2D32D55A-78B5-4FB4-A8F5-00097A2D1B38}"/>
              </a:ext>
            </a:extLst>
          </p:cNvPr>
          <p:cNvSpPr>
            <a:spLocks noChangeArrowheads="1"/>
          </p:cNvSpPr>
          <p:nvPr/>
        </p:nvSpPr>
        <p:spPr bwMode="auto">
          <a:xfrm>
            <a:off x="190323" y="1013813"/>
            <a:ext cx="7442929" cy="457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There are three main methods used in this project. Finding a neighborhood which is “close” to our home neighborhood in geographical sense, capturing “general feeling of a neighborhood” and finding neighborhoods which are “similar” - which calls out for defining a measure of distance between neighborhoods characteristics.</a:t>
            </a:r>
            <a:endParaRPr kumimoji="0" lang="pl-PL"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400" dirty="0">
              <a:latin typeface="Tw Cen MT" panose="020B0602020104020603" pitchFamily="34" charset="-1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l-PL" sz="1400" b="1" i="0" u="none" strike="noStrike" cap="none" normalizeH="0" baseline="0" dirty="0">
              <a:ln>
                <a:noFill/>
              </a:ln>
              <a:solidFill>
                <a:srgbClr val="355D7E"/>
              </a:solidFill>
              <a:effectLst/>
              <a:latin typeface="Tw Cen MT" panose="020B0602020104020603" pitchFamily="34" charset="-1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1" i="0" u="none" strike="noStrike" cap="none" normalizeH="0" baseline="0" dirty="0">
                <a:ln>
                  <a:noFill/>
                </a:ln>
                <a:solidFill>
                  <a:srgbClr val="355D7E"/>
                </a:solidFill>
                <a:effectLst/>
                <a:latin typeface="Tw Cen MT" panose="020B0602020104020603" pitchFamily="34" charset="-18"/>
              </a:rPr>
              <a:t>Geographical distance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In order to find neighborhoods close to the workplace, we need a function which for given geographical coordinates of two points on a map will return distance between them in km. A solution easy to implement and well-conditioned down to distances as small as a few meters on the earth’s surface is Spherical Law of Cosines. It gives a 1-line formula for calculating d - distance between two points on a map:</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d = arcos (sin </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φ</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1 </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Cambria Math" panose="02040503050406030204" pitchFamily="18" charset="0"/>
              </a:rPr>
              <a:t>⋅</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 sin </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φ</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2 + cos </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φ</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1 </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Cambria Math" panose="02040503050406030204" pitchFamily="18" charset="0"/>
              </a:rPr>
              <a:t>⋅</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 cos </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φ</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2 </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Cambria Math" panose="02040503050406030204" pitchFamily="18" charset="0"/>
              </a:rPr>
              <a:t>⋅</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 cos </a:t>
            </a:r>
            <a:r>
              <a:rPr kumimoji="0" lang="en-US" altLang="pl-PL" sz="1400" b="0" i="0" u="none" strike="noStrike" cap="none" normalizeH="0" baseline="0" dirty="0" err="1">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Δλ</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 </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Cambria Math" panose="02040503050406030204" pitchFamily="18" charset="0"/>
              </a:rPr>
              <a:t>⋅</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 R</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Where:</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R is radius of earth in km,</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φ</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1, </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φ</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2 are latitudes,</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Times New Roman" panose="02020603050405020304" pitchFamily="18" charset="0"/>
              </a:rPr>
              <a:t>and </a:t>
            </a:r>
            <a:r>
              <a:rPr kumimoji="0" lang="en-US" altLang="pl-PL" sz="1400" b="0" i="0" u="none" strike="noStrike" cap="none" normalizeH="0" baseline="0" dirty="0" err="1">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Δλ</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 = difference between longitudes. </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Important note: in this equation both longitude and latitude are given in radians instead of degrees. Luckily Python library </a:t>
            </a:r>
            <a:r>
              <a:rPr kumimoji="0" lang="en-US" altLang="pl-PL" sz="1400" b="0" i="1"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math </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provides a function radians() which converts angle in degrees to radians.</a:t>
            </a:r>
            <a:endParaRPr kumimoji="0" lang="en-US" altLang="pl-PL" sz="1400" b="1" i="0" u="none" strike="noStrike" cap="none" normalizeH="0" baseline="0" dirty="0">
              <a:ln>
                <a:noFill/>
              </a:ln>
              <a:solidFill>
                <a:srgbClr val="355D7E"/>
              </a:solidFill>
              <a:effectLst/>
              <a:latin typeface="Tw Cen MT" panose="020B0602020104020603" pitchFamily="34" charset="-1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359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1DFBA-6F18-471C-94A5-EB5ED5809216}"/>
              </a:ext>
            </a:extLst>
          </p:cNvPr>
          <p:cNvSpPr>
            <a:spLocks noGrp="1"/>
          </p:cNvSpPr>
          <p:nvPr>
            <p:ph type="sldNum" sz="quarter" idx="12"/>
          </p:nvPr>
        </p:nvSpPr>
        <p:spPr/>
        <p:txBody>
          <a:bodyPr/>
          <a:lstStyle/>
          <a:p>
            <a:fld id="{3CE5352E-9B9F-4EDC-8769-7FA3D3F814C7}" type="slidenum">
              <a:rPr lang="ru-RU" smtClean="0"/>
              <a:t>8</a:t>
            </a:fld>
            <a:endParaRPr lang="ru-RU" dirty="0"/>
          </a:p>
        </p:txBody>
      </p:sp>
      <p:sp>
        <p:nvSpPr>
          <p:cNvPr id="5" name="Title 4">
            <a:extLst>
              <a:ext uri="{FF2B5EF4-FFF2-40B4-BE49-F238E27FC236}">
                <a16:creationId xmlns:a16="http://schemas.microsoft.com/office/drawing/2014/main" id="{ABD558D5-7F71-4419-97C2-3A91A0815BCF}"/>
              </a:ext>
            </a:extLst>
          </p:cNvPr>
          <p:cNvSpPr>
            <a:spLocks noGrp="1"/>
          </p:cNvSpPr>
          <p:nvPr>
            <p:ph type="title"/>
          </p:nvPr>
        </p:nvSpPr>
        <p:spPr>
          <a:xfrm>
            <a:off x="190323" y="185029"/>
            <a:ext cx="3149226" cy="610102"/>
          </a:xfrm>
        </p:spPr>
        <p:txBody>
          <a:bodyPr>
            <a:normAutofit/>
          </a:bodyPr>
          <a:lstStyle/>
          <a:p>
            <a:pPr algn="l"/>
            <a:r>
              <a:rPr lang="pl-PL" sz="2800" dirty="0" err="1"/>
              <a:t>Methodology</a:t>
            </a:r>
            <a:r>
              <a:rPr lang="pl-PL" sz="2800" dirty="0"/>
              <a:t> (2/3)</a:t>
            </a:r>
          </a:p>
        </p:txBody>
      </p:sp>
      <p:pic>
        <p:nvPicPr>
          <p:cNvPr id="5121" name="Picture 7">
            <a:extLst>
              <a:ext uri="{FF2B5EF4-FFF2-40B4-BE49-F238E27FC236}">
                <a16:creationId xmlns:a16="http://schemas.microsoft.com/office/drawing/2014/main" id="{A8E44B93-BD4B-4C84-8EE3-92D4DEF6E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22" y="3647930"/>
            <a:ext cx="50577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4">
            <a:extLst>
              <a:ext uri="{FF2B5EF4-FFF2-40B4-BE49-F238E27FC236}">
                <a16:creationId xmlns:a16="http://schemas.microsoft.com/office/drawing/2014/main" id="{24283046-876A-453A-A828-03F5EEA3A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2" y="1672189"/>
            <a:ext cx="3394635" cy="263655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Text Box 5">
            <a:extLst>
              <a:ext uri="{FF2B5EF4-FFF2-40B4-BE49-F238E27FC236}">
                <a16:creationId xmlns:a16="http://schemas.microsoft.com/office/drawing/2014/main" id="{C4AE12BE-F1B0-4581-8E02-1B1CD93F311D}"/>
              </a:ext>
            </a:extLst>
          </p:cNvPr>
          <p:cNvSpPr txBox="1">
            <a:spLocks noChangeArrowheads="1"/>
          </p:cNvSpPr>
          <p:nvPr/>
        </p:nvSpPr>
        <p:spPr bwMode="auto">
          <a:xfrm>
            <a:off x="8609081" y="4656019"/>
            <a:ext cx="3102466" cy="3077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000" b="0" i="1" u="none" strike="noStrike" cap="none" normalizeH="0" baseline="0" dirty="0">
                <a:ln>
                  <a:noFill/>
                </a:ln>
                <a:solidFill>
                  <a:srgbClr val="775F55"/>
                </a:solidFill>
                <a:effectLst/>
                <a:latin typeface="Tw Cen MT" panose="020B0602020104020603" pitchFamily="34" charset="-18"/>
                <a:ea typeface="Tw Cen MT" panose="020B0602020104020603" pitchFamily="34" charset="-18"/>
                <a:cs typeface="Times New Roman" panose="02020603050405020304" pitchFamily="18" charset="0"/>
              </a:rPr>
              <a:t>Figure 2 Euclidean distance between two points in 2-dimensional space. Source: </a:t>
            </a:r>
            <a:r>
              <a:rPr kumimoji="0" lang="en-US" altLang="pl-PL" sz="1000" b="0" i="1" u="none" strike="noStrike" cap="none" normalizeH="0" baseline="0" dirty="0" err="1">
                <a:ln>
                  <a:noFill/>
                </a:ln>
                <a:solidFill>
                  <a:srgbClr val="775F55"/>
                </a:solidFill>
                <a:effectLst/>
                <a:latin typeface="Tw Cen MT" panose="020B0602020104020603" pitchFamily="34" charset="-18"/>
                <a:ea typeface="Tw Cen MT" panose="020B0602020104020603" pitchFamily="34" charset="-18"/>
                <a:cs typeface="Times New Roman" panose="02020603050405020304" pitchFamily="18" charset="0"/>
              </a:rPr>
              <a:t>bigsnarf</a:t>
            </a:r>
            <a:r>
              <a:rPr kumimoji="0" lang="en-US" altLang="pl-PL" sz="1000" b="0" i="1" u="none" strike="noStrike" cap="none" normalizeH="0" baseline="0" dirty="0">
                <a:ln>
                  <a:noFill/>
                </a:ln>
                <a:solidFill>
                  <a:srgbClr val="775F55"/>
                </a:solidFill>
                <a:effectLst/>
                <a:latin typeface="Tw Cen MT" panose="020B0602020104020603" pitchFamily="34" charset="-18"/>
                <a:ea typeface="Tw Cen MT" panose="020B0602020104020603" pitchFamily="34" charset="-18"/>
                <a:cs typeface="Times New Roman" panose="02020603050405020304" pitchFamily="18" charset="0"/>
              </a:rPr>
              <a:t> WordPress</a:t>
            </a:r>
            <a:endParaRPr kumimoji="0" lang="en-US" altLang="pl-PL"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2D32D55A-78B5-4FB4-A8F5-00097A2D1B38}"/>
              </a:ext>
            </a:extLst>
          </p:cNvPr>
          <p:cNvSpPr>
            <a:spLocks noChangeArrowheads="1"/>
          </p:cNvSpPr>
          <p:nvPr/>
        </p:nvSpPr>
        <p:spPr bwMode="auto">
          <a:xfrm>
            <a:off x="190323" y="1049337"/>
            <a:ext cx="7788452" cy="2636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1" i="0" u="none" strike="noStrike" cap="none" normalizeH="0" baseline="0" dirty="0">
                <a:ln>
                  <a:noFill/>
                </a:ln>
                <a:solidFill>
                  <a:srgbClr val="355D7E"/>
                </a:solidFill>
                <a:effectLst/>
                <a:latin typeface="Tw Cen MT" panose="020B0602020104020603" pitchFamily="34" charset="-18"/>
              </a:rPr>
              <a:t>Neighborhood similarity</a:t>
            </a:r>
            <a:endParaRPr kumimoji="0" lang="pl-PL" altLang="pl-PL" sz="1400" b="1" i="0" u="none" strike="noStrike" cap="none" normalizeH="0" baseline="0" dirty="0">
              <a:ln>
                <a:noFill/>
              </a:ln>
              <a:solidFill>
                <a:srgbClr val="355D7E"/>
              </a:solidFill>
              <a:effectLst/>
              <a:latin typeface="Tw Cen MT" panose="020B0602020104020603" pitchFamily="34" charset="-18"/>
            </a:endParaRPr>
          </a:p>
          <a:p>
            <a:pPr eaLnBrk="0" fontAlgn="base" hangingPunct="0">
              <a:spcBef>
                <a:spcPct val="0"/>
              </a:spcBef>
              <a:spcAft>
                <a:spcPct val="0"/>
              </a:spcAft>
            </a:pPr>
            <a:r>
              <a:rPr lang="en-US" altLang="pl-PL" sz="1400" dirty="0">
                <a:latin typeface="Calibri" panose="020F0502020204030204" pitchFamily="34" charset="0"/>
                <a:ea typeface="Tw Cen MT" panose="020B0602020104020603" pitchFamily="34" charset="-18"/>
                <a:cs typeface="Calibri" panose="020F0502020204030204" pitchFamily="34" charset="0"/>
              </a:rPr>
              <a:t>Even though k-means algorithm is not used in this project, reasoning behind grouping points in multidimensional space into clusters is borrowed and used to compare neighborhoods. Let</a:t>
            </a:r>
            <a:r>
              <a:rPr lang="en-US" altLang="pl-PL" sz="1400" dirty="0">
                <a:latin typeface="Tw Cen MT" panose="020B0602020104020603" pitchFamily="34" charset="-18"/>
                <a:ea typeface="Tw Cen MT" panose="020B0602020104020603" pitchFamily="34" charset="-18"/>
                <a:cs typeface="Calibri" panose="020F0502020204030204" pitchFamily="34" charset="0"/>
              </a:rPr>
              <a:t>’</a:t>
            </a:r>
            <a:r>
              <a:rPr lang="en-US" altLang="pl-PL" sz="1400" dirty="0">
                <a:latin typeface="Calibri" panose="020F0502020204030204" pitchFamily="34" charset="0"/>
                <a:ea typeface="Tw Cen MT" panose="020B0602020104020603" pitchFamily="34" charset="-18"/>
                <a:cs typeface="Calibri" panose="020F0502020204030204" pitchFamily="34" charset="0"/>
              </a:rPr>
              <a:t>s assume for now that we can represent each neighborhood as a point in a n-dimensional space. We can think of a point in a n-dimensional space as a vector of its coordinates (of length n). E.g. point in 2-dimensional space can be represented as: (0,1) and using a common axis naming it is a point placed at 0 on X axis, 1 on Y axis. Most common and natural method of measuring distance between two points in n-dimensional space in Euclidean distance. This is the same way we measure distance in every day, e.g. when we want to check if a new wardrobe will fit into our bedroom. A simplistic example on a figure </a:t>
            </a:r>
            <a:r>
              <a:rPr lang="pl-PL" altLang="pl-PL" sz="1400" dirty="0">
                <a:latin typeface="Calibri" panose="020F0502020204030204" pitchFamily="34" charset="0"/>
                <a:ea typeface="Tw Cen MT" panose="020B0602020104020603" pitchFamily="34" charset="-18"/>
                <a:cs typeface="Calibri" panose="020F0502020204030204" pitchFamily="34" charset="0"/>
              </a:rPr>
              <a:t>of the </a:t>
            </a:r>
            <a:r>
              <a:rPr lang="pl-PL" altLang="pl-PL" sz="1400" dirty="0" err="1">
                <a:latin typeface="Calibri" panose="020F0502020204030204" pitchFamily="34" charset="0"/>
                <a:ea typeface="Tw Cen MT" panose="020B0602020104020603" pitchFamily="34" charset="-18"/>
                <a:cs typeface="Calibri" panose="020F0502020204030204" pitchFamily="34" charset="0"/>
              </a:rPr>
              <a:t>right</a:t>
            </a:r>
            <a:r>
              <a:rPr lang="en-US" altLang="pl-PL" sz="1400" dirty="0">
                <a:latin typeface="Calibri" panose="020F0502020204030204" pitchFamily="34" charset="0"/>
                <a:ea typeface="Tw Cen MT" panose="020B0602020104020603" pitchFamily="34" charset="-18"/>
                <a:cs typeface="Calibri" panose="020F0502020204030204" pitchFamily="34" charset="0"/>
              </a:rPr>
              <a:t> can be easily generalized to n-dimensional space:</a:t>
            </a:r>
            <a:endParaRPr lang="pl-PL" altLang="pl-PL" sz="1400" dirty="0">
              <a:latin typeface="Calibri" panose="020F0502020204030204" pitchFamily="34" charset="0"/>
              <a:ea typeface="Tw Cen MT" panose="020B0602020104020603" pitchFamily="34" charset="-18"/>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l-PL"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B3F1D91F-66CA-4A20-B3DD-94A10E22BA4D}"/>
              </a:ext>
            </a:extLst>
          </p:cNvPr>
          <p:cNvSpPr>
            <a:spLocks noChangeArrowheads="1"/>
          </p:cNvSpPr>
          <p:nvPr/>
        </p:nvSpPr>
        <p:spPr bwMode="auto">
          <a:xfrm>
            <a:off x="156640" y="4208225"/>
            <a:ext cx="615476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endParaRPr>
          </a:p>
          <a:p>
            <a:pPr lvl="0" eaLnBrk="0" fontAlgn="base" hangingPunct="0">
              <a:spcBef>
                <a:spcPct val="0"/>
              </a:spcBef>
              <a:spcAft>
                <a:spcPct val="0"/>
              </a:spcAft>
            </a:pPr>
            <a:r>
              <a:rPr lang="en-US" altLang="pl-PL" sz="1400" dirty="0">
                <a:latin typeface="Calibri" panose="020F0502020204030204" pitchFamily="34" charset="0"/>
                <a:ea typeface="Tw Cen MT" panose="020B0602020104020603" pitchFamily="34" charset="-18"/>
                <a:cs typeface="Calibri" panose="020F0502020204030204" pitchFamily="34" charset="0"/>
              </a:rPr>
              <a:t>Python </a:t>
            </a:r>
            <a:r>
              <a:rPr lang="en-US" altLang="pl-PL" sz="1400" i="1" dirty="0" err="1">
                <a:latin typeface="Calibri" panose="020F0502020204030204" pitchFamily="34" charset="0"/>
                <a:ea typeface="Tw Cen MT" panose="020B0602020104020603" pitchFamily="34" charset="-18"/>
                <a:cs typeface="Calibri" panose="020F0502020204030204" pitchFamily="34" charset="0"/>
              </a:rPr>
              <a:t>scipy</a:t>
            </a:r>
            <a:r>
              <a:rPr lang="en-US" altLang="pl-PL" sz="1400" i="1" dirty="0">
                <a:latin typeface="Calibri" panose="020F0502020204030204" pitchFamily="34" charset="0"/>
                <a:ea typeface="Tw Cen MT" panose="020B0602020104020603" pitchFamily="34" charset="-18"/>
                <a:cs typeface="Calibri" panose="020F0502020204030204" pitchFamily="34" charset="0"/>
              </a:rPr>
              <a:t> </a:t>
            </a:r>
            <a:r>
              <a:rPr lang="en-US" altLang="pl-PL" sz="1400" dirty="0">
                <a:latin typeface="Calibri" panose="020F0502020204030204" pitchFamily="34" charset="0"/>
                <a:ea typeface="Tw Cen MT" panose="020B0602020104020603" pitchFamily="34" charset="-18"/>
                <a:cs typeface="Calibri" panose="020F0502020204030204" pitchFamily="34" charset="0"/>
              </a:rPr>
              <a:t>library provides </a:t>
            </a:r>
            <a:r>
              <a:rPr lang="en-US" altLang="pl-PL" sz="1400" dirty="0" err="1">
                <a:latin typeface="Calibri" panose="020F0502020204030204" pitchFamily="34" charset="0"/>
                <a:ea typeface="Tw Cen MT" panose="020B0602020104020603" pitchFamily="34" charset="-18"/>
                <a:cs typeface="Calibri" panose="020F0502020204030204" pitchFamily="34" charset="0"/>
              </a:rPr>
              <a:t>spatial.distance.euclidean</a:t>
            </a:r>
            <a:r>
              <a:rPr lang="en-US" altLang="pl-PL" sz="1400" dirty="0">
                <a:latin typeface="Calibri" panose="020F0502020204030204" pitchFamily="34" charset="0"/>
                <a:ea typeface="Tw Cen MT" panose="020B0602020104020603" pitchFamily="34" charset="-18"/>
                <a:cs typeface="Calibri" panose="020F0502020204030204" pitchFamily="34" charset="0"/>
              </a:rPr>
              <a:t>(u, v) function, which calculates distance between two vectors in a NumPy array format.</a:t>
            </a:r>
            <a:endParaRPr lang="pl-PL" altLang="pl-PL" sz="1400" dirty="0"/>
          </a:p>
          <a:p>
            <a:pPr lvl="0" eaLnBrk="0" fontAlgn="base" hangingPunct="0">
              <a:spcBef>
                <a:spcPct val="0"/>
              </a:spcBef>
              <a:spcAft>
                <a:spcPct val="0"/>
              </a:spcAft>
            </a:pPr>
            <a:r>
              <a:rPr lang="en-US" altLang="pl-PL" sz="1400" dirty="0">
                <a:latin typeface="Calibri" panose="020F0502020204030204" pitchFamily="34" charset="0"/>
                <a:ea typeface="Tw Cen MT" panose="020B0602020104020603" pitchFamily="34" charset="-18"/>
                <a:cs typeface="Calibri" panose="020F0502020204030204" pitchFamily="34" charset="0"/>
              </a:rPr>
              <a:t>Knowing how to measure distance between points in n-dimensional space, we need to find a way to represent each neighborhood in the same manner. </a:t>
            </a:r>
            <a:endParaRPr lang="en-US" altLang="pl-PL" sz="1400" b="1" dirty="0">
              <a:solidFill>
                <a:srgbClr val="355D7E"/>
              </a:solidFill>
              <a:latin typeface="Tw Cen MT" panose="020B0602020104020603" pitchFamily="34" charset="-1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477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1DFBA-6F18-471C-94A5-EB5ED5809216}"/>
              </a:ext>
            </a:extLst>
          </p:cNvPr>
          <p:cNvSpPr>
            <a:spLocks noGrp="1"/>
          </p:cNvSpPr>
          <p:nvPr>
            <p:ph type="sldNum" sz="quarter" idx="12"/>
          </p:nvPr>
        </p:nvSpPr>
        <p:spPr/>
        <p:txBody>
          <a:bodyPr/>
          <a:lstStyle/>
          <a:p>
            <a:fld id="{3CE5352E-9B9F-4EDC-8769-7FA3D3F814C7}" type="slidenum">
              <a:rPr lang="ru-RU" smtClean="0"/>
              <a:t>9</a:t>
            </a:fld>
            <a:endParaRPr lang="ru-RU" dirty="0"/>
          </a:p>
        </p:txBody>
      </p:sp>
      <p:sp>
        <p:nvSpPr>
          <p:cNvPr id="5" name="Title 4">
            <a:extLst>
              <a:ext uri="{FF2B5EF4-FFF2-40B4-BE49-F238E27FC236}">
                <a16:creationId xmlns:a16="http://schemas.microsoft.com/office/drawing/2014/main" id="{ABD558D5-7F71-4419-97C2-3A91A0815BCF}"/>
              </a:ext>
            </a:extLst>
          </p:cNvPr>
          <p:cNvSpPr>
            <a:spLocks noGrp="1"/>
          </p:cNvSpPr>
          <p:nvPr>
            <p:ph type="title"/>
          </p:nvPr>
        </p:nvSpPr>
        <p:spPr>
          <a:xfrm>
            <a:off x="190323" y="185029"/>
            <a:ext cx="3149226" cy="610102"/>
          </a:xfrm>
        </p:spPr>
        <p:txBody>
          <a:bodyPr>
            <a:normAutofit/>
          </a:bodyPr>
          <a:lstStyle/>
          <a:p>
            <a:pPr algn="l"/>
            <a:r>
              <a:rPr lang="pl-PL" sz="2800" dirty="0" err="1"/>
              <a:t>Methodology</a:t>
            </a:r>
            <a:r>
              <a:rPr lang="pl-PL" sz="2800" dirty="0"/>
              <a:t> (3/3)</a:t>
            </a:r>
          </a:p>
        </p:txBody>
      </p:sp>
      <p:sp>
        <p:nvSpPr>
          <p:cNvPr id="8" name="Rectangle 7">
            <a:extLst>
              <a:ext uri="{FF2B5EF4-FFF2-40B4-BE49-F238E27FC236}">
                <a16:creationId xmlns:a16="http://schemas.microsoft.com/office/drawing/2014/main" id="{B1689E16-B1A7-4B35-91EE-303999D70012}"/>
              </a:ext>
            </a:extLst>
          </p:cNvPr>
          <p:cNvSpPr>
            <a:spLocks noChangeArrowheads="1"/>
          </p:cNvSpPr>
          <p:nvPr/>
        </p:nvSpPr>
        <p:spPr bwMode="auto">
          <a:xfrm>
            <a:off x="211919" y="741220"/>
            <a:ext cx="6891361" cy="386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1" i="0" u="none" strike="noStrike" cap="none" normalizeH="0" baseline="0" dirty="0">
                <a:ln>
                  <a:noFill/>
                </a:ln>
                <a:solidFill>
                  <a:srgbClr val="355D7E"/>
                </a:solidFill>
                <a:effectLst/>
                <a:latin typeface="Tw Cen MT" panose="020B0602020104020603" pitchFamily="34" charset="-18"/>
              </a:rPr>
              <a:t>Capture neighborhood characteristics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Each dimension in a multidimensional space represents characteristic of an object. E.g. in 3-dimensional space we speak about length, width and height. For capturing </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Calibri" panose="020F0502020204030204" pitchFamily="34" charset="0"/>
              </a:rPr>
              <a:t>“</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general feeling</a:t>
            </a:r>
            <a:r>
              <a:rPr kumimoji="0" lang="en-US" altLang="pl-PL" sz="1400" b="0" i="0" u="none" strike="noStrike" cap="none" normalizeH="0" baseline="0" dirty="0">
                <a:ln>
                  <a:noFill/>
                </a:ln>
                <a:solidFill>
                  <a:schemeClr val="tx1"/>
                </a:solidFill>
                <a:effectLst/>
                <a:latin typeface="Tw Cen MT" panose="020B0602020104020603" pitchFamily="34" charset="-18"/>
                <a:ea typeface="Tw Cen MT" panose="020B0602020104020603" pitchFamily="34" charset="-18"/>
                <a:cs typeface="Calibri" panose="020F0502020204030204" pitchFamily="34" charset="0"/>
              </a:rPr>
              <a:t>”</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 of a neighborhood we will use the same concept but with different characteristics. Venues located nearby is a key characteristic of the neighborhood as they well represent the surroundings. We will use them to find each neighborhoods representation as a point in n-dimensional space.</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Foursquare API (</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hlinkClick r:id="rId2"/>
              </a:rPr>
              <a:t>https://developer.foursquare.com/</a:t>
            </a: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 provides and easy way to explore neighborhoods all over the world. Given geographical coordinates it returns venues located close by with their category (Coffee Shop, Museum, Park, bus station etc.). You can also find rating of venues and read comments left by other users.</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In this project we will use only number of venues in each category. Venues categories will be used as axis names, and a coordinate will be a number from [0,1] representing percentage of particular category among all venues located nearby given neighborhood. Example: in Lincoln Centre 10% of all venues are Art Galleries.</a:t>
            </a: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l-PL" sz="1400" b="0" i="0" u="none" strike="noStrike" cap="none" normalizeH="0" baseline="0" dirty="0">
                <a:ln>
                  <a:noFill/>
                </a:ln>
                <a:solidFill>
                  <a:schemeClr val="tx1"/>
                </a:solidFill>
                <a:effectLst/>
                <a:latin typeface="Calibri" panose="020F0502020204030204" pitchFamily="34" charset="0"/>
                <a:ea typeface="Tw Cen MT" panose="020B0602020104020603" pitchFamily="34" charset="-18"/>
                <a:cs typeface="Calibri" panose="020F0502020204030204" pitchFamily="34" charset="0"/>
              </a:rPr>
              <a:t>Having this representation, you can calculate Euclidean distance between neighborhoods. The smaller the distance the more similar neighborhoods are.</a:t>
            </a:r>
            <a:endParaRPr kumimoji="0" lang="en-US" altLang="pl-PL" sz="14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3D864212-5E67-4DBB-8199-8FC9F820A3A8}"/>
              </a:ext>
            </a:extLst>
          </p:cNvPr>
          <p:cNvGraphicFramePr>
            <a:graphicFrameLocks noGrp="1"/>
          </p:cNvGraphicFramePr>
          <p:nvPr>
            <p:extLst>
              <p:ext uri="{D42A27DB-BD31-4B8C-83A1-F6EECF244321}">
                <p14:modId xmlns:p14="http://schemas.microsoft.com/office/powerpoint/2010/main" val="3327131228"/>
              </p:ext>
            </p:extLst>
          </p:nvPr>
        </p:nvGraphicFramePr>
        <p:xfrm>
          <a:off x="482600" y="4715471"/>
          <a:ext cx="6350000" cy="1714500"/>
        </p:xfrm>
        <a:graphic>
          <a:graphicData uri="http://schemas.openxmlformats.org/drawingml/2006/table">
            <a:tbl>
              <a:tblPr firstRow="1" firstCol="1" bandRow="1">
                <a:tableStyleId>{93296810-A885-4BE3-A3E7-6D5BEEA58F35}</a:tableStyleId>
              </a:tblPr>
              <a:tblGrid>
                <a:gridCol w="977900">
                  <a:extLst>
                    <a:ext uri="{9D8B030D-6E8A-4147-A177-3AD203B41FA5}">
                      <a16:colId xmlns:a16="http://schemas.microsoft.com/office/drawing/2014/main" val="3751523593"/>
                    </a:ext>
                  </a:extLst>
                </a:gridCol>
                <a:gridCol w="609600">
                  <a:extLst>
                    <a:ext uri="{9D8B030D-6E8A-4147-A177-3AD203B41FA5}">
                      <a16:colId xmlns:a16="http://schemas.microsoft.com/office/drawing/2014/main" val="4104611964"/>
                    </a:ext>
                  </a:extLst>
                </a:gridCol>
                <a:gridCol w="609600">
                  <a:extLst>
                    <a:ext uri="{9D8B030D-6E8A-4147-A177-3AD203B41FA5}">
                      <a16:colId xmlns:a16="http://schemas.microsoft.com/office/drawing/2014/main" val="3433152329"/>
                    </a:ext>
                  </a:extLst>
                </a:gridCol>
                <a:gridCol w="736600">
                  <a:extLst>
                    <a:ext uri="{9D8B030D-6E8A-4147-A177-3AD203B41FA5}">
                      <a16:colId xmlns:a16="http://schemas.microsoft.com/office/drawing/2014/main" val="255549571"/>
                    </a:ext>
                  </a:extLst>
                </a:gridCol>
                <a:gridCol w="762000">
                  <a:extLst>
                    <a:ext uri="{9D8B030D-6E8A-4147-A177-3AD203B41FA5}">
                      <a16:colId xmlns:a16="http://schemas.microsoft.com/office/drawing/2014/main" val="3307875839"/>
                    </a:ext>
                  </a:extLst>
                </a:gridCol>
                <a:gridCol w="609600">
                  <a:extLst>
                    <a:ext uri="{9D8B030D-6E8A-4147-A177-3AD203B41FA5}">
                      <a16:colId xmlns:a16="http://schemas.microsoft.com/office/drawing/2014/main" val="2159557196"/>
                    </a:ext>
                  </a:extLst>
                </a:gridCol>
                <a:gridCol w="609600">
                  <a:extLst>
                    <a:ext uri="{9D8B030D-6E8A-4147-A177-3AD203B41FA5}">
                      <a16:colId xmlns:a16="http://schemas.microsoft.com/office/drawing/2014/main" val="93677551"/>
                    </a:ext>
                  </a:extLst>
                </a:gridCol>
                <a:gridCol w="825500">
                  <a:extLst>
                    <a:ext uri="{9D8B030D-6E8A-4147-A177-3AD203B41FA5}">
                      <a16:colId xmlns:a16="http://schemas.microsoft.com/office/drawing/2014/main" val="637344751"/>
                    </a:ext>
                  </a:extLst>
                </a:gridCol>
                <a:gridCol w="609600">
                  <a:extLst>
                    <a:ext uri="{9D8B030D-6E8A-4147-A177-3AD203B41FA5}">
                      <a16:colId xmlns:a16="http://schemas.microsoft.com/office/drawing/2014/main" val="4257295162"/>
                    </a:ext>
                  </a:extLst>
                </a:gridCol>
              </a:tblGrid>
              <a:tr h="428625">
                <a:tc>
                  <a:txBody>
                    <a:bodyPr/>
                    <a:lstStyle/>
                    <a:p>
                      <a:pPr algn="ctr">
                        <a:lnSpc>
                          <a:spcPct val="115000"/>
                        </a:lnSpc>
                        <a:spcAft>
                          <a:spcPts val="0"/>
                        </a:spcAft>
                      </a:pPr>
                      <a:r>
                        <a:rPr lang="pl-PL" sz="900" kern="0">
                          <a:effectLst/>
                        </a:rPr>
                        <a:t>Neighborhood</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Yoga Studio</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Cofee Shop</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American Restaurant</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Italian Restaurant</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Art Gallery</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Art Museum</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Arts &amp; Crafts Store</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extLst>
                  <a:ext uri="{0D108BD9-81ED-4DB2-BD59-A6C34878D82A}">
                    <a16:rowId xmlns:a16="http://schemas.microsoft.com/office/drawing/2014/main" val="2432030905"/>
                  </a:ext>
                </a:extLst>
              </a:tr>
              <a:tr h="428625">
                <a:tc>
                  <a:txBody>
                    <a:bodyPr/>
                    <a:lstStyle/>
                    <a:p>
                      <a:pPr algn="ctr">
                        <a:lnSpc>
                          <a:spcPct val="115000"/>
                        </a:lnSpc>
                        <a:spcAft>
                          <a:spcPts val="0"/>
                        </a:spcAft>
                      </a:pPr>
                      <a:r>
                        <a:rPr lang="pl-PL" sz="900" kern="0">
                          <a:effectLst/>
                        </a:rPr>
                        <a:t>Midtown</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0.01</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0.05</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0.02</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0.02</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0.07</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0.1</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extLst>
                  <a:ext uri="{0D108BD9-81ED-4DB2-BD59-A6C34878D82A}">
                    <a16:rowId xmlns:a16="http://schemas.microsoft.com/office/drawing/2014/main" val="3097604638"/>
                  </a:ext>
                </a:extLst>
              </a:tr>
              <a:tr h="428625">
                <a:tc>
                  <a:txBody>
                    <a:bodyPr/>
                    <a:lstStyle/>
                    <a:p>
                      <a:pPr algn="ctr">
                        <a:lnSpc>
                          <a:spcPct val="115000"/>
                        </a:lnSpc>
                        <a:spcAft>
                          <a:spcPts val="0"/>
                        </a:spcAft>
                      </a:pPr>
                      <a:r>
                        <a:rPr lang="pl-PL" sz="900" kern="0">
                          <a:effectLst/>
                        </a:rPr>
                        <a:t>Lincoln Centre</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0.1</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0.3</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0.1</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0.1</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0.1</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extLst>
                  <a:ext uri="{0D108BD9-81ED-4DB2-BD59-A6C34878D82A}">
                    <a16:rowId xmlns:a16="http://schemas.microsoft.com/office/drawing/2014/main" val="1128576527"/>
                  </a:ext>
                </a:extLst>
              </a:tr>
              <a:tr h="428625">
                <a:tc>
                  <a:txBody>
                    <a:bodyPr/>
                    <a:lstStyle/>
                    <a:p>
                      <a:pPr algn="ctr">
                        <a:lnSpc>
                          <a:spcPct val="115000"/>
                        </a:lnSpc>
                        <a:spcAft>
                          <a:spcPts val="0"/>
                        </a:spcAft>
                      </a:pPr>
                      <a:r>
                        <a:rPr lang="pl-PL" sz="900" kern="0">
                          <a:effectLst/>
                        </a:rPr>
                        <a:t>Greenpoint</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0.03</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0.1</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0.08</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a:effectLst/>
                        </a:rPr>
                        <a:t>0.03</a:t>
                      </a:r>
                      <a:endParaRPr lang="pl-PL" sz="1150" kern="120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tc>
                  <a:txBody>
                    <a:bodyPr/>
                    <a:lstStyle/>
                    <a:p>
                      <a:pPr algn="ctr">
                        <a:lnSpc>
                          <a:spcPct val="115000"/>
                        </a:lnSpc>
                        <a:spcAft>
                          <a:spcPts val="0"/>
                        </a:spcAft>
                      </a:pPr>
                      <a:r>
                        <a:rPr lang="pl-PL" sz="900" kern="0" dirty="0">
                          <a:effectLst/>
                        </a:rPr>
                        <a:t>…</a:t>
                      </a:r>
                      <a:endParaRPr lang="pl-PL" sz="1150" kern="1200" dirty="0">
                        <a:effectLst/>
                        <a:latin typeface="Tw Cen MT" panose="020B0602020104020603" pitchFamily="34" charset="-18"/>
                        <a:ea typeface="Tw Cen MT" panose="020B0602020104020603" pitchFamily="34" charset="-18"/>
                        <a:cs typeface="Times New Roman" panose="02020603050405020304" pitchFamily="18" charset="0"/>
                      </a:endParaRPr>
                    </a:p>
                  </a:txBody>
                  <a:tcPr marL="44450" marR="44450" marT="0" marB="0" anchor="ctr"/>
                </a:tc>
                <a:extLst>
                  <a:ext uri="{0D108BD9-81ED-4DB2-BD59-A6C34878D82A}">
                    <a16:rowId xmlns:a16="http://schemas.microsoft.com/office/drawing/2014/main" val="2086657284"/>
                  </a:ext>
                </a:extLst>
              </a:tr>
            </a:tbl>
          </a:graphicData>
        </a:graphic>
      </p:graphicFrame>
    </p:spTree>
    <p:extLst>
      <p:ext uri="{BB962C8B-B14F-4D97-AF65-F5344CB8AC3E}">
        <p14:creationId xmlns:p14="http://schemas.microsoft.com/office/powerpoint/2010/main" val="1014972600"/>
      </p:ext>
    </p:extLst>
  </p:cSld>
  <p:clrMapOvr>
    <a:masterClrMapping/>
  </p:clrMapOvr>
</p:sld>
</file>

<file path=ppt/theme/theme1.xml><?xml version="1.0" encoding="utf-8"?>
<a:theme xmlns:a="http://schemas.openxmlformats.org/drawingml/2006/main" name="Office Theme">
  <a:themeElements>
    <a:clrScheme name="Custom 6">
      <a:dk1>
        <a:srgbClr val="3F5779"/>
      </a:dk1>
      <a:lt1>
        <a:sysClr val="window" lastClr="FFFFFF"/>
      </a:lt1>
      <a:dk2>
        <a:srgbClr val="96556D"/>
      </a:dk2>
      <a:lt2>
        <a:srgbClr val="3B99BB"/>
      </a:lt2>
      <a:accent1>
        <a:srgbClr val="96556D"/>
      </a:accent1>
      <a:accent2>
        <a:srgbClr val="FFFFFF"/>
      </a:accent2>
      <a:accent3>
        <a:srgbClr val="855939"/>
      </a:accent3>
      <a:accent4>
        <a:srgbClr val="3D8C74"/>
      </a:accent4>
      <a:accent5>
        <a:srgbClr val="999999"/>
      </a:accent5>
      <a:accent6>
        <a:srgbClr val="3B99BB"/>
      </a:accent6>
      <a:hlink>
        <a:srgbClr val="3F5779"/>
      </a:hlink>
      <a:folHlink>
        <a:srgbClr val="3F57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ail_PitchDeck_MO - v7.potx" id="{04ED404D-92C0-42EC-90F3-6105F195F488}" vid="{403B413F-466D-4546-828D-306206A851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Retail pitch deck</Template>
  <TotalTime>0</TotalTime>
  <Words>1879</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Tahoma</vt:lpstr>
      <vt:lpstr>Times New Roman</vt:lpstr>
      <vt:lpstr>Tw Cen MT</vt:lpstr>
      <vt:lpstr>Wingdings</vt:lpstr>
      <vt:lpstr>Office Theme</vt:lpstr>
      <vt:lpstr>Capstone Project - The Battle of Neighborhoods</vt:lpstr>
      <vt:lpstr>Introduction</vt:lpstr>
      <vt:lpstr>Introduction</vt:lpstr>
      <vt:lpstr>Data</vt:lpstr>
      <vt:lpstr>Data</vt:lpstr>
      <vt:lpstr>Methodology</vt:lpstr>
      <vt:lpstr>Methodology (1/3)</vt:lpstr>
      <vt:lpstr>Methodology (2/3)</vt:lpstr>
      <vt:lpstr>Methodology (3/3)</vt:lpstr>
      <vt:lpstr>Results</vt:lpstr>
      <vt:lpstr>Results</vt:lpstr>
      <vt:lpstr>Discussion</vt:lpstr>
      <vt:lpstr>Discussion</vt:lpstr>
      <vt:lpstr>Conclusion</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2018-10-07T14:12:45Z</dcterms:created>
  <dcterms:modified xsi:type="dcterms:W3CDTF">2018-10-07T15:21:42Z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2018-08-01T18:56:47.5600812Z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