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70" r:id="rId4"/>
    <p:sldId id="269" r:id="rId5"/>
    <p:sldId id="264" r:id="rId6"/>
    <p:sldId id="267" r:id="rId7"/>
    <p:sldId id="268" r:id="rId8"/>
    <p:sldId id="294" r:id="rId9"/>
    <p:sldId id="271" r:id="rId10"/>
    <p:sldId id="296" r:id="rId11"/>
    <p:sldId id="272" r:id="rId12"/>
    <p:sldId id="297" r:id="rId13"/>
    <p:sldId id="298" r:id="rId14"/>
    <p:sldId id="299" r:id="rId15"/>
    <p:sldId id="262" r:id="rId16"/>
    <p:sldId id="29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465" autoAdjust="0"/>
  </p:normalViewPr>
  <p:slideViewPr>
    <p:cSldViewPr snapToGrid="0">
      <p:cViewPr varScale="1">
        <p:scale>
          <a:sx n="81" d="100"/>
          <a:sy n="81" d="100"/>
        </p:scale>
        <p:origin x="17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C5180-CD64-4645-8685-4F6F6B6DAAF5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DD8D9-5C64-4D15-B3FD-DF685143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7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UI-</a:t>
            </a:r>
          </a:p>
          <a:p>
            <a:r>
              <a:rPr lang="en-US" dirty="0" err="1" smtClean="0"/>
              <a:t>Write</a:t>
            </a:r>
            <a:r>
              <a:rPr lang="en-US" baseline="0" dirty="0" err="1" smtClean="0"/>
              <a:t>MainMenu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Navigation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Write Customer Search menu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Write Customer Index menu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Write Open </a:t>
            </a:r>
            <a:r>
              <a:rPr lang="en-US" baseline="0" dirty="0" err="1" smtClean="0"/>
              <a:t>LotStays</a:t>
            </a:r>
            <a:r>
              <a:rPr lang="en-US" baseline="0" dirty="0" smtClean="0"/>
              <a:t> menu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Domain-</a:t>
            </a:r>
          </a:p>
          <a:p>
            <a:pPr marL="0" indent="0">
              <a:buNone/>
            </a:pPr>
            <a:r>
              <a:rPr lang="en-US" baseline="0" dirty="0" smtClean="0"/>
              <a:t>None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err="1" smtClean="0"/>
              <a:t>Dto</a:t>
            </a:r>
            <a:r>
              <a:rPr lang="en-US" baseline="0" dirty="0" smtClean="0"/>
              <a:t>-</a:t>
            </a:r>
          </a:p>
          <a:p>
            <a:pPr marL="0" indent="0">
              <a:buNone/>
            </a:pPr>
            <a:r>
              <a:rPr lang="en-US" baseline="0" dirty="0" smtClean="0"/>
              <a:t>None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DD8D9-5C64-4D15-B3FD-DF685143D6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70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UI-</a:t>
            </a:r>
          </a:p>
          <a:p>
            <a:r>
              <a:rPr lang="en-US" dirty="0" err="1" smtClean="0"/>
              <a:t>Write</a:t>
            </a:r>
            <a:r>
              <a:rPr lang="en-US" baseline="0" dirty="0" err="1" smtClean="0"/>
              <a:t>Add</a:t>
            </a:r>
            <a:r>
              <a:rPr lang="en-US" baseline="0" dirty="0" smtClean="0"/>
              <a:t>/</a:t>
            </a:r>
            <a:r>
              <a:rPr lang="en-US" baseline="0" dirty="0" err="1" smtClean="0"/>
              <a:t>EditCustomerMenu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Navigation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Save and Customer Detail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Service-</a:t>
            </a:r>
          </a:p>
          <a:p>
            <a:pPr marL="0" indent="0">
              <a:buNone/>
            </a:pPr>
            <a:r>
              <a:rPr lang="en-US" baseline="0" dirty="0" err="1" smtClean="0"/>
              <a:t>SaveNewCustomer</a:t>
            </a: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err="1" smtClean="0"/>
              <a:t>Dto</a:t>
            </a:r>
            <a:r>
              <a:rPr lang="en-US" baseline="0" dirty="0" smtClean="0"/>
              <a:t>-</a:t>
            </a:r>
          </a:p>
          <a:p>
            <a:pPr marL="0" indent="0">
              <a:buNone/>
            </a:pPr>
            <a:r>
              <a:rPr lang="en-US" baseline="0" dirty="0" err="1" smtClean="0"/>
              <a:t>CustomerDto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DD8D9-5C64-4D15-B3FD-DF685143D6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50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UI-</a:t>
            </a:r>
          </a:p>
          <a:p>
            <a:r>
              <a:rPr lang="en-US" dirty="0" err="1" smtClean="0"/>
              <a:t>Write</a:t>
            </a:r>
            <a:r>
              <a:rPr lang="en-US" baseline="0" dirty="0" err="1" smtClean="0"/>
              <a:t>MainMenu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Navigation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Write Customer Search menu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Write Customer Index menu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Write Open </a:t>
            </a:r>
            <a:r>
              <a:rPr lang="en-US" baseline="0" dirty="0" err="1" smtClean="0"/>
              <a:t>LotStays</a:t>
            </a:r>
            <a:r>
              <a:rPr lang="en-US" baseline="0" dirty="0" smtClean="0"/>
              <a:t> menu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Domain-</a:t>
            </a:r>
          </a:p>
          <a:p>
            <a:pPr marL="0" indent="0">
              <a:buNone/>
            </a:pPr>
            <a:r>
              <a:rPr lang="en-US" baseline="0" dirty="0" smtClean="0"/>
              <a:t>None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err="1" smtClean="0"/>
              <a:t>Dto</a:t>
            </a:r>
            <a:r>
              <a:rPr lang="en-US" baseline="0" dirty="0" smtClean="0"/>
              <a:t>-</a:t>
            </a:r>
          </a:p>
          <a:p>
            <a:pPr marL="0" indent="0">
              <a:buNone/>
            </a:pPr>
            <a:r>
              <a:rPr lang="en-US" baseline="0" dirty="0" smtClean="0"/>
              <a:t>None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DD8D9-5C64-4D15-B3FD-DF685143D6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66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UI-</a:t>
            </a:r>
          </a:p>
          <a:p>
            <a:r>
              <a:rPr lang="en-US" dirty="0" err="1" smtClean="0"/>
              <a:t>Write</a:t>
            </a:r>
            <a:r>
              <a:rPr lang="en-US" baseline="0" dirty="0" err="1" smtClean="0"/>
              <a:t>MainMenu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Navigation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Write Customer Search menu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Write Customer Index menu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Write Open </a:t>
            </a:r>
            <a:r>
              <a:rPr lang="en-US" baseline="0" dirty="0" err="1" smtClean="0"/>
              <a:t>LotStays</a:t>
            </a:r>
            <a:r>
              <a:rPr lang="en-US" baseline="0" dirty="0" smtClean="0"/>
              <a:t> menu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Domain-</a:t>
            </a:r>
          </a:p>
          <a:p>
            <a:pPr marL="0" indent="0">
              <a:buNone/>
            </a:pPr>
            <a:r>
              <a:rPr lang="en-US" baseline="0" dirty="0" smtClean="0"/>
              <a:t>None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err="1" smtClean="0"/>
              <a:t>Dto</a:t>
            </a:r>
            <a:r>
              <a:rPr lang="en-US" baseline="0" dirty="0" smtClean="0"/>
              <a:t>-</a:t>
            </a:r>
          </a:p>
          <a:p>
            <a:pPr marL="0" indent="0">
              <a:buNone/>
            </a:pPr>
            <a:r>
              <a:rPr lang="en-US" baseline="0" dirty="0" smtClean="0"/>
              <a:t>None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DD8D9-5C64-4D15-B3FD-DF685143D6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20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UI-</a:t>
            </a:r>
          </a:p>
          <a:p>
            <a:r>
              <a:rPr lang="en-US" dirty="0" err="1" smtClean="0"/>
              <a:t>Write</a:t>
            </a:r>
            <a:r>
              <a:rPr lang="en-US" baseline="0" dirty="0" err="1" smtClean="0"/>
              <a:t>MainMenu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Navigation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Write Customer Search menu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Write Customer Index menu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Write Open </a:t>
            </a:r>
            <a:r>
              <a:rPr lang="en-US" baseline="0" dirty="0" err="1" smtClean="0"/>
              <a:t>LotStays</a:t>
            </a:r>
            <a:r>
              <a:rPr lang="en-US" baseline="0" dirty="0" smtClean="0"/>
              <a:t> menu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Domain-</a:t>
            </a:r>
          </a:p>
          <a:p>
            <a:pPr marL="0" indent="0">
              <a:buNone/>
            </a:pPr>
            <a:r>
              <a:rPr lang="en-US" baseline="0" dirty="0" smtClean="0"/>
              <a:t>None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err="1" smtClean="0"/>
              <a:t>Dto</a:t>
            </a:r>
            <a:r>
              <a:rPr lang="en-US" baseline="0" dirty="0" smtClean="0"/>
              <a:t>-</a:t>
            </a:r>
          </a:p>
          <a:p>
            <a:pPr marL="0" indent="0">
              <a:buNone/>
            </a:pPr>
            <a:r>
              <a:rPr lang="en-US" baseline="0" dirty="0" smtClean="0"/>
              <a:t>None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DD8D9-5C64-4D15-B3FD-DF685143D6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56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UI-</a:t>
            </a:r>
          </a:p>
          <a:p>
            <a:r>
              <a:rPr lang="en-US" dirty="0" err="1" smtClean="0"/>
              <a:t>Write</a:t>
            </a:r>
            <a:r>
              <a:rPr lang="en-US" baseline="0" dirty="0" err="1" smtClean="0"/>
              <a:t>MainMenu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Navigation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Write Customer Search menu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Write Customer Index menu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Write Open </a:t>
            </a:r>
            <a:r>
              <a:rPr lang="en-US" baseline="0" dirty="0" err="1" smtClean="0"/>
              <a:t>LotStays</a:t>
            </a:r>
            <a:r>
              <a:rPr lang="en-US" baseline="0" dirty="0" smtClean="0"/>
              <a:t> menu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Domain-</a:t>
            </a:r>
          </a:p>
          <a:p>
            <a:pPr marL="0" indent="0">
              <a:buNone/>
            </a:pPr>
            <a:r>
              <a:rPr lang="en-US" baseline="0" dirty="0" smtClean="0"/>
              <a:t>None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err="1" smtClean="0"/>
              <a:t>Dto</a:t>
            </a:r>
            <a:r>
              <a:rPr lang="en-US" baseline="0" dirty="0" smtClean="0"/>
              <a:t>-</a:t>
            </a:r>
          </a:p>
          <a:p>
            <a:pPr marL="0" indent="0">
              <a:buNone/>
            </a:pPr>
            <a:r>
              <a:rPr lang="en-US" baseline="0" dirty="0" smtClean="0"/>
              <a:t>None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DD8D9-5C64-4D15-B3FD-DF685143D6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91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UI-</a:t>
            </a:r>
          </a:p>
          <a:p>
            <a:r>
              <a:rPr lang="en-US" dirty="0" err="1" smtClean="0"/>
              <a:t>WriteKeyCardSearchMenu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Navigation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Error/No Match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WriteSearchResultsMenu</a:t>
            </a: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Service-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err="1" smtClean="0"/>
              <a:t>Dto</a:t>
            </a:r>
            <a:r>
              <a:rPr lang="en-US" baseline="0" dirty="0" smtClean="0"/>
              <a:t>-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DD8D9-5C64-4D15-B3FD-DF685143D6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20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UI-</a:t>
            </a:r>
          </a:p>
          <a:p>
            <a:r>
              <a:rPr lang="en-US" dirty="0" err="1" smtClean="0"/>
              <a:t>WriteOpenTransactions</a:t>
            </a:r>
            <a:r>
              <a:rPr lang="en-US" baseline="0" dirty="0" err="1" smtClean="0"/>
              <a:t>Menu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Navigation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TransactionDetailf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WriteMainMenu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Service-</a:t>
            </a:r>
          </a:p>
          <a:p>
            <a:pPr marL="0" indent="0">
              <a:buNone/>
            </a:pPr>
            <a:r>
              <a:rPr lang="en-US" baseline="0" dirty="0" err="1" smtClean="0"/>
              <a:t>GetLotStayDtoList</a:t>
            </a: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err="1" smtClean="0"/>
              <a:t>Dto</a:t>
            </a:r>
            <a:r>
              <a:rPr lang="en-US" baseline="0" dirty="0" smtClean="0"/>
              <a:t>-</a:t>
            </a:r>
          </a:p>
          <a:p>
            <a:pPr marL="0" indent="0">
              <a:buNone/>
            </a:pPr>
            <a:r>
              <a:rPr lang="en-US" baseline="0" dirty="0" err="1" smtClean="0"/>
              <a:t>LotStayDto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DD8D9-5C64-4D15-B3FD-DF685143D6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74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UI-</a:t>
            </a:r>
          </a:p>
          <a:p>
            <a:r>
              <a:rPr lang="en-US" dirty="0" err="1" smtClean="0"/>
              <a:t>WriteCustomerIndexMenu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Navigation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AddNewCustomerMenu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CustomerDetail</a:t>
            </a: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Service-</a:t>
            </a:r>
          </a:p>
          <a:p>
            <a:pPr marL="0" indent="0">
              <a:buNone/>
            </a:pPr>
            <a:r>
              <a:rPr lang="en-US" baseline="0" dirty="0" err="1" smtClean="0"/>
              <a:t>GetCustomerIndex</a:t>
            </a: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err="1" smtClean="0"/>
              <a:t>Dto</a:t>
            </a:r>
            <a:r>
              <a:rPr lang="en-US" baseline="0" dirty="0" smtClean="0"/>
              <a:t>-</a:t>
            </a:r>
          </a:p>
          <a:p>
            <a:pPr marL="0" indent="0">
              <a:buNone/>
            </a:pPr>
            <a:r>
              <a:rPr lang="en-US" baseline="0" dirty="0" err="1" smtClean="0"/>
              <a:t>CustomerDto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DD8D9-5C64-4D15-B3FD-DF685143D6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3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UI-</a:t>
            </a:r>
          </a:p>
          <a:p>
            <a:r>
              <a:rPr lang="en-US" baseline="0" dirty="0" err="1" smtClean="0"/>
              <a:t>WriteCustomerSearchMenu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Navigation</a:t>
            </a:r>
          </a:p>
          <a:p>
            <a:pPr marL="0" indent="0">
              <a:buNone/>
            </a:pPr>
            <a:r>
              <a:rPr lang="en-US" baseline="0" dirty="0" smtClean="0"/>
              <a:t>1. </a:t>
            </a:r>
            <a:r>
              <a:rPr lang="en-US" baseline="0" dirty="0" err="1" smtClean="0"/>
              <a:t>WriteFirstNameSearchMenu</a:t>
            </a:r>
            <a:r>
              <a:rPr lang="en-US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2. </a:t>
            </a:r>
            <a:r>
              <a:rPr lang="en-US" baseline="0" dirty="0" err="1" smtClean="0"/>
              <a:t>WriteKeyCardSearchMenu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3. </a:t>
            </a:r>
            <a:r>
              <a:rPr lang="en-US" baseline="0" dirty="0" err="1" smtClean="0"/>
              <a:t>WriteCustomerKeySearchMenu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4. BACK </a:t>
            </a:r>
            <a:r>
              <a:rPr lang="en-US" baseline="0" dirty="0" err="1" smtClean="0"/>
              <a:t>WriteMainMenu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Domain-</a:t>
            </a:r>
          </a:p>
          <a:p>
            <a:pPr marL="0" indent="0">
              <a:buNone/>
            </a:pPr>
            <a:r>
              <a:rPr lang="en-US" baseline="0" dirty="0" smtClean="0"/>
              <a:t>None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err="1" smtClean="0"/>
              <a:t>Dto</a:t>
            </a:r>
            <a:r>
              <a:rPr lang="en-US" baseline="0" dirty="0" smtClean="0"/>
              <a:t>-</a:t>
            </a:r>
          </a:p>
          <a:p>
            <a:pPr marL="0" indent="0">
              <a:buNone/>
            </a:pPr>
            <a:r>
              <a:rPr lang="en-US" baseline="0" dirty="0" smtClean="0"/>
              <a:t>None</a:t>
            </a:r>
          </a:p>
          <a:p>
            <a:pPr marL="0" indent="0">
              <a:buNone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DD8D9-5C64-4D15-B3FD-DF685143D6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02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UI-</a:t>
            </a:r>
          </a:p>
          <a:p>
            <a:r>
              <a:rPr lang="en-US" dirty="0" err="1" smtClean="0"/>
              <a:t>WriteErrorNoMatchMenu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Navigation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Go back to Customer Search menu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Service-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err="1" smtClean="0"/>
              <a:t>Dto</a:t>
            </a:r>
            <a:r>
              <a:rPr lang="en-US" baseline="0" dirty="0" smtClean="0"/>
              <a:t>-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DD8D9-5C64-4D15-B3FD-DF685143D6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83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UI-</a:t>
            </a:r>
          </a:p>
          <a:p>
            <a:r>
              <a:rPr lang="en-US" dirty="0" err="1" smtClean="0"/>
              <a:t>WriteNameSearchMenu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Navigation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CustomerDetailMenu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BACK </a:t>
            </a:r>
            <a:r>
              <a:rPr lang="en-US" baseline="0" dirty="0" err="1" smtClean="0"/>
              <a:t>WriteMainMenu</a:t>
            </a: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Service-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err="1" smtClean="0"/>
              <a:t>Dto</a:t>
            </a:r>
            <a:r>
              <a:rPr lang="en-US" baseline="0" dirty="0" smtClean="0"/>
              <a:t>-</a:t>
            </a:r>
          </a:p>
          <a:p>
            <a:r>
              <a:rPr lang="en-US" dirty="0" err="1" smtClean="0"/>
              <a:t>CustomerDto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DD8D9-5C64-4D15-B3FD-DF685143D6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3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UI-</a:t>
            </a:r>
          </a:p>
          <a:p>
            <a:r>
              <a:rPr lang="en-US" baseline="0" dirty="0" err="1" smtClean="0"/>
              <a:t>CustomerDetailMenu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Navigation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Edit Customer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Delete Customer</a:t>
            </a:r>
          </a:p>
          <a:p>
            <a:pPr marL="0" indent="0">
              <a:buNone/>
            </a:pPr>
            <a:r>
              <a:rPr lang="en-US" baseline="0" dirty="0" smtClean="0"/>
              <a:t>3.   View Transactions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Domain-</a:t>
            </a:r>
          </a:p>
          <a:p>
            <a:pPr marL="0" indent="0">
              <a:buNone/>
            </a:pPr>
            <a:r>
              <a:rPr lang="en-US" baseline="0" dirty="0" smtClean="0"/>
              <a:t>Service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err="1" smtClean="0"/>
              <a:t>Dto</a:t>
            </a:r>
            <a:r>
              <a:rPr lang="en-US" baseline="0" dirty="0" smtClean="0"/>
              <a:t>-</a:t>
            </a:r>
          </a:p>
          <a:p>
            <a:pPr marL="0" indent="0">
              <a:buNone/>
            </a:pPr>
            <a:r>
              <a:rPr lang="en-US" baseline="0" dirty="0" err="1" smtClean="0"/>
              <a:t>CustomerDto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DD8D9-5C64-4D15-B3FD-DF685143D6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54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UI-</a:t>
            </a:r>
          </a:p>
          <a:p>
            <a:r>
              <a:rPr lang="en-US" dirty="0" err="1" smtClean="0"/>
              <a:t>Write</a:t>
            </a:r>
            <a:r>
              <a:rPr lang="en-US" baseline="0" dirty="0" err="1" smtClean="0"/>
              <a:t>MainMenu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Navigation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Write Customer Search menu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Write Customer Index menu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Write Open </a:t>
            </a:r>
            <a:r>
              <a:rPr lang="en-US" baseline="0" dirty="0" err="1" smtClean="0"/>
              <a:t>LotStays</a:t>
            </a:r>
            <a:r>
              <a:rPr lang="en-US" baseline="0" dirty="0" smtClean="0"/>
              <a:t> menu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Domain-</a:t>
            </a:r>
          </a:p>
          <a:p>
            <a:pPr marL="0" indent="0">
              <a:buNone/>
            </a:pPr>
            <a:r>
              <a:rPr lang="en-US" baseline="0" dirty="0" smtClean="0"/>
              <a:t>None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err="1" smtClean="0"/>
              <a:t>Dto</a:t>
            </a:r>
            <a:r>
              <a:rPr lang="en-US" baseline="0" dirty="0" smtClean="0"/>
              <a:t>-</a:t>
            </a:r>
          </a:p>
          <a:p>
            <a:pPr marL="0" indent="0">
              <a:buNone/>
            </a:pPr>
            <a:r>
              <a:rPr lang="en-US" baseline="0" dirty="0" err="1" smtClean="0"/>
              <a:t>CustomerDto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DD8D9-5C64-4D15-B3FD-DF685143D6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13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UI-</a:t>
            </a:r>
          </a:p>
          <a:p>
            <a:r>
              <a:rPr lang="en-US" dirty="0" err="1" smtClean="0"/>
              <a:t>Write</a:t>
            </a:r>
            <a:r>
              <a:rPr lang="en-US" baseline="0" dirty="0" err="1" smtClean="0"/>
              <a:t>TransactionDetail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Navigation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Edit and save (go to customer detail)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Delete and confirm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Back to main menu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Service-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err="1" smtClean="0"/>
              <a:t>Dto</a:t>
            </a:r>
            <a:r>
              <a:rPr lang="en-US" baseline="0" dirty="0" smtClean="0"/>
              <a:t>-</a:t>
            </a:r>
          </a:p>
          <a:p>
            <a:pPr marL="0" indent="0">
              <a:buNone/>
            </a:pPr>
            <a:r>
              <a:rPr lang="en-US" baseline="0" dirty="0" err="1" smtClean="0"/>
              <a:t>LotStayDto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DD8D9-5C64-4D15-B3FD-DF685143D6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25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UI-</a:t>
            </a:r>
          </a:p>
          <a:p>
            <a:r>
              <a:rPr lang="en-US" dirty="0" err="1" smtClean="0"/>
              <a:t>Write</a:t>
            </a:r>
            <a:r>
              <a:rPr lang="en-US" baseline="0" dirty="0" err="1" smtClean="0"/>
              <a:t>MainMenu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Navigation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Write Customer Search menu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Write Customer Index menu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Write Open </a:t>
            </a:r>
            <a:r>
              <a:rPr lang="en-US" baseline="0" dirty="0" err="1" smtClean="0"/>
              <a:t>LotStays</a:t>
            </a:r>
            <a:r>
              <a:rPr lang="en-US" baseline="0" dirty="0" smtClean="0"/>
              <a:t> menu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Domain-</a:t>
            </a:r>
          </a:p>
          <a:p>
            <a:pPr marL="0" indent="0">
              <a:buNone/>
            </a:pPr>
            <a:r>
              <a:rPr lang="en-US" baseline="0" dirty="0" smtClean="0"/>
              <a:t>None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err="1" smtClean="0"/>
              <a:t>Dto</a:t>
            </a:r>
            <a:r>
              <a:rPr lang="en-US" baseline="0" dirty="0" smtClean="0"/>
              <a:t>-</a:t>
            </a:r>
          </a:p>
          <a:p>
            <a:pPr marL="0" indent="0">
              <a:buNone/>
            </a:pPr>
            <a:r>
              <a:rPr lang="en-US" baseline="0" dirty="0" err="1" smtClean="0"/>
              <a:t>CustomerDto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DD8D9-5C64-4D15-B3FD-DF685143D6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13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UI-</a:t>
            </a:r>
          </a:p>
          <a:p>
            <a:r>
              <a:rPr lang="en-US" dirty="0" err="1" smtClean="0"/>
              <a:t>Write</a:t>
            </a:r>
            <a:r>
              <a:rPr lang="en-US" baseline="0" dirty="0" err="1" smtClean="0"/>
              <a:t>MainMenu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Navigation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Write Customer Search menu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Write Customer Index menu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Write Open </a:t>
            </a:r>
            <a:r>
              <a:rPr lang="en-US" baseline="0" dirty="0" err="1" smtClean="0"/>
              <a:t>LotStays</a:t>
            </a:r>
            <a:r>
              <a:rPr lang="en-US" baseline="0" dirty="0" smtClean="0"/>
              <a:t> menu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Domain-</a:t>
            </a:r>
          </a:p>
          <a:p>
            <a:pPr marL="0" indent="0">
              <a:buNone/>
            </a:pPr>
            <a:r>
              <a:rPr lang="en-US" baseline="0" dirty="0" smtClean="0"/>
              <a:t>None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err="1" smtClean="0"/>
              <a:t>Dto</a:t>
            </a:r>
            <a:r>
              <a:rPr lang="en-US" baseline="0" dirty="0" smtClean="0"/>
              <a:t>-</a:t>
            </a:r>
          </a:p>
          <a:p>
            <a:pPr marL="0" indent="0">
              <a:buNone/>
            </a:pPr>
            <a:r>
              <a:rPr lang="en-US" baseline="0" dirty="0" smtClean="0"/>
              <a:t>None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DD8D9-5C64-4D15-B3FD-DF685143D6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81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C7E-9C21-41FD-B92F-490EDEB9CB3F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FDF-E05C-437B-AC90-844F8495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C7E-9C21-41FD-B92F-490EDEB9CB3F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FDF-E05C-437B-AC90-844F8495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C7E-9C21-41FD-B92F-490EDEB9CB3F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FDF-E05C-437B-AC90-844F8495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C7E-9C21-41FD-B92F-490EDEB9CB3F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FDF-E05C-437B-AC90-844F8495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01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C7E-9C21-41FD-B92F-490EDEB9CB3F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FDF-E05C-437B-AC90-844F8495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2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C7E-9C21-41FD-B92F-490EDEB9CB3F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FDF-E05C-437B-AC90-844F8495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9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C7E-9C21-41FD-B92F-490EDEB9CB3F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FDF-E05C-437B-AC90-844F8495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87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C7E-9C21-41FD-B92F-490EDEB9CB3F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FDF-E05C-437B-AC90-844F8495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39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C7E-9C21-41FD-B92F-490EDEB9CB3F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FDF-E05C-437B-AC90-844F8495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11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C7E-9C21-41FD-B92F-490EDEB9CB3F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FDF-E05C-437B-AC90-844F8495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3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C7E-9C21-41FD-B92F-490EDEB9CB3F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FDF-E05C-437B-AC90-844F8495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ECC7E-9C21-41FD-B92F-490EDEB9CB3F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7FDF-E05C-437B-AC90-844F8495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8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61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Home/Welcome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1308"/>
            <a:ext cx="10515600" cy="57181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--Welcome to Powers’ Park-n-Go--</a:t>
            </a:r>
          </a:p>
          <a:p>
            <a:pPr marL="0" indent="0">
              <a:buNone/>
            </a:pPr>
            <a:r>
              <a:rPr lang="en-US" dirty="0" smtClean="0"/>
              <a:t>Please begin navigation by selecting from the following options using the corresponding number, followed by the –ENTER- key.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 smtClean="0">
                <a:hlinkClick r:id="rId3" action="ppaction://hlinksldjump"/>
              </a:rPr>
              <a:t>Customer Search</a:t>
            </a:r>
            <a:endParaRPr lang="en-US" dirty="0" smtClean="0"/>
          </a:p>
          <a:p>
            <a:pPr marL="914400" lvl="1" indent="-457200">
              <a:buAutoNum type="arabicPeriod"/>
            </a:pPr>
            <a:r>
              <a:rPr lang="en-US" dirty="0" smtClean="0">
                <a:hlinkClick r:id="rId4" action="ppaction://hlinksldjump"/>
              </a:rPr>
              <a:t>Add New Customer</a:t>
            </a:r>
            <a:endParaRPr lang="en-US" dirty="0" smtClean="0"/>
          </a:p>
          <a:p>
            <a:pPr marL="914400" lvl="1" indent="-457200">
              <a:buAutoNum type="arabicPeriod"/>
            </a:pPr>
            <a:r>
              <a:rPr lang="en-US" dirty="0" smtClean="0"/>
              <a:t>Exit</a:t>
            </a:r>
            <a:endParaRPr lang="en-US" dirty="0"/>
          </a:p>
          <a:p>
            <a:pPr marL="914400" lvl="1" indent="-457200"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r>
              <a:rPr lang="en-US" sz="1500" dirty="0" smtClean="0"/>
              <a:t>--Customer Search--</a:t>
            </a:r>
          </a:p>
          <a:p>
            <a:pPr marL="457200" lvl="1" indent="0">
              <a:buNone/>
            </a:pPr>
            <a:r>
              <a:rPr lang="en-US" sz="1500" dirty="0" smtClean="0"/>
              <a:t>Allows a user to search for customers by Customer Id (key), Key Card, or First or last name.</a:t>
            </a:r>
            <a:br>
              <a:rPr lang="en-US" sz="1500" dirty="0" smtClean="0"/>
            </a:br>
            <a:endParaRPr lang="en-US" sz="1500" dirty="0" smtClean="0"/>
          </a:p>
          <a:p>
            <a:pPr marL="457200" lvl="1" indent="0">
              <a:buNone/>
            </a:pPr>
            <a:endParaRPr lang="en-US" sz="1500" dirty="0"/>
          </a:p>
          <a:p>
            <a:pPr marL="457200" lvl="1" indent="0">
              <a:buNone/>
            </a:pPr>
            <a:endParaRPr lang="en-US" sz="1500" dirty="0" smtClean="0"/>
          </a:p>
          <a:p>
            <a:pPr marL="457200" lvl="1" indent="0">
              <a:buNone/>
            </a:pPr>
            <a:endParaRPr lang="en-US" sz="1500" strike="sngStrike" dirty="0" smtClean="0"/>
          </a:p>
          <a:p>
            <a:pPr marL="457200" lvl="1" indent="0">
              <a:buNone/>
            </a:pPr>
            <a:r>
              <a:rPr lang="en-US" sz="1500" i="1" strike="sngStrike" dirty="0" smtClean="0"/>
              <a:t>--Open Transactions--</a:t>
            </a:r>
          </a:p>
          <a:p>
            <a:pPr marL="457200" lvl="1" indent="0">
              <a:buNone/>
            </a:pPr>
            <a:r>
              <a:rPr lang="en-US" sz="1500" i="1" strike="sngStrike" dirty="0" smtClean="0"/>
              <a:t>This menu returns a list of parking transactions with no end time (meaning they are incomplete). Users may select  a transaction in order to edit or complete it.</a:t>
            </a:r>
            <a:endParaRPr lang="en-US" sz="1500" i="1" strike="sngStrike" dirty="0"/>
          </a:p>
        </p:txBody>
      </p:sp>
    </p:spTree>
    <p:extLst>
      <p:ext uri="{BB962C8B-B14F-4D97-AF65-F5344CB8AC3E}">
        <p14:creationId xmlns:p14="http://schemas.microsoft.com/office/powerpoint/2010/main" val="10693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61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Add/Edit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6055"/>
            <a:ext cx="10515600" cy="571817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Add/update customer information here</a:t>
            </a:r>
          </a:p>
          <a:p>
            <a:endParaRPr lang="en-US" dirty="0"/>
          </a:p>
          <a:p>
            <a:r>
              <a:rPr lang="en-US" dirty="0" smtClean="0"/>
              <a:t>1. Save and </a:t>
            </a:r>
            <a:r>
              <a:rPr lang="en-US" dirty="0" err="1" smtClean="0"/>
              <a:t>CustomerDetail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39007" y="1360170"/>
          <a:ext cx="10056652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163">
                  <a:extLst>
                    <a:ext uri="{9D8B030D-6E8A-4147-A177-3AD203B41FA5}">
                      <a16:colId xmlns:a16="http://schemas.microsoft.com/office/drawing/2014/main" val="652310467"/>
                    </a:ext>
                  </a:extLst>
                </a:gridCol>
                <a:gridCol w="2514163">
                  <a:extLst>
                    <a:ext uri="{9D8B030D-6E8A-4147-A177-3AD203B41FA5}">
                      <a16:colId xmlns:a16="http://schemas.microsoft.com/office/drawing/2014/main" val="2650884609"/>
                    </a:ext>
                  </a:extLst>
                </a:gridCol>
                <a:gridCol w="2514163">
                  <a:extLst>
                    <a:ext uri="{9D8B030D-6E8A-4147-A177-3AD203B41FA5}">
                      <a16:colId xmlns:a16="http://schemas.microsoft.com/office/drawing/2014/main" val="3247078241"/>
                    </a:ext>
                  </a:extLst>
                </a:gridCol>
                <a:gridCol w="2514163">
                  <a:extLst>
                    <a:ext uri="{9D8B030D-6E8A-4147-A177-3AD203B41FA5}">
                      <a16:colId xmlns:a16="http://schemas.microsoft.com/office/drawing/2014/main" val="271263797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05207"/>
                  </a:ext>
                </a:extLst>
              </a:tr>
              <a:tr h="245413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Revenue</a:t>
                      </a:r>
                      <a:r>
                        <a:rPr lang="en-US" baseline="0" dirty="0" smtClean="0"/>
                        <a:t> 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Last Parked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2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6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618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6055"/>
            <a:ext cx="10515600" cy="571817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618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6055"/>
            <a:ext cx="10515600" cy="571817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1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618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6055"/>
            <a:ext cx="10515600" cy="571817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618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6055"/>
            <a:ext cx="10515600" cy="571817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61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Card Search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6055"/>
            <a:ext cx="10515600" cy="5718176"/>
          </a:xfrm>
        </p:spPr>
        <p:txBody>
          <a:bodyPr/>
          <a:lstStyle/>
          <a:p>
            <a:r>
              <a:rPr lang="en-US" dirty="0" smtClean="0"/>
              <a:t>Please enter number of the key card for which you would like to search, then -ENTER-</a:t>
            </a:r>
          </a:p>
          <a:p>
            <a:endParaRPr lang="en-US" dirty="0" smtClean="0"/>
          </a:p>
          <a:p>
            <a:r>
              <a:rPr lang="en-US" dirty="0" smtClean="0"/>
              <a:t>Input area:________________</a:t>
            </a:r>
          </a:p>
          <a:p>
            <a:endParaRPr lang="en-US" dirty="0" smtClean="0"/>
          </a:p>
          <a:p>
            <a:r>
              <a:rPr lang="en-US" dirty="0" smtClean="0"/>
              <a:t>If search valid</a:t>
            </a:r>
          </a:p>
          <a:p>
            <a:r>
              <a:rPr lang="en-US" dirty="0" smtClean="0">
                <a:hlinkClick r:id="rId3" action="ppaction://hlinksldjump"/>
              </a:rPr>
              <a:t>1. Search Results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Else</a:t>
            </a:r>
          </a:p>
          <a:p>
            <a:r>
              <a:rPr lang="en-US" dirty="0" smtClean="0">
                <a:hlinkClick r:id="rId4" action="ppaction://hlinksldjump"/>
              </a:rPr>
              <a:t>2. Error/No Match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0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61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6055"/>
            <a:ext cx="10515600" cy="5718176"/>
          </a:xfrm>
        </p:spPr>
        <p:txBody>
          <a:bodyPr/>
          <a:lstStyle/>
          <a:p>
            <a:r>
              <a:rPr lang="en-US" dirty="0" smtClean="0"/>
              <a:t>Here is a list of all open transactions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Type -Transaction key- + -ENTER- for the transaction you would like to modify or view. </a:t>
            </a:r>
          </a:p>
          <a:p>
            <a:r>
              <a:rPr lang="en-US" dirty="0" smtClean="0"/>
              <a:t>Type -0- + -ENTER- to return to the home screen.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07589" y="1420311"/>
          <a:ext cx="1034621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030">
                  <a:extLst>
                    <a:ext uri="{9D8B030D-6E8A-4147-A177-3AD203B41FA5}">
                      <a16:colId xmlns:a16="http://schemas.microsoft.com/office/drawing/2014/main" val="652310467"/>
                    </a:ext>
                  </a:extLst>
                </a:gridCol>
                <a:gridCol w="1478030">
                  <a:extLst>
                    <a:ext uri="{9D8B030D-6E8A-4147-A177-3AD203B41FA5}">
                      <a16:colId xmlns:a16="http://schemas.microsoft.com/office/drawing/2014/main" val="2650884609"/>
                    </a:ext>
                  </a:extLst>
                </a:gridCol>
                <a:gridCol w="1478030">
                  <a:extLst>
                    <a:ext uri="{9D8B030D-6E8A-4147-A177-3AD203B41FA5}">
                      <a16:colId xmlns:a16="http://schemas.microsoft.com/office/drawing/2014/main" val="3247078241"/>
                    </a:ext>
                  </a:extLst>
                </a:gridCol>
                <a:gridCol w="1478030">
                  <a:extLst>
                    <a:ext uri="{9D8B030D-6E8A-4147-A177-3AD203B41FA5}">
                      <a16:colId xmlns:a16="http://schemas.microsoft.com/office/drawing/2014/main" val="2712637970"/>
                    </a:ext>
                  </a:extLst>
                </a:gridCol>
                <a:gridCol w="1478030">
                  <a:extLst>
                    <a:ext uri="{9D8B030D-6E8A-4147-A177-3AD203B41FA5}">
                      <a16:colId xmlns:a16="http://schemas.microsoft.com/office/drawing/2014/main" val="2430899088"/>
                    </a:ext>
                  </a:extLst>
                </a:gridCol>
                <a:gridCol w="1478030">
                  <a:extLst>
                    <a:ext uri="{9D8B030D-6E8A-4147-A177-3AD203B41FA5}">
                      <a16:colId xmlns:a16="http://schemas.microsoft.com/office/drawing/2014/main" val="649189571"/>
                    </a:ext>
                  </a:extLst>
                </a:gridCol>
                <a:gridCol w="1478030">
                  <a:extLst>
                    <a:ext uri="{9D8B030D-6E8A-4147-A177-3AD203B41FA5}">
                      <a16:colId xmlns:a16="http://schemas.microsoft.com/office/drawing/2014/main" val="3165794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Full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Spot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KeyCard</a:t>
                      </a:r>
                      <a:r>
                        <a:rPr lang="en-US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Lot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0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2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5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16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955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9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61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6055"/>
            <a:ext cx="10515600" cy="5718176"/>
          </a:xfrm>
        </p:spPr>
        <p:txBody>
          <a:bodyPr/>
          <a:lstStyle/>
          <a:p>
            <a:r>
              <a:rPr lang="en-US" dirty="0" smtClean="0"/>
              <a:t>Here is a list of all customers currently in the system. Enter the displayed customer ID to view customer detail. </a:t>
            </a:r>
          </a:p>
          <a:p>
            <a:r>
              <a:rPr lang="en-US" dirty="0" smtClean="0"/>
              <a:t>Type -0- to create a new customer record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Input area:__________________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951421"/>
              </p:ext>
            </p:extLst>
          </p:nvPr>
        </p:nvGraphicFramePr>
        <p:xfrm>
          <a:off x="1176976" y="2500965"/>
          <a:ext cx="10176822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758">
                  <a:extLst>
                    <a:ext uri="{9D8B030D-6E8A-4147-A177-3AD203B41FA5}">
                      <a16:colId xmlns:a16="http://schemas.microsoft.com/office/drawing/2014/main" val="652310467"/>
                    </a:ext>
                  </a:extLst>
                </a:gridCol>
                <a:gridCol w="1130758">
                  <a:extLst>
                    <a:ext uri="{9D8B030D-6E8A-4147-A177-3AD203B41FA5}">
                      <a16:colId xmlns:a16="http://schemas.microsoft.com/office/drawing/2014/main" val="2650884609"/>
                    </a:ext>
                  </a:extLst>
                </a:gridCol>
                <a:gridCol w="1130758">
                  <a:extLst>
                    <a:ext uri="{9D8B030D-6E8A-4147-A177-3AD203B41FA5}">
                      <a16:colId xmlns:a16="http://schemas.microsoft.com/office/drawing/2014/main" val="3247078241"/>
                    </a:ext>
                  </a:extLst>
                </a:gridCol>
                <a:gridCol w="1130758">
                  <a:extLst>
                    <a:ext uri="{9D8B030D-6E8A-4147-A177-3AD203B41FA5}">
                      <a16:colId xmlns:a16="http://schemas.microsoft.com/office/drawing/2014/main" val="2712637970"/>
                    </a:ext>
                  </a:extLst>
                </a:gridCol>
                <a:gridCol w="1130758">
                  <a:extLst>
                    <a:ext uri="{9D8B030D-6E8A-4147-A177-3AD203B41FA5}">
                      <a16:colId xmlns:a16="http://schemas.microsoft.com/office/drawing/2014/main" val="2430899088"/>
                    </a:ext>
                  </a:extLst>
                </a:gridCol>
                <a:gridCol w="1130758">
                  <a:extLst>
                    <a:ext uri="{9D8B030D-6E8A-4147-A177-3AD203B41FA5}">
                      <a16:colId xmlns:a16="http://schemas.microsoft.com/office/drawing/2014/main" val="649189571"/>
                    </a:ext>
                  </a:extLst>
                </a:gridCol>
                <a:gridCol w="1130758">
                  <a:extLst>
                    <a:ext uri="{9D8B030D-6E8A-4147-A177-3AD203B41FA5}">
                      <a16:colId xmlns:a16="http://schemas.microsoft.com/office/drawing/2014/main" val="3165794305"/>
                    </a:ext>
                  </a:extLst>
                </a:gridCol>
                <a:gridCol w="1130758">
                  <a:extLst>
                    <a:ext uri="{9D8B030D-6E8A-4147-A177-3AD203B41FA5}">
                      <a16:colId xmlns:a16="http://schemas.microsoft.com/office/drawing/2014/main" val="1661583006"/>
                    </a:ext>
                  </a:extLst>
                </a:gridCol>
                <a:gridCol w="1130758">
                  <a:extLst>
                    <a:ext uri="{9D8B030D-6E8A-4147-A177-3AD203B41FA5}">
                      <a16:colId xmlns:a16="http://schemas.microsoft.com/office/drawing/2014/main" val="1883325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</a:t>
                      </a:r>
                      <a:r>
                        <a:rPr lang="en-US" baseline="0" dirty="0" smtClean="0"/>
                        <a:t> Transactions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Revenue</a:t>
                      </a:r>
                      <a:r>
                        <a:rPr lang="en-US" baseline="0" dirty="0" smtClean="0"/>
                        <a:t> 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Last</a:t>
                      </a:r>
                      <a:r>
                        <a:rPr lang="en-US" baseline="0" dirty="0" smtClean="0"/>
                        <a:t> Parked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0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2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5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16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955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60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61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6055"/>
            <a:ext cx="10515600" cy="57181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--Welcome to Customer Search--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Please select a search type:</a:t>
            </a:r>
          </a:p>
          <a:p>
            <a:pPr marL="514350" indent="-514350">
              <a:buAutoNum type="arabicPeriod"/>
            </a:pPr>
            <a:r>
              <a:rPr lang="en-US" dirty="0" smtClean="0">
                <a:hlinkClick r:id="rId3" action="ppaction://hlinksldjump"/>
              </a:rPr>
              <a:t>Name/ID Search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>
                <a:hlinkClick r:id="rId4" action="ppaction://hlinksldjump"/>
              </a:rPr>
              <a:t>Back to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Error/No-Match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was a problem with your input, either the user does not exist, or new search terms must be attempted. Type -1- and -ENTER- to go back.</a:t>
            </a:r>
          </a:p>
          <a:p>
            <a:endParaRPr lang="en-US" dirty="0"/>
          </a:p>
          <a:p>
            <a:r>
              <a:rPr lang="en-US" dirty="0" smtClean="0"/>
              <a:t>1. add new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Below you will find your Search Results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Please type the -Customer key- + -ENTER- for the customer of which you would like to view details.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Type -0- + -ENTER- to go back to the Main Menu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679560"/>
              </p:ext>
            </p:extLst>
          </p:nvPr>
        </p:nvGraphicFramePr>
        <p:xfrm>
          <a:off x="1007589" y="2226646"/>
          <a:ext cx="10176822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758">
                  <a:extLst>
                    <a:ext uri="{9D8B030D-6E8A-4147-A177-3AD203B41FA5}">
                      <a16:colId xmlns:a16="http://schemas.microsoft.com/office/drawing/2014/main" val="652310467"/>
                    </a:ext>
                  </a:extLst>
                </a:gridCol>
                <a:gridCol w="1130758">
                  <a:extLst>
                    <a:ext uri="{9D8B030D-6E8A-4147-A177-3AD203B41FA5}">
                      <a16:colId xmlns:a16="http://schemas.microsoft.com/office/drawing/2014/main" val="2650884609"/>
                    </a:ext>
                  </a:extLst>
                </a:gridCol>
                <a:gridCol w="1130758">
                  <a:extLst>
                    <a:ext uri="{9D8B030D-6E8A-4147-A177-3AD203B41FA5}">
                      <a16:colId xmlns:a16="http://schemas.microsoft.com/office/drawing/2014/main" val="3247078241"/>
                    </a:ext>
                  </a:extLst>
                </a:gridCol>
                <a:gridCol w="1130758">
                  <a:extLst>
                    <a:ext uri="{9D8B030D-6E8A-4147-A177-3AD203B41FA5}">
                      <a16:colId xmlns:a16="http://schemas.microsoft.com/office/drawing/2014/main" val="2712637970"/>
                    </a:ext>
                  </a:extLst>
                </a:gridCol>
                <a:gridCol w="1130758">
                  <a:extLst>
                    <a:ext uri="{9D8B030D-6E8A-4147-A177-3AD203B41FA5}">
                      <a16:colId xmlns:a16="http://schemas.microsoft.com/office/drawing/2014/main" val="2430899088"/>
                    </a:ext>
                  </a:extLst>
                </a:gridCol>
                <a:gridCol w="1130758">
                  <a:extLst>
                    <a:ext uri="{9D8B030D-6E8A-4147-A177-3AD203B41FA5}">
                      <a16:colId xmlns:a16="http://schemas.microsoft.com/office/drawing/2014/main" val="649189571"/>
                    </a:ext>
                  </a:extLst>
                </a:gridCol>
                <a:gridCol w="1130758">
                  <a:extLst>
                    <a:ext uri="{9D8B030D-6E8A-4147-A177-3AD203B41FA5}">
                      <a16:colId xmlns:a16="http://schemas.microsoft.com/office/drawing/2014/main" val="3165794305"/>
                    </a:ext>
                  </a:extLst>
                </a:gridCol>
                <a:gridCol w="1130758">
                  <a:extLst>
                    <a:ext uri="{9D8B030D-6E8A-4147-A177-3AD203B41FA5}">
                      <a16:colId xmlns:a16="http://schemas.microsoft.com/office/drawing/2014/main" val="1661583006"/>
                    </a:ext>
                  </a:extLst>
                </a:gridCol>
                <a:gridCol w="1130758">
                  <a:extLst>
                    <a:ext uri="{9D8B030D-6E8A-4147-A177-3AD203B41FA5}">
                      <a16:colId xmlns:a16="http://schemas.microsoft.com/office/drawing/2014/main" val="1883325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</a:t>
                      </a:r>
                      <a:r>
                        <a:rPr lang="en-US" baseline="0" dirty="0" smtClean="0"/>
                        <a:t> Transactions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Revenue</a:t>
                      </a:r>
                      <a:r>
                        <a:rPr lang="en-US" baseline="0" dirty="0" smtClean="0"/>
                        <a:t> 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Last</a:t>
                      </a:r>
                      <a:r>
                        <a:rPr lang="en-US" baseline="0" dirty="0" smtClean="0"/>
                        <a:t> Parked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0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2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5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16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955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5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61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6055"/>
            <a:ext cx="10515600" cy="57181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Here is the customer record you have selected.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List of Transactions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 is the customer you have selected</a:t>
            </a:r>
          </a:p>
          <a:p>
            <a:r>
              <a:rPr lang="en-US" dirty="0" smtClean="0"/>
              <a:t>1. </a:t>
            </a:r>
            <a:r>
              <a:rPr lang="en-US" dirty="0" smtClean="0">
                <a:hlinkClick r:id="rId3" action="ppaction://hlinksldjump"/>
              </a:rPr>
              <a:t>Edit Customer Info</a:t>
            </a:r>
            <a:endParaRPr lang="en-US" dirty="0" smtClean="0"/>
          </a:p>
          <a:p>
            <a:r>
              <a:rPr lang="en-US" dirty="0" smtClean="0"/>
              <a:t>2. Enter Transaction Detail</a:t>
            </a:r>
          </a:p>
          <a:p>
            <a:r>
              <a:rPr lang="en-US" dirty="0" smtClean="0"/>
              <a:t>3. </a:t>
            </a:r>
            <a:r>
              <a:rPr lang="en-US" dirty="0" smtClean="0">
                <a:hlinkClick r:id="rId4" action="ppaction://hlinksldjump"/>
              </a:rPr>
              <a:t>New Transaction </a:t>
            </a:r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 smtClean="0">
                <a:hlinkClick r:id="rId5" action="ppaction://hlinksldjump"/>
              </a:rPr>
              <a:t>Delete Customer</a:t>
            </a:r>
            <a:endParaRPr lang="en-US" dirty="0" smtClean="0"/>
          </a:p>
          <a:p>
            <a:r>
              <a:rPr lang="en-US" dirty="0"/>
              <a:t>5</a:t>
            </a:r>
            <a:r>
              <a:rPr lang="en-US" dirty="0" smtClean="0"/>
              <a:t>. Back to main menu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24140"/>
              </p:ext>
            </p:extLst>
          </p:nvPr>
        </p:nvGraphicFramePr>
        <p:xfrm>
          <a:off x="1007587" y="1314450"/>
          <a:ext cx="10056652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163">
                  <a:extLst>
                    <a:ext uri="{9D8B030D-6E8A-4147-A177-3AD203B41FA5}">
                      <a16:colId xmlns:a16="http://schemas.microsoft.com/office/drawing/2014/main" val="652310467"/>
                    </a:ext>
                  </a:extLst>
                </a:gridCol>
                <a:gridCol w="2514163">
                  <a:extLst>
                    <a:ext uri="{9D8B030D-6E8A-4147-A177-3AD203B41FA5}">
                      <a16:colId xmlns:a16="http://schemas.microsoft.com/office/drawing/2014/main" val="2650884609"/>
                    </a:ext>
                  </a:extLst>
                </a:gridCol>
                <a:gridCol w="2514163">
                  <a:extLst>
                    <a:ext uri="{9D8B030D-6E8A-4147-A177-3AD203B41FA5}">
                      <a16:colId xmlns:a16="http://schemas.microsoft.com/office/drawing/2014/main" val="3247078241"/>
                    </a:ext>
                  </a:extLst>
                </a:gridCol>
                <a:gridCol w="2514163">
                  <a:extLst>
                    <a:ext uri="{9D8B030D-6E8A-4147-A177-3AD203B41FA5}">
                      <a16:colId xmlns:a16="http://schemas.microsoft.com/office/drawing/2014/main" val="271263797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05207"/>
                  </a:ext>
                </a:extLst>
              </a:tr>
              <a:tr h="245413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216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6140"/>
              </p:ext>
            </p:extLst>
          </p:nvPr>
        </p:nvGraphicFramePr>
        <p:xfrm>
          <a:off x="1007589" y="2629351"/>
          <a:ext cx="861998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664">
                  <a:extLst>
                    <a:ext uri="{9D8B030D-6E8A-4147-A177-3AD203B41FA5}">
                      <a16:colId xmlns:a16="http://schemas.microsoft.com/office/drawing/2014/main" val="652310467"/>
                    </a:ext>
                  </a:extLst>
                </a:gridCol>
                <a:gridCol w="1436664">
                  <a:extLst>
                    <a:ext uri="{9D8B030D-6E8A-4147-A177-3AD203B41FA5}">
                      <a16:colId xmlns:a16="http://schemas.microsoft.com/office/drawing/2014/main" val="2650884609"/>
                    </a:ext>
                  </a:extLst>
                </a:gridCol>
                <a:gridCol w="1436664">
                  <a:extLst>
                    <a:ext uri="{9D8B030D-6E8A-4147-A177-3AD203B41FA5}">
                      <a16:colId xmlns:a16="http://schemas.microsoft.com/office/drawing/2014/main" val="3247078241"/>
                    </a:ext>
                  </a:extLst>
                </a:gridCol>
                <a:gridCol w="1436664">
                  <a:extLst>
                    <a:ext uri="{9D8B030D-6E8A-4147-A177-3AD203B41FA5}">
                      <a16:colId xmlns:a16="http://schemas.microsoft.com/office/drawing/2014/main" val="2430899088"/>
                    </a:ext>
                  </a:extLst>
                </a:gridCol>
                <a:gridCol w="1436664">
                  <a:extLst>
                    <a:ext uri="{9D8B030D-6E8A-4147-A177-3AD203B41FA5}">
                      <a16:colId xmlns:a16="http://schemas.microsoft.com/office/drawing/2014/main" val="649189571"/>
                    </a:ext>
                  </a:extLst>
                </a:gridCol>
                <a:gridCol w="1436664">
                  <a:extLst>
                    <a:ext uri="{9D8B030D-6E8A-4147-A177-3AD203B41FA5}">
                      <a16:colId xmlns:a16="http://schemas.microsoft.com/office/drawing/2014/main" val="3165794305"/>
                    </a:ext>
                  </a:extLst>
                </a:gridCol>
              </a:tblGrid>
              <a:tr h="486880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Full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Spot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Lot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05207"/>
                  </a:ext>
                </a:extLst>
              </a:tr>
              <a:tr h="2782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2166"/>
                  </a:ext>
                </a:extLst>
              </a:tr>
              <a:tr h="2782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58828"/>
                  </a:ext>
                </a:extLst>
              </a:tr>
              <a:tr h="2782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160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13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61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Delete Customer?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6055"/>
            <a:ext cx="10515600" cy="5718176"/>
          </a:xfrm>
        </p:spPr>
        <p:txBody>
          <a:bodyPr/>
          <a:lstStyle/>
          <a:p>
            <a:r>
              <a:rPr lang="en-US" dirty="0" smtClean="0"/>
              <a:t>Confirm Delete?</a:t>
            </a:r>
          </a:p>
          <a:p>
            <a:endParaRPr lang="en-US" dirty="0"/>
          </a:p>
          <a:p>
            <a:r>
              <a:rPr lang="en-US" dirty="0" smtClean="0"/>
              <a:t>If yes</a:t>
            </a:r>
          </a:p>
          <a:p>
            <a:r>
              <a:rPr lang="en-US" dirty="0" smtClean="0"/>
              <a:t>Mark customer deleted and go to home screen</a:t>
            </a:r>
          </a:p>
          <a:p>
            <a:r>
              <a:rPr lang="en-US" dirty="0" smtClean="0"/>
              <a:t>If no</a:t>
            </a:r>
          </a:p>
          <a:p>
            <a:r>
              <a:rPr lang="en-US" dirty="0" smtClean="0"/>
              <a:t>GO Back to customer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61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Transaction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6055"/>
            <a:ext cx="10515600" cy="571817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Edit and Save</a:t>
            </a:r>
          </a:p>
          <a:p>
            <a:r>
              <a:rPr lang="en-US" dirty="0" smtClean="0"/>
              <a:t>Delete (confirm)</a:t>
            </a:r>
          </a:p>
          <a:p>
            <a:r>
              <a:rPr lang="en-US" dirty="0" smtClean="0"/>
              <a:t>Back to Home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782059"/>
              </p:ext>
            </p:extLst>
          </p:nvPr>
        </p:nvGraphicFramePr>
        <p:xfrm>
          <a:off x="3953750" y="876055"/>
          <a:ext cx="4284500" cy="2404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125">
                  <a:extLst>
                    <a:ext uri="{9D8B030D-6E8A-4147-A177-3AD203B41FA5}">
                      <a16:colId xmlns:a16="http://schemas.microsoft.com/office/drawing/2014/main" val="652310467"/>
                    </a:ext>
                  </a:extLst>
                </a:gridCol>
                <a:gridCol w="1071125">
                  <a:extLst>
                    <a:ext uri="{9D8B030D-6E8A-4147-A177-3AD203B41FA5}">
                      <a16:colId xmlns:a16="http://schemas.microsoft.com/office/drawing/2014/main" val="2650884609"/>
                    </a:ext>
                  </a:extLst>
                </a:gridCol>
                <a:gridCol w="1071125">
                  <a:extLst>
                    <a:ext uri="{9D8B030D-6E8A-4147-A177-3AD203B41FA5}">
                      <a16:colId xmlns:a16="http://schemas.microsoft.com/office/drawing/2014/main" val="3247078241"/>
                    </a:ext>
                  </a:extLst>
                </a:gridCol>
                <a:gridCol w="1071125">
                  <a:extLst>
                    <a:ext uri="{9D8B030D-6E8A-4147-A177-3AD203B41FA5}">
                      <a16:colId xmlns:a16="http://schemas.microsoft.com/office/drawing/2014/main" val="2712637970"/>
                    </a:ext>
                  </a:extLst>
                </a:gridCol>
              </a:tblGrid>
              <a:tr h="1368058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Full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Spot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KeyCard</a:t>
                      </a:r>
                      <a:r>
                        <a:rPr lang="en-US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05207"/>
                  </a:ext>
                </a:extLst>
              </a:tr>
              <a:tr h="1036297">
                <a:tc>
                  <a:txBody>
                    <a:bodyPr/>
                    <a:lstStyle/>
                    <a:p>
                      <a:r>
                        <a:rPr lang="en-US" dirty="0" smtClean="0"/>
                        <a:t>Lot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2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5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61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Delete Transaction?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6055"/>
            <a:ext cx="10515600" cy="5718176"/>
          </a:xfrm>
        </p:spPr>
        <p:txBody>
          <a:bodyPr/>
          <a:lstStyle/>
          <a:p>
            <a:r>
              <a:rPr lang="en-US" dirty="0" smtClean="0"/>
              <a:t>Confirm Delete?</a:t>
            </a:r>
          </a:p>
          <a:p>
            <a:endParaRPr lang="en-US" dirty="0"/>
          </a:p>
          <a:p>
            <a:r>
              <a:rPr lang="en-US" dirty="0" smtClean="0"/>
              <a:t>If yes</a:t>
            </a:r>
          </a:p>
          <a:p>
            <a:r>
              <a:rPr lang="en-US" dirty="0" smtClean="0"/>
              <a:t>Mark transaction deleted</a:t>
            </a:r>
          </a:p>
          <a:p>
            <a:r>
              <a:rPr lang="en-US" dirty="0" smtClean="0"/>
              <a:t>If no</a:t>
            </a:r>
          </a:p>
          <a:p>
            <a:r>
              <a:rPr lang="en-US" dirty="0" smtClean="0"/>
              <a:t>GO Back </a:t>
            </a:r>
            <a:r>
              <a:rPr lang="en-US" smtClean="0"/>
              <a:t>to </a:t>
            </a:r>
            <a:r>
              <a:rPr lang="en-US" smtClean="0"/>
              <a:t>main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61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Add/Edit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6055"/>
            <a:ext cx="10515600" cy="571817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Enter or edit transaction info</a:t>
            </a:r>
          </a:p>
          <a:p>
            <a:endParaRPr lang="en-US" dirty="0"/>
          </a:p>
          <a:p>
            <a:r>
              <a:rPr lang="en-US" dirty="0" smtClean="0"/>
              <a:t>Return to customer detail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69111"/>
              </p:ext>
            </p:extLst>
          </p:nvPr>
        </p:nvGraphicFramePr>
        <p:xfrm>
          <a:off x="3953750" y="1493275"/>
          <a:ext cx="4284500" cy="2404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125">
                  <a:extLst>
                    <a:ext uri="{9D8B030D-6E8A-4147-A177-3AD203B41FA5}">
                      <a16:colId xmlns:a16="http://schemas.microsoft.com/office/drawing/2014/main" val="652310467"/>
                    </a:ext>
                  </a:extLst>
                </a:gridCol>
                <a:gridCol w="1071125">
                  <a:extLst>
                    <a:ext uri="{9D8B030D-6E8A-4147-A177-3AD203B41FA5}">
                      <a16:colId xmlns:a16="http://schemas.microsoft.com/office/drawing/2014/main" val="2650884609"/>
                    </a:ext>
                  </a:extLst>
                </a:gridCol>
                <a:gridCol w="1071125">
                  <a:extLst>
                    <a:ext uri="{9D8B030D-6E8A-4147-A177-3AD203B41FA5}">
                      <a16:colId xmlns:a16="http://schemas.microsoft.com/office/drawing/2014/main" val="3247078241"/>
                    </a:ext>
                  </a:extLst>
                </a:gridCol>
                <a:gridCol w="1071125">
                  <a:extLst>
                    <a:ext uri="{9D8B030D-6E8A-4147-A177-3AD203B41FA5}">
                      <a16:colId xmlns:a16="http://schemas.microsoft.com/office/drawing/2014/main" val="2712637970"/>
                    </a:ext>
                  </a:extLst>
                </a:gridCol>
              </a:tblGrid>
              <a:tr h="1368058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Full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Spot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KeyCard</a:t>
                      </a:r>
                      <a:r>
                        <a:rPr lang="en-US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05207"/>
                  </a:ext>
                </a:extLst>
              </a:tr>
              <a:tr h="1036297">
                <a:tc>
                  <a:txBody>
                    <a:bodyPr/>
                    <a:lstStyle/>
                    <a:p>
                      <a:r>
                        <a:rPr lang="en-US" dirty="0" smtClean="0"/>
                        <a:t>Lot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2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3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5779</TotalTime>
  <Words>751</Words>
  <Application>Microsoft Office PowerPoint</Application>
  <PresentationFormat>Widescreen</PresentationFormat>
  <Paragraphs>425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Home/Welcome Screen</vt:lpstr>
      <vt:lpstr>Customer Search</vt:lpstr>
      <vt:lpstr>Error/No-Match </vt:lpstr>
      <vt:lpstr>Search Results</vt:lpstr>
      <vt:lpstr>Customer Detail</vt:lpstr>
      <vt:lpstr>Delete Customer?</vt:lpstr>
      <vt:lpstr>Transaction Detail</vt:lpstr>
      <vt:lpstr>Delete Transaction?</vt:lpstr>
      <vt:lpstr>Add/Edit Transaction</vt:lpstr>
      <vt:lpstr>Add/Edit Customer</vt:lpstr>
      <vt:lpstr>PowerPoint Presentation</vt:lpstr>
      <vt:lpstr>PowerPoint Presentation</vt:lpstr>
      <vt:lpstr>PowerPoint Presentation</vt:lpstr>
      <vt:lpstr>PowerPoint Presentation</vt:lpstr>
      <vt:lpstr>Key Card Search Menu</vt:lpstr>
      <vt:lpstr>Open Transactions</vt:lpstr>
      <vt:lpstr>Customer Index</vt:lpstr>
    </vt:vector>
  </TitlesOfParts>
  <Company>Computer Technology Solutions,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Powers Wartman</dc:creator>
  <cp:lastModifiedBy>Powers Wartman</cp:lastModifiedBy>
  <cp:revision>34</cp:revision>
  <dcterms:created xsi:type="dcterms:W3CDTF">2016-08-22T02:27:06Z</dcterms:created>
  <dcterms:modified xsi:type="dcterms:W3CDTF">2016-08-26T16:18:15Z</dcterms:modified>
</cp:coreProperties>
</file>