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Permanent Marker"/>
      <p:regular r:id="rId32"/>
    </p:embeddedFont>
    <p:embeddedFont>
      <p:font typeface="Outfit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Outfit-regular.fntdata"/><Relationship Id="rId10" Type="http://schemas.openxmlformats.org/officeDocument/2006/relationships/slide" Target="slides/slide5.xml"/><Relationship Id="rId32" Type="http://schemas.openxmlformats.org/officeDocument/2006/relationships/font" Target="fonts/PermanentMarker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utfi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98c903e4d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98c903e4d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98c903e4d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98c903e4d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98c903e4d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98c903e4d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938ca6f0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938ca6f0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Double utilisation principale : apprendre avec des cartes etc … + connaître des méthodos et technique facilitant l’apprentissage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fonctionnalitées importantes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98c903e4d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98c903e4d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Double utilisation principale : apprendre avec des cartes etc … + connaître des méthodos et technique facilitant l’apprentissage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fonctionnalitées importantes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98c903e4d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98c903e4d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Double utilisation principale : apprendre avec des cartes etc … + connaître des méthodos et technique facilitant l’apprentissage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fonctionnalitées importantes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98c903e4d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98c903e4d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Double utilisation principale : apprendre avec des cartes etc … + connaître des méthodos et technique facilitant l’apprentissage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fonctionnalitées importantes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98c903e4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998c903e4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Double utilisation principale : apprendre avec des cartes etc … + connaître des méthodos et technique facilitant l’apprentissage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fonctionnalitées importantes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98c903e4d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998c903e4d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Double utilisation principale : apprendre avec des cartes etc … + connaître des méthodos et technique facilitant l’apprentissage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fonctionnalitées importantes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923b715a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923b715a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938ca6f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938ca6f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public ciblé / fonctionnalité =&gt; dernière partie, ici fonctionnement / pourquoi / comment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98c903e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98c903e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938ca6f0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938ca6f0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moodle et php -&gt; js et framework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98c903e4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98c903e4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98c903e4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98c903e4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938ca6f0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938ca6f0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98c903e4d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98c903e4d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quizlet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s://www.brainscape.com/" TargetMode="External"/><Relationship Id="rId5" Type="http://schemas.openxmlformats.org/officeDocument/2006/relationships/hyperlink" Target="https://www.brainscape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hyperlink" Target="https://cardemy.com/hom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ankipro.ne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ankiweb.net/" TargetMode="Externa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 tutoré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MIJATOVIC - HIRTZ - PINCHON - PERROT</a:t>
            </a:r>
            <a:endParaRPr sz="1600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9627" y="36243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Tuteur : Yann BONIFACE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Sites / applications similaires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437000" y="1968200"/>
            <a:ext cx="226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Quizlet</a:t>
            </a:r>
            <a:endParaRPr sz="1800"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928575" y="3041350"/>
            <a:ext cx="211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/>
              <a:t> Cloud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/>
              <a:t>Design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/>
              <a:t>Ux agréable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fr" sz="1800"/>
              <a:t>Deck pré-faits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22"/>
          <p:cNvSpPr txBox="1"/>
          <p:nvPr/>
        </p:nvSpPr>
        <p:spPr>
          <a:xfrm>
            <a:off x="3523675" y="30413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Peu personnalisable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Pas de bulk import 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500" y="1093800"/>
            <a:ext cx="3225775" cy="18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6440600" y="29815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u="sng">
                <a:solidFill>
                  <a:schemeClr val="hlink"/>
                </a:solidFill>
                <a:hlinkClick r:id="rId4"/>
              </a:rPr>
              <a:t>https://quizlet.com/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Sites / applications similaires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437000" y="1968200"/>
            <a:ext cx="226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Brainscape</a:t>
            </a:r>
            <a:endParaRPr sz="1800"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963200" y="2571750"/>
            <a:ext cx="211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/>
              <a:t>Design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/>
              <a:t>Optimisé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fr" sz="1800"/>
              <a:t>Bibliothèque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fr" sz="1800"/>
              <a:t>Gratuit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Google Shape;185;p23"/>
          <p:cNvSpPr txBox="1"/>
          <p:nvPr/>
        </p:nvSpPr>
        <p:spPr>
          <a:xfrm>
            <a:off x="3537525" y="2503400"/>
            <a:ext cx="3177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Sujets limités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Une seule méthode d’apprentissage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Manque de compatibilité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550" y="1197600"/>
            <a:ext cx="1758600" cy="17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6918250" y="31061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u="sng">
                <a:solidFill>
                  <a:schemeClr val="hlink"/>
                </a:solidFill>
                <a:hlinkClick r:id="rId4"/>
              </a:rPr>
              <a:t>https</a:t>
            </a:r>
            <a:r>
              <a:rPr lang="fr" sz="900" u="sng">
                <a:solidFill>
                  <a:schemeClr val="hlink"/>
                </a:solidFill>
                <a:hlinkClick r:id="rId5"/>
              </a:rPr>
              <a:t>://brainscape.com</a:t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Sites / applications similaires</a:t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7625" y="1176825"/>
            <a:ext cx="2000524" cy="200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437000" y="1968200"/>
            <a:ext cx="226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Cardemy</a:t>
            </a:r>
            <a:endParaRPr sz="1800"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963200" y="2571750"/>
            <a:ext cx="211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/>
              <a:t> Ergonomique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24"/>
          <p:cNvSpPr txBox="1"/>
          <p:nvPr/>
        </p:nvSpPr>
        <p:spPr>
          <a:xfrm>
            <a:off x="3537525" y="2503400"/>
            <a:ext cx="3000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Uniquement sur les langues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Pas intuitif (création de compte)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Payant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6876725" y="3196100"/>
            <a:ext cx="211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u="sng">
                <a:solidFill>
                  <a:schemeClr val="hlink"/>
                </a:solidFill>
                <a:hlinkClick r:id="rId4"/>
              </a:rPr>
              <a:t>https://cardemy.com/home</a:t>
            </a:r>
            <a:endParaRPr sz="900"/>
          </a:p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d’utilisations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729450" y="2078875"/>
            <a:ext cx="76887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Utilisateur apprenant ses cours avec les cartes</a:t>
            </a:r>
            <a:endParaRPr sz="1600"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727650" y="2571750"/>
            <a:ext cx="76887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Possibilité d’importer des cours en PDF pour convertir en cartes</a:t>
            </a:r>
            <a:endParaRPr sz="1600"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727650" y="3064625"/>
            <a:ext cx="76887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Tableau d’analyse du temps d’apprentissage</a:t>
            </a:r>
            <a:endParaRPr sz="1600"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729450" y="3613275"/>
            <a:ext cx="76887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Partager ses decks entre les utilisateurs</a:t>
            </a:r>
            <a:endParaRPr sz="1600"/>
          </a:p>
        </p:txBody>
      </p:sp>
      <p:sp>
        <p:nvSpPr>
          <p:cNvPr id="209" name="Google Shape;209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Utilisateur apprenant ses cours avec les cartes</a:t>
            </a:r>
            <a:endParaRPr b="0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75" y="2073175"/>
            <a:ext cx="2830350" cy="27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725" y="2141525"/>
            <a:ext cx="2830350" cy="1081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Utilisateur apprenant ses cours avec les cartes</a:t>
            </a:r>
            <a:endParaRPr b="0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729450" y="2078875"/>
            <a:ext cx="76887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Système de Leitner</a:t>
            </a:r>
            <a:endParaRPr sz="1500"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09525" y="2623150"/>
            <a:ext cx="76887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/>
              <a:t>Classer les cartes par palier</a:t>
            </a:r>
            <a:endParaRPr sz="1500"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09525" y="3711700"/>
            <a:ext cx="76887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/>
              <a:t>Plus le palier de la est élevé, moins la carte sera présente</a:t>
            </a:r>
            <a:endParaRPr sz="1500"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209525" y="3167425"/>
            <a:ext cx="76887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/>
              <a:t>Une bonne réponse, passer la carte au palier supérieur</a:t>
            </a:r>
            <a:endParaRPr sz="1500"/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Importer ses cours PDF </a:t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088" y="1938275"/>
            <a:ext cx="6427827" cy="3097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 d’analyse</a:t>
            </a:r>
            <a:endParaRPr/>
          </a:p>
        </p:txBody>
      </p:sp>
      <p:sp>
        <p:nvSpPr>
          <p:cNvPr id="240" name="Google Shape;240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050" y="1853850"/>
            <a:ext cx="5848581" cy="32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Partager à la communauté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847600" y="1924200"/>
            <a:ext cx="7688700" cy="32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Pouvoir partager ses decks entre les utilisateurs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Via un URL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Directement sur son compte utilisateur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Possibilité d’édition des cartes (permission nécessaire)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Partager dans une bibliothèque publique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Aucune affinité entre les utilisateurs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Permet d’apprendre d’autres cours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Les professeurs peuvent créer les decks et partager à ses élèves</a:t>
            </a:r>
            <a:endParaRPr sz="1500"/>
          </a:p>
        </p:txBody>
      </p:sp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Présentation du projet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Technologies et outils utilisées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Sites / applications similaires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Cas d’utilisations</a:t>
            </a:r>
            <a:endParaRPr sz="18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3038050" y="2571750"/>
            <a:ext cx="4995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500">
                <a:solidFill>
                  <a:schemeClr val="accen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Mimir</a:t>
            </a:r>
            <a:endParaRPr sz="6500">
              <a:solidFill>
                <a:schemeClr val="accen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686125" y="2118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Application web de création et lecture de flashcards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Destinées majoritairement aux étudiants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Technologies populaires dans le monde professionnel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Prise de notes des cours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Professeur qui peut créer les flashcards et les partager aux étudiants</a:t>
            </a:r>
            <a:endParaRPr sz="1600"/>
          </a:p>
        </p:txBody>
      </p:sp>
      <p:sp>
        <p:nvSpPr>
          <p:cNvPr id="109" name="Google Shape;109;p16"/>
          <p:cNvSpPr txBox="1"/>
          <p:nvPr/>
        </p:nvSpPr>
        <p:spPr>
          <a:xfrm>
            <a:off x="643825" y="1370675"/>
            <a:ext cx="5392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Le projet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Technologies et outils utilisés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3555125" y="2729975"/>
            <a:ext cx="2362300" cy="14241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171425" y="2345075"/>
            <a:ext cx="132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TailWind (CSS)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489100" y="2345075"/>
            <a:ext cx="7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React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2823375" y="4178250"/>
            <a:ext cx="7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Node.js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176200" y="2345075"/>
            <a:ext cx="60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Front</a:t>
            </a:r>
            <a:endParaRPr b="1" sz="130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cxnSp>
        <p:nvCxnSpPr>
          <p:cNvPr id="121" name="Google Shape;121;p17"/>
          <p:cNvCxnSpPr>
            <a:endCxn id="120" idx="2"/>
          </p:cNvCxnSpPr>
          <p:nvPr/>
        </p:nvCxnSpPr>
        <p:spPr>
          <a:xfrm rot="10800000">
            <a:off x="2478300" y="2729975"/>
            <a:ext cx="29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/>
          <p:nvPr/>
        </p:nvCxnSpPr>
        <p:spPr>
          <a:xfrm rot="10800000">
            <a:off x="2645150" y="4154075"/>
            <a:ext cx="32775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7"/>
          <p:cNvSpPr txBox="1"/>
          <p:nvPr/>
        </p:nvSpPr>
        <p:spPr>
          <a:xfrm>
            <a:off x="2306575" y="3769225"/>
            <a:ext cx="60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Back</a:t>
            </a:r>
            <a:endParaRPr b="1" sz="130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075" y="2207500"/>
            <a:ext cx="473650" cy="4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741" y="4202370"/>
            <a:ext cx="1181709" cy="3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9119" y="3210062"/>
            <a:ext cx="774300" cy="463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5125" y="4202376"/>
            <a:ext cx="411362" cy="4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5722" y="2276001"/>
            <a:ext cx="552088" cy="3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Convertir des documents (PDF) en flashcards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727650" y="2058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fr" sz="1800">
                <a:solidFill>
                  <a:srgbClr val="FF0000"/>
                </a:solidFill>
              </a:rPr>
              <a:t>OpenAI </a:t>
            </a:r>
            <a:endParaRPr sz="1800">
              <a:solidFill>
                <a:srgbClr val="FF0000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Utilisation de l’API dans le code</a:t>
            </a:r>
            <a:endParaRPr sz="1800"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IA s’occupant de tout le travail de conversion</a:t>
            </a:r>
            <a:endParaRPr sz="1800"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Payant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Hébergeur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729450" y="2078875"/>
            <a:ext cx="7688700" cy="28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fr" sz="1800">
                <a:solidFill>
                  <a:srgbClr val="FF0000"/>
                </a:solidFill>
              </a:rPr>
              <a:t>AWS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fr" sz="1800">
                <a:solidFill>
                  <a:srgbClr val="FF0000"/>
                </a:solidFill>
              </a:rPr>
              <a:t>Webetu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OVH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Vercel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DigitalOcean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Heroku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Azure</a:t>
            </a:r>
            <a:endParaRPr sz="1800"/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Sites / applications similaires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625" y="1176825"/>
            <a:ext cx="2000525" cy="20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437000" y="1968200"/>
            <a:ext cx="226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Anki pro</a:t>
            </a:r>
            <a:endParaRPr sz="1800"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963200" y="2571750"/>
            <a:ext cx="211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/>
              <a:t> Cloud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/>
              <a:t>Design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/>
              <a:t>Ux agréable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" name="Google Shape;152;p20"/>
          <p:cNvSpPr txBox="1"/>
          <p:nvPr/>
        </p:nvSpPr>
        <p:spPr>
          <a:xfrm>
            <a:off x="3537525" y="25034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Payant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Peu </a:t>
            </a: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personnalisable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6876725" y="31961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u="sng">
                <a:solidFill>
                  <a:schemeClr val="hlink"/>
                </a:solidFill>
                <a:hlinkClick r:id="rId4"/>
              </a:rPr>
              <a:t>https://ankipro.net/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Sites / applications similaires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625" y="1176825"/>
            <a:ext cx="2000525" cy="20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430075" y="2069813"/>
            <a:ext cx="226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Anki web</a:t>
            </a:r>
            <a:endParaRPr sz="1800"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935500" y="2820975"/>
            <a:ext cx="2454300" cy="13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/>
              <a:t> Cloud possible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/>
              <a:t>Gratuit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21"/>
          <p:cNvSpPr txBox="1"/>
          <p:nvPr/>
        </p:nvSpPr>
        <p:spPr>
          <a:xfrm>
            <a:off x="3389925" y="2752625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Interface dépréciée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Prise en main complexe 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6876725" y="31961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u="sng">
                <a:solidFill>
                  <a:schemeClr val="hlink"/>
                </a:solidFill>
                <a:hlinkClick r:id="rId4"/>
              </a:rPr>
              <a:t>https://ankiweb.net/</a:t>
            </a:r>
            <a:endParaRPr sz="900"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9925" y="1118387"/>
            <a:ext cx="2117400" cy="21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