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  <p:sldMasterId id="2147484035" r:id="rId2"/>
  </p:sldMasterIdLst>
  <p:notesMasterIdLst>
    <p:notesMasterId r:id="rId13"/>
  </p:notesMasterIdLst>
  <p:handoutMasterIdLst>
    <p:handoutMasterId r:id="rId14"/>
  </p:handoutMasterIdLst>
  <p:sldIdLst>
    <p:sldId id="657" r:id="rId3"/>
    <p:sldId id="531" r:id="rId4"/>
    <p:sldId id="655" r:id="rId5"/>
    <p:sldId id="656" r:id="rId6"/>
    <p:sldId id="258" r:id="rId7"/>
    <p:sldId id="364" r:id="rId8"/>
    <p:sldId id="658" r:id="rId9"/>
    <p:sldId id="347" r:id="rId10"/>
    <p:sldId id="25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000"/>
    <a:srgbClr val="FFFFFF"/>
    <a:srgbClr val="00000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81" autoAdjust="0"/>
    <p:restoredTop sz="96416" autoAdjust="0"/>
  </p:normalViewPr>
  <p:slideViewPr>
    <p:cSldViewPr snapToGrid="0" snapToObjects="1" showGuides="1">
      <p:cViewPr varScale="1">
        <p:scale>
          <a:sx n="91" d="100"/>
          <a:sy n="91" d="100"/>
        </p:scale>
        <p:origin x="1032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296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18781-FBF9-354C-A025-C49C596164B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4EF74-8826-BD43-B880-7A8566D0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FFD40-13C9-7B48-A0BE-E251E1E33FE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E2375-F1B1-284C-A827-B0E603FD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</a:t>
            </a:r>
          </a:p>
          <a:p>
            <a:endParaRPr lang="en-US"/>
          </a:p>
          <a:p>
            <a:r>
              <a:rPr lang="id-ID"/>
              <a:t>https</a:t>
            </a:r>
            <a:r>
              <a:rPr lang="id-ID" dirty="0"/>
              <a:t>://gumroad.com/l/macbook-pro-mockups?source=post_page---------------------------</a:t>
            </a:r>
          </a:p>
          <a:p>
            <a:endParaRPr lang="id-ID" dirty="0"/>
          </a:p>
          <a:p>
            <a:r>
              <a:rPr lang="id-ID" dirty="0"/>
              <a:t>https://www.freepik.com/free-vector/nothern-lights-background_4666677.htm</a:t>
            </a:r>
          </a:p>
          <a:p>
            <a:endParaRPr lang="id-ID" dirty="0"/>
          </a:p>
          <a:p>
            <a:r>
              <a:rPr lang="id-ID" dirty="0"/>
              <a:t>https://dribbble.com/shots/3848433-iPhone-X-Flat-Mockup-Free</a:t>
            </a:r>
          </a:p>
          <a:p>
            <a:endParaRPr lang="id-ID" dirty="0"/>
          </a:p>
          <a:p>
            <a:r>
              <a:rPr lang="id-ID" dirty="0"/>
              <a:t>https://unsplash.com/photos/mpN7xjKQ_Ns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1B4E9-BC61-4ECA-8364-430F7FAB0373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036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87A6F6-9B7C-465F-9B94-BD04984C2712}"/>
              </a:ext>
            </a:extLst>
          </p:cNvPr>
          <p:cNvSpPr/>
          <p:nvPr userDrawn="1"/>
        </p:nvSpPr>
        <p:spPr>
          <a:xfrm>
            <a:off x="0" y="0"/>
            <a:ext cx="101917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3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634513" y="2308497"/>
            <a:ext cx="2245360" cy="22453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9946640" y="0"/>
            <a:ext cx="2245360" cy="224536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9946640" y="2308497"/>
            <a:ext cx="2245360" cy="224536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9946640" y="4616995"/>
            <a:ext cx="2245360" cy="224536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7634513" y="0"/>
            <a:ext cx="2245360" cy="224536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634513" y="4624977"/>
            <a:ext cx="2245360" cy="224536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5312227" y="4624977"/>
            <a:ext cx="2245360" cy="224536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2979057" y="4624977"/>
            <a:ext cx="2245360" cy="224536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accel="50000" decel="5000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ccel="50000" decel="50000" autoRev="1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09E918E-A6ED-4C79-BF50-0276F406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447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375A5718-5D74-4E87-80EC-F2110E5ADA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16654" y="1125538"/>
            <a:ext cx="1811382" cy="1689294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06C01F3E-9E36-4C94-9547-62C82056E6A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21215" y="4478369"/>
            <a:ext cx="2551610" cy="2379631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8362C07-870E-4BE5-8813-72DDF19A06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2179130"/>
            <a:ext cx="1811382" cy="16892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2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4F97F-A7E3-421E-BC86-2AEEFE29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4ED8-922E-4A7F-8CA6-00C6FC83412B}" type="datetime1">
              <a:rPr lang="id-ID" smtClean="0"/>
              <a:t>22/08/2022</a:t>
            </a:fld>
            <a:endParaRPr lang="id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5431BB-93E8-4EA5-BFA6-5B36D0B627EC}"/>
              </a:ext>
            </a:extLst>
          </p:cNvPr>
          <p:cNvSpPr/>
          <p:nvPr userDrawn="1"/>
        </p:nvSpPr>
        <p:spPr>
          <a:xfrm>
            <a:off x="11568608" y="0"/>
            <a:ext cx="623392" cy="6857999"/>
          </a:xfrm>
          <a:prstGeom prst="rect">
            <a:avLst/>
          </a:prstGeom>
          <a:solidFill>
            <a:srgbClr val="343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08ABF-5212-4F4D-A5C3-91E5B715664E}"/>
              </a:ext>
            </a:extLst>
          </p:cNvPr>
          <p:cNvGrpSpPr/>
          <p:nvPr userDrawn="1"/>
        </p:nvGrpSpPr>
        <p:grpSpPr>
          <a:xfrm>
            <a:off x="11790304" y="260648"/>
            <a:ext cx="180000" cy="111024"/>
            <a:chOff x="15673064" y="2290373"/>
            <a:chExt cx="432048" cy="333073"/>
          </a:xfrm>
          <a:solidFill>
            <a:schemeClr val="bg1"/>
          </a:solidFill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18A05FA-BBA2-4867-9962-F1403EC49E8E}"/>
                </a:ext>
              </a:extLst>
            </p:cNvPr>
            <p:cNvSpPr/>
            <p:nvPr/>
          </p:nvSpPr>
          <p:spPr>
            <a:xfrm>
              <a:off x="15673064" y="2290373"/>
              <a:ext cx="432048" cy="720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E7D83A0-9451-4D0A-913C-186CA756ED58}"/>
                </a:ext>
              </a:extLst>
            </p:cNvPr>
            <p:cNvSpPr/>
            <p:nvPr/>
          </p:nvSpPr>
          <p:spPr>
            <a:xfrm>
              <a:off x="15673064" y="2420905"/>
              <a:ext cx="432048" cy="720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2F2D35D-5B6F-4D6C-880F-9C9859561C2B}"/>
                </a:ext>
              </a:extLst>
            </p:cNvPr>
            <p:cNvSpPr/>
            <p:nvPr/>
          </p:nvSpPr>
          <p:spPr>
            <a:xfrm>
              <a:off x="15673064" y="2551438"/>
              <a:ext cx="432048" cy="720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00CF01-6689-4D36-97B6-04A98D8FDEB5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80305" y="6165304"/>
            <a:ext cx="0" cy="875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EE61D-B0B2-48E2-B642-EF7E2CF5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6949" y="6441081"/>
            <a:ext cx="149079" cy="138499"/>
          </a:xfrm>
          <a:noFill/>
        </p:spPr>
        <p:txBody>
          <a:bodyPr wrap="none" lIns="0" tIns="0" rIns="0" bIns="0" rtlCol="0" anchor="ctr" anchorCtr="0">
            <a:spAutoFit/>
          </a:bodyPr>
          <a:lstStyle>
            <a:lvl1pPr>
              <a:defRPr lang="id-ID" sz="900" b="1" smtClean="0">
                <a:gradFill flip="none" rotWithShape="1">
                  <a:gsLst>
                    <a:gs pos="100000">
                      <a:srgbClr val="48F9D5"/>
                    </a:gs>
                    <a:gs pos="0">
                      <a:srgbClr val="4BA1FC"/>
                    </a:gs>
                  </a:gsLst>
                  <a:lin ang="2700000" scaled="1"/>
                  <a:tileRect/>
                </a:gradFill>
                <a:latin typeface="+mj-lt"/>
              </a:defRPr>
            </a:lvl1pPr>
          </a:lstStyle>
          <a:p>
            <a:pPr algn="ctr"/>
            <a:fld id="{E1D36AFC-5EE6-48B2-A17A-D27356569666}" type="slidenum">
              <a:rPr lang="id-ID" smtClean="0"/>
              <a:pPr algn="ctr"/>
              <a:t>‹#›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3218E-58CB-4F01-9524-C57092FA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22905" y="2665327"/>
            <a:ext cx="4114800" cy="138499"/>
          </a:xfrm>
          <a:noFill/>
        </p:spPr>
        <p:txBody>
          <a:bodyPr wrap="square" lIns="0" tIns="0" rIns="0" bIns="0" rtlCol="0" anchor="ctr" anchorCtr="0">
            <a:spAutoFit/>
          </a:bodyPr>
          <a:lstStyle>
            <a:lvl1pPr>
              <a:defRPr lang="id-ID" sz="900" dirty="0">
                <a:solidFill>
                  <a:schemeClr val="bg1"/>
                </a:solidFill>
              </a:defRPr>
            </a:lvl1pPr>
          </a:lstStyle>
          <a:p>
            <a:pPr algn="r"/>
            <a:r>
              <a:rPr lang="id-ID"/>
              <a:t>Source: Lorem ipsum dolor sit amet, consectetur adipiscing elit.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3857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2117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0" y="5708953"/>
            <a:ext cx="6095471" cy="780411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746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4F97F-A7E3-421E-BC86-2AEEFE29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4ED8-922E-4A7F-8CA6-00C6FC83412B}" type="datetime1">
              <a:rPr lang="id-ID" smtClean="0"/>
              <a:t>22/08/2022</a:t>
            </a:fld>
            <a:endParaRPr lang="id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5431BB-93E8-4EA5-BFA6-5B36D0B627EC}"/>
              </a:ext>
            </a:extLst>
          </p:cNvPr>
          <p:cNvSpPr/>
          <p:nvPr userDrawn="1"/>
        </p:nvSpPr>
        <p:spPr>
          <a:xfrm>
            <a:off x="11568608" y="0"/>
            <a:ext cx="623392" cy="6857999"/>
          </a:xfrm>
          <a:prstGeom prst="rect">
            <a:avLst/>
          </a:prstGeom>
          <a:solidFill>
            <a:srgbClr val="343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08ABF-5212-4F4D-A5C3-91E5B715664E}"/>
              </a:ext>
            </a:extLst>
          </p:cNvPr>
          <p:cNvGrpSpPr/>
          <p:nvPr userDrawn="1"/>
        </p:nvGrpSpPr>
        <p:grpSpPr>
          <a:xfrm>
            <a:off x="11790304" y="260648"/>
            <a:ext cx="180000" cy="111024"/>
            <a:chOff x="15673064" y="2290373"/>
            <a:chExt cx="432048" cy="333073"/>
          </a:xfrm>
          <a:solidFill>
            <a:schemeClr val="bg1"/>
          </a:solidFill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18A05FA-BBA2-4867-9962-F1403EC49E8E}"/>
                </a:ext>
              </a:extLst>
            </p:cNvPr>
            <p:cNvSpPr/>
            <p:nvPr/>
          </p:nvSpPr>
          <p:spPr>
            <a:xfrm>
              <a:off x="15673064" y="2290373"/>
              <a:ext cx="432048" cy="720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E7D83A0-9451-4D0A-913C-186CA756ED58}"/>
                </a:ext>
              </a:extLst>
            </p:cNvPr>
            <p:cNvSpPr/>
            <p:nvPr/>
          </p:nvSpPr>
          <p:spPr>
            <a:xfrm>
              <a:off x="15673064" y="2420905"/>
              <a:ext cx="432048" cy="720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2F2D35D-5B6F-4D6C-880F-9C9859561C2B}"/>
                </a:ext>
              </a:extLst>
            </p:cNvPr>
            <p:cNvSpPr/>
            <p:nvPr/>
          </p:nvSpPr>
          <p:spPr>
            <a:xfrm>
              <a:off x="15673064" y="2551438"/>
              <a:ext cx="432048" cy="720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00CF01-6689-4D36-97B6-04A98D8FDEB5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80305" y="6165304"/>
            <a:ext cx="0" cy="875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EE61D-B0B2-48E2-B642-EF7E2CF5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6949" y="6441081"/>
            <a:ext cx="149079" cy="138499"/>
          </a:xfrm>
          <a:noFill/>
        </p:spPr>
        <p:txBody>
          <a:bodyPr wrap="none" lIns="0" tIns="0" rIns="0" bIns="0" rtlCol="0" anchor="ctr" anchorCtr="0">
            <a:spAutoFit/>
          </a:bodyPr>
          <a:lstStyle>
            <a:lvl1pPr>
              <a:defRPr lang="id-ID" sz="900" b="1" smtClean="0">
                <a:gradFill flip="none" rotWithShape="1">
                  <a:gsLst>
                    <a:gs pos="100000">
                      <a:srgbClr val="48F9D5"/>
                    </a:gs>
                    <a:gs pos="0">
                      <a:srgbClr val="4BA1FC"/>
                    </a:gs>
                  </a:gsLst>
                  <a:lin ang="2700000" scaled="1"/>
                  <a:tileRect/>
                </a:gradFill>
                <a:latin typeface="+mj-lt"/>
              </a:defRPr>
            </a:lvl1pPr>
          </a:lstStyle>
          <a:p>
            <a:pPr algn="ctr"/>
            <a:fld id="{E1D36AFC-5EE6-48B2-A17A-D27356569666}" type="slidenum">
              <a:rPr lang="id-ID" smtClean="0"/>
              <a:pPr algn="ctr"/>
              <a:t>‹#›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3218E-58CB-4F01-9524-C57092FA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22905" y="2665327"/>
            <a:ext cx="4114800" cy="138499"/>
          </a:xfrm>
          <a:noFill/>
        </p:spPr>
        <p:txBody>
          <a:bodyPr wrap="square" lIns="0" tIns="0" rIns="0" bIns="0" rtlCol="0" anchor="ctr" anchorCtr="0">
            <a:spAutoFit/>
          </a:bodyPr>
          <a:lstStyle>
            <a:lvl1pPr>
              <a:defRPr lang="id-ID" sz="900" dirty="0">
                <a:solidFill>
                  <a:schemeClr val="bg1"/>
                </a:solidFill>
              </a:defRPr>
            </a:lvl1pPr>
          </a:lstStyle>
          <a:p>
            <a:pPr algn="r"/>
            <a:r>
              <a:rPr lang="id-ID"/>
              <a:t>Source: Lorem ipsum dolor sit amet, consectetur adipiscing elit.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6648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8824" y="946702"/>
            <a:ext cx="9152697" cy="1249845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28824" y="2514600"/>
            <a:ext cx="9152698" cy="3429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2"/>
            <a:r>
              <a:rPr lang="en-US" dirty="0"/>
              <a:t>Write here text</a:t>
            </a:r>
          </a:p>
          <a:p>
            <a:pPr lvl="3"/>
            <a:r>
              <a:rPr lang="en-US" dirty="0"/>
              <a:t>Write here text</a:t>
            </a:r>
          </a:p>
          <a:p>
            <a:pPr lvl="4"/>
            <a:r>
              <a:rPr lang="en-US" dirty="0"/>
              <a:t>Write here text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91470"/>
            <a:ext cx="1003853" cy="566529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 rot="16200000">
            <a:off x="173859" y="378755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i="0" dirty="0">
                <a:solidFill>
                  <a:schemeClr val="tx1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voodoo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15367" y="3389244"/>
            <a:ext cx="4021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315367" y="3468757"/>
            <a:ext cx="2010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4"/>
          <p:cNvSpPr txBox="1">
            <a:spLocks/>
          </p:cNvSpPr>
          <p:nvPr userDrawn="1"/>
        </p:nvSpPr>
        <p:spPr>
          <a:xfrm>
            <a:off x="0" y="6376228"/>
            <a:ext cx="100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33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6C48702-E445-134E-B960-6F692773524F}" type="slidenum">
              <a:rPr lang="en-US" sz="800" b="1" i="0" smtClean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rPr>
              <a:pPr algn="ctr"/>
              <a:t>‹#›</a:t>
            </a:fld>
            <a:endParaRPr lang="en-US" sz="800" b="1" i="0" dirty="0">
              <a:solidFill>
                <a:schemeClr val="tx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7" r:id="rId1"/>
    <p:sldLayoutId id="2147484070" r:id="rId2"/>
    <p:sldLayoutId id="2147484116" r:id="rId3"/>
    <p:sldLayoutId id="2147484146" r:id="rId4"/>
    <p:sldLayoutId id="2147484178" r:id="rId5"/>
    <p:sldLayoutId id="2147484180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3600" b="1" i="0" kern="1200" spc="-100" baseline="0">
          <a:solidFill>
            <a:schemeClr val="tx1"/>
          </a:solidFill>
          <a:latin typeface="+mj-lt"/>
          <a:ea typeface="Montserrat" charset="0"/>
          <a:cs typeface="Montserrat" charset="0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14" orient="horz" pos="346" userDrawn="1">
          <p15:clr>
            <a:srgbClr val="F26B43"/>
          </p15:clr>
        </p15:guide>
        <p15:guide id="27" orient="horz" pos="3952" userDrawn="1">
          <p15:clr>
            <a:srgbClr val="F26B43"/>
          </p15:clr>
        </p15:guide>
        <p15:guide id="28" pos="642" userDrawn="1">
          <p15:clr>
            <a:srgbClr val="F26B43"/>
          </p15:clr>
        </p15:guide>
        <p15:guide id="29" pos="7038" userDrawn="1">
          <p15:clr>
            <a:srgbClr val="F26B43"/>
          </p15:clr>
        </p15:guide>
        <p15:guide id="44">
          <p15:clr>
            <a:srgbClr val="F26B43"/>
          </p15:clr>
        </p15:guide>
        <p15:guide id="45" pos="7680">
          <p15:clr>
            <a:srgbClr val="F26B43"/>
          </p15:clr>
        </p15:guide>
        <p15:guide id="46" orient="horz">
          <p15:clr>
            <a:srgbClr val="F26B43"/>
          </p15:clr>
        </p15:guide>
        <p15:guide id="47" orient="horz" pos="4320">
          <p15:clr>
            <a:srgbClr val="F26B43"/>
          </p15:clr>
        </p15:guide>
        <p15:guide id="48" pos="1277" userDrawn="1">
          <p15:clr>
            <a:srgbClr val="F26B43"/>
          </p15:clr>
        </p15:guide>
        <p15:guide id="51" orient="horz" pos="709" userDrawn="1">
          <p15:clr>
            <a:srgbClr val="F26B43"/>
          </p15:clr>
        </p15:guide>
        <p15:guide id="52" pos="1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8824" y="946702"/>
            <a:ext cx="9152697" cy="1249845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28824" y="2514600"/>
            <a:ext cx="9152698" cy="3429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2"/>
            <a:r>
              <a:rPr lang="en-US" dirty="0"/>
              <a:t>Write here text</a:t>
            </a:r>
          </a:p>
          <a:p>
            <a:pPr lvl="3"/>
            <a:r>
              <a:rPr lang="en-US" dirty="0"/>
              <a:t>Write here text</a:t>
            </a:r>
          </a:p>
          <a:p>
            <a:pPr lvl="4"/>
            <a:r>
              <a:rPr lang="en-US" dirty="0"/>
              <a:t>Write here text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181521" y="6291470"/>
            <a:ext cx="1003853" cy="5665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 rot="16200000">
            <a:off x="11355380" y="378755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i="0" dirty="0">
                <a:solidFill>
                  <a:schemeClr val="tx1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voodoo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496888" y="3389244"/>
            <a:ext cx="4021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1697939" y="3468757"/>
            <a:ext cx="2010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4"/>
          <p:cNvSpPr txBox="1">
            <a:spLocks/>
          </p:cNvSpPr>
          <p:nvPr userDrawn="1"/>
        </p:nvSpPr>
        <p:spPr>
          <a:xfrm>
            <a:off x="11181521" y="6376228"/>
            <a:ext cx="100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33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6C48702-E445-134E-B960-6F692773524F}" type="slidenum">
              <a:rPr lang="en-US" sz="800" b="1" i="0" smtClean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rPr>
              <a:pPr algn="ctr"/>
              <a:t>‹#›</a:t>
            </a:fld>
            <a:endParaRPr lang="en-US" sz="800" b="1" i="0" dirty="0">
              <a:solidFill>
                <a:schemeClr val="tx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058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3600" b="1" i="0" kern="1200" spc="-151" baseline="0">
          <a:solidFill>
            <a:schemeClr val="tx1"/>
          </a:solidFill>
          <a:latin typeface="Montserrat SemiBold" charset="0"/>
          <a:ea typeface="Montserrat SemiBold" charset="0"/>
          <a:cs typeface="Montserrat SemiBold" charset="0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14" orient="horz" pos="346">
          <p15:clr>
            <a:srgbClr val="F26B43"/>
          </p15:clr>
        </p15:guide>
        <p15:guide id="27" orient="horz" pos="3952">
          <p15:clr>
            <a:srgbClr val="F26B43"/>
          </p15:clr>
        </p15:guide>
        <p15:guide id="28" pos="642">
          <p15:clr>
            <a:srgbClr val="F26B43"/>
          </p15:clr>
        </p15:guide>
        <p15:guide id="29" pos="7038">
          <p15:clr>
            <a:srgbClr val="F26B43"/>
          </p15:clr>
        </p15:guide>
        <p15:guide id="44">
          <p15:clr>
            <a:srgbClr val="F26B43"/>
          </p15:clr>
        </p15:guide>
        <p15:guide id="45" pos="7680">
          <p15:clr>
            <a:srgbClr val="F26B43"/>
          </p15:clr>
        </p15:guide>
        <p15:guide id="46" orient="horz">
          <p15:clr>
            <a:srgbClr val="F26B43"/>
          </p15:clr>
        </p15:guide>
        <p15:guide id="47" orient="horz" pos="4320">
          <p15:clr>
            <a:srgbClr val="F26B43"/>
          </p15:clr>
        </p15:guide>
        <p15:guide id="48" pos="1277">
          <p15:clr>
            <a:srgbClr val="F26B43"/>
          </p15:clr>
        </p15:guide>
        <p15:guide id="51" orient="horz" pos="709">
          <p15:clr>
            <a:srgbClr val="F26B43"/>
          </p15:clr>
        </p15:guide>
        <p15:guide id="52" pos="1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hyperlink" Target="https://warung-kita.herokuapp.com/swagger-ui/index.html#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CBAED935-F3D8-4399-9D17-2D47D0D9C1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87" b="32668"/>
          <a:stretch/>
        </p:blipFill>
        <p:spPr>
          <a:xfrm>
            <a:off x="1049021" y="0"/>
            <a:ext cx="11189172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2B7DECE-AFDE-4456-A34E-517274479CC8}"/>
              </a:ext>
            </a:extLst>
          </p:cNvPr>
          <p:cNvSpPr/>
          <p:nvPr/>
        </p:nvSpPr>
        <p:spPr>
          <a:xfrm>
            <a:off x="620158" y="0"/>
            <a:ext cx="11571842" cy="6858000"/>
          </a:xfrm>
          <a:prstGeom prst="rect">
            <a:avLst/>
          </a:prstGeom>
          <a:gradFill flip="none" rotWithShape="1">
            <a:gsLst>
              <a:gs pos="42000">
                <a:srgbClr val="12171C">
                  <a:alpha val="92000"/>
                </a:srgbClr>
              </a:gs>
              <a:gs pos="100000">
                <a:srgbClr val="2B353F">
                  <a:alpha val="97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DDB98EA9-F04D-41A9-A37C-DDCDEE999F1D}"/>
              </a:ext>
            </a:extLst>
          </p:cNvPr>
          <p:cNvSpPr/>
          <p:nvPr/>
        </p:nvSpPr>
        <p:spPr>
          <a:xfrm rot="16200000">
            <a:off x="2383704" y="1131641"/>
            <a:ext cx="5384984" cy="6067730"/>
          </a:xfrm>
          <a:custGeom>
            <a:avLst/>
            <a:gdLst>
              <a:gd name="connsiteX0" fmla="*/ 6857998 w 6857998"/>
              <a:gd name="connsiteY0" fmla="*/ 0 h 7727503"/>
              <a:gd name="connsiteX1" fmla="*/ 6857998 w 6857998"/>
              <a:gd name="connsiteY1" fmla="*/ 1727393 h 7727503"/>
              <a:gd name="connsiteX2" fmla="*/ 6854038 w 6857998"/>
              <a:gd name="connsiteY2" fmla="*/ 1884025 h 7727503"/>
              <a:gd name="connsiteX3" fmla="*/ 3810003 w 6857998"/>
              <a:gd name="connsiteY3" fmla="*/ 4775175 h 7727503"/>
              <a:gd name="connsiteX4" fmla="*/ 3429001 w 6857998"/>
              <a:gd name="connsiteY4" fmla="*/ 4775175 h 7727503"/>
              <a:gd name="connsiteX5" fmla="*/ 3429001 w 6857998"/>
              <a:gd name="connsiteY5" fmla="*/ 4775179 h 7727503"/>
              <a:gd name="connsiteX6" fmla="*/ 3048002 w 6857998"/>
              <a:gd name="connsiteY6" fmla="*/ 4775179 h 7727503"/>
              <a:gd name="connsiteX7" fmla="*/ 3966 w 6857998"/>
              <a:gd name="connsiteY7" fmla="*/ 7666327 h 7727503"/>
              <a:gd name="connsiteX8" fmla="*/ 2419 w 6857998"/>
              <a:gd name="connsiteY8" fmla="*/ 7727503 h 7727503"/>
              <a:gd name="connsiteX9" fmla="*/ 0 w 6857998"/>
              <a:gd name="connsiteY9" fmla="*/ 7727503 h 7727503"/>
              <a:gd name="connsiteX10" fmla="*/ 0 w 6857998"/>
              <a:gd name="connsiteY10" fmla="*/ 1727175 h 7727503"/>
              <a:gd name="connsiteX11" fmla="*/ 0 w 6857998"/>
              <a:gd name="connsiteY11" fmla="*/ 1678832 h 7727503"/>
              <a:gd name="connsiteX12" fmla="*/ 0 w 6857998"/>
              <a:gd name="connsiteY12" fmla="*/ 0 h 772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8" h="7727503">
                <a:moveTo>
                  <a:pt x="6857998" y="0"/>
                </a:moveTo>
                <a:lnTo>
                  <a:pt x="6857998" y="1727393"/>
                </a:lnTo>
                <a:lnTo>
                  <a:pt x="6854038" y="1884025"/>
                </a:lnTo>
                <a:cubicBezTo>
                  <a:pt x="6772403" y="3494496"/>
                  <a:pt x="5440762" y="4775176"/>
                  <a:pt x="3810003" y="4775175"/>
                </a:cubicBezTo>
                <a:lnTo>
                  <a:pt x="3429001" y="4775175"/>
                </a:lnTo>
                <a:lnTo>
                  <a:pt x="3429001" y="4775179"/>
                </a:lnTo>
                <a:lnTo>
                  <a:pt x="3048002" y="4775179"/>
                </a:lnTo>
                <a:cubicBezTo>
                  <a:pt x="1417243" y="4775179"/>
                  <a:pt x="85602" y="6055858"/>
                  <a:pt x="3966" y="7666327"/>
                </a:cubicBezTo>
                <a:lnTo>
                  <a:pt x="2419" y="7727503"/>
                </a:lnTo>
                <a:lnTo>
                  <a:pt x="0" y="7727503"/>
                </a:lnTo>
                <a:lnTo>
                  <a:pt x="0" y="1727175"/>
                </a:lnTo>
                <a:lnTo>
                  <a:pt x="0" y="167883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8F9D5"/>
              </a:gs>
              <a:gs pos="100000">
                <a:srgbClr val="4BA1F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52403EC-DED4-4432-878F-F9EACE27F80F}"/>
              </a:ext>
            </a:extLst>
          </p:cNvPr>
          <p:cNvSpPr/>
          <p:nvPr/>
        </p:nvSpPr>
        <p:spPr>
          <a:xfrm rot="16200000">
            <a:off x="434753" y="-434752"/>
            <a:ext cx="6857998" cy="7727503"/>
          </a:xfrm>
          <a:custGeom>
            <a:avLst/>
            <a:gdLst>
              <a:gd name="connsiteX0" fmla="*/ 6857998 w 6857998"/>
              <a:gd name="connsiteY0" fmla="*/ 0 h 7727503"/>
              <a:gd name="connsiteX1" fmla="*/ 6857998 w 6857998"/>
              <a:gd name="connsiteY1" fmla="*/ 1727393 h 7727503"/>
              <a:gd name="connsiteX2" fmla="*/ 6854038 w 6857998"/>
              <a:gd name="connsiteY2" fmla="*/ 1884025 h 7727503"/>
              <a:gd name="connsiteX3" fmla="*/ 3810003 w 6857998"/>
              <a:gd name="connsiteY3" fmla="*/ 4775175 h 7727503"/>
              <a:gd name="connsiteX4" fmla="*/ 3429001 w 6857998"/>
              <a:gd name="connsiteY4" fmla="*/ 4775175 h 7727503"/>
              <a:gd name="connsiteX5" fmla="*/ 3429001 w 6857998"/>
              <a:gd name="connsiteY5" fmla="*/ 4775179 h 7727503"/>
              <a:gd name="connsiteX6" fmla="*/ 3048002 w 6857998"/>
              <a:gd name="connsiteY6" fmla="*/ 4775179 h 7727503"/>
              <a:gd name="connsiteX7" fmla="*/ 3966 w 6857998"/>
              <a:gd name="connsiteY7" fmla="*/ 7666327 h 7727503"/>
              <a:gd name="connsiteX8" fmla="*/ 2419 w 6857998"/>
              <a:gd name="connsiteY8" fmla="*/ 7727503 h 7727503"/>
              <a:gd name="connsiteX9" fmla="*/ 0 w 6857998"/>
              <a:gd name="connsiteY9" fmla="*/ 7727503 h 7727503"/>
              <a:gd name="connsiteX10" fmla="*/ 0 w 6857998"/>
              <a:gd name="connsiteY10" fmla="*/ 1727175 h 7727503"/>
              <a:gd name="connsiteX11" fmla="*/ 0 w 6857998"/>
              <a:gd name="connsiteY11" fmla="*/ 1678832 h 7727503"/>
              <a:gd name="connsiteX12" fmla="*/ 0 w 6857998"/>
              <a:gd name="connsiteY12" fmla="*/ 0 h 772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8" h="7727503">
                <a:moveTo>
                  <a:pt x="6857998" y="0"/>
                </a:moveTo>
                <a:lnTo>
                  <a:pt x="6857998" y="1727393"/>
                </a:lnTo>
                <a:lnTo>
                  <a:pt x="6854038" y="1884025"/>
                </a:lnTo>
                <a:cubicBezTo>
                  <a:pt x="6772403" y="3494496"/>
                  <a:pt x="5440762" y="4775176"/>
                  <a:pt x="3810003" y="4775175"/>
                </a:cubicBezTo>
                <a:lnTo>
                  <a:pt x="3429001" y="4775175"/>
                </a:lnTo>
                <a:lnTo>
                  <a:pt x="3429001" y="4775179"/>
                </a:lnTo>
                <a:lnTo>
                  <a:pt x="3048002" y="4775179"/>
                </a:lnTo>
                <a:cubicBezTo>
                  <a:pt x="1417243" y="4775179"/>
                  <a:pt x="85602" y="6055858"/>
                  <a:pt x="3966" y="7666327"/>
                </a:cubicBezTo>
                <a:lnTo>
                  <a:pt x="2419" y="7727503"/>
                </a:lnTo>
                <a:lnTo>
                  <a:pt x="0" y="7727503"/>
                </a:lnTo>
                <a:lnTo>
                  <a:pt x="0" y="1727175"/>
                </a:lnTo>
                <a:lnTo>
                  <a:pt x="0" y="167883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48F9D5"/>
              </a:gs>
              <a:gs pos="0">
                <a:srgbClr val="4BA1F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A862BC-CBF1-4907-82AC-0FB9A72A177D}"/>
              </a:ext>
            </a:extLst>
          </p:cNvPr>
          <p:cNvSpPr txBox="1"/>
          <p:nvPr/>
        </p:nvSpPr>
        <p:spPr>
          <a:xfrm>
            <a:off x="6963422" y="3073305"/>
            <a:ext cx="3036255" cy="6969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Montserrat" panose="02000505000000020004" pitchFamily="2" charset="0"/>
              </a:rPr>
              <a:t>“We’re here to serve only the best products for you”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017AC8F-DCD4-45E7-A78C-445208914CAB}"/>
              </a:ext>
            </a:extLst>
          </p:cNvPr>
          <p:cNvGrpSpPr/>
          <p:nvPr/>
        </p:nvGrpSpPr>
        <p:grpSpPr>
          <a:xfrm>
            <a:off x="7040918" y="2038345"/>
            <a:ext cx="288032" cy="288032"/>
            <a:chOff x="8472264" y="1805939"/>
            <a:chExt cx="288032" cy="28803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C8A364-E443-4426-ADBA-2B74E5B2E59D}"/>
                </a:ext>
              </a:extLst>
            </p:cNvPr>
            <p:cNvSpPr/>
            <p:nvPr/>
          </p:nvSpPr>
          <p:spPr>
            <a:xfrm>
              <a:off x="8472264" y="1805939"/>
              <a:ext cx="288032" cy="28803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FB0A4075-8D3B-4175-8B6C-1271707C686E}"/>
                </a:ext>
              </a:extLst>
            </p:cNvPr>
            <p:cNvSpPr/>
            <p:nvPr/>
          </p:nvSpPr>
          <p:spPr>
            <a:xfrm rot="5400000">
              <a:off x="8574516" y="1927096"/>
              <a:ext cx="83529" cy="4571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5301C5-4B96-4DDE-AB05-ACB420E00AE1}"/>
              </a:ext>
            </a:extLst>
          </p:cNvPr>
          <p:cNvCxnSpPr>
            <a:cxnSpLocks/>
          </p:cNvCxnSpPr>
          <p:nvPr/>
        </p:nvCxnSpPr>
        <p:spPr>
          <a:xfrm>
            <a:off x="8568601" y="2182361"/>
            <a:ext cx="13681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AC84604-1264-82ED-6DD6-C038B6E0F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03" b="89773" l="4258" r="96472">
                        <a14:foregroundMark x1="20803" y1="21591" x2="20803" y2="21591"/>
                        <a14:foregroundMark x1="20803" y1="21591" x2="43674" y2="29221"/>
                        <a14:foregroundMark x1="16423" y1="21104" x2="19708" y2="61201"/>
                        <a14:foregroundMark x1="45255" y1="25325" x2="68978" y2="31006"/>
                        <a14:foregroundMark x1="54866" y1="21266" x2="75061" y2="18994"/>
                        <a14:foregroundMark x1="75061" y1="18994" x2="87470" y2="19481"/>
                        <a14:foregroundMark x1="86253" y1="35877" x2="85645" y2="67695"/>
                        <a14:foregroundMark x1="80414" y1="71916" x2="26277" y2="69643"/>
                        <a14:foregroundMark x1="14477" y1="63312" x2="31387" y2="63799"/>
                        <a14:foregroundMark x1="31387" y1="63799" x2="43796" y2="63636"/>
                        <a14:foregroundMark x1="13504" y1="61688" x2="13504" y2="75325"/>
                        <a14:foregroundMark x1="11679" y1="17695" x2="11922" y2="27597"/>
                        <a14:foregroundMark x1="11922" y1="27597" x2="13017" y2="48539"/>
                        <a14:foregroundMark x1="12895" y1="85390" x2="7056" y2="85714"/>
                        <a14:foregroundMark x1="4258" y1="85714" x2="4258" y2="85714"/>
                        <a14:foregroundMark x1="4258" y1="85714" x2="4258" y2="85714"/>
                        <a14:foregroundMark x1="5474" y1="85714" x2="5474" y2="85714"/>
                        <a14:foregroundMark x1="93066" y1="86526" x2="93066" y2="86526"/>
                        <a14:foregroundMark x1="93066" y1="86526" x2="93066" y2="86526"/>
                        <a14:foregroundMark x1="96472" y1="85552" x2="96472" y2="85552"/>
                        <a14:foregroundMark x1="96472" y1="85552" x2="96472" y2="85552"/>
                        <a14:foregroundMark x1="95742" y1="85714" x2="95742" y2="85714"/>
                        <a14:foregroundMark x1="49148" y1="81006" x2="49148" y2="81006"/>
                        <a14:foregroundMark x1="49148" y1="81006" x2="49148" y2="81006"/>
                        <a14:foregroundMark x1="51460" y1="81169" x2="45499" y2="82305"/>
                        <a14:foregroundMark x1="13747" y1="15097" x2="12409" y2="15260"/>
                        <a14:foregroundMark x1="12409" y1="15747" x2="11679" y2="16558"/>
                        <a14:foregroundMark x1="11679" y1="16558" x2="11314" y2="18669"/>
                        <a14:foregroundMark x1="11436" y1="20130" x2="14599" y2="15260"/>
                        <a14:foregroundMark x1="14355" y1="15097" x2="11314" y2="19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7179" y="376553"/>
            <a:ext cx="7829550" cy="586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989D54-DB5A-57D6-DA4C-C34F629BA6A6}"/>
              </a:ext>
            </a:extLst>
          </p:cNvPr>
          <p:cNvSpPr txBox="1"/>
          <p:nvPr/>
        </p:nvSpPr>
        <p:spPr>
          <a:xfrm>
            <a:off x="6970455" y="1692299"/>
            <a:ext cx="4648423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rPr>
              <a:t>Warung</a:t>
            </a:r>
            <a:r>
              <a:rPr lang="en-US" sz="40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rPr>
              <a:t> Kita App</a:t>
            </a:r>
          </a:p>
          <a:p>
            <a:r>
              <a:rPr lang="en-US" b="1" i="1" dirty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rPr>
              <a:t>E-Commerce</a:t>
            </a:r>
            <a:endParaRPr lang="id-ID" sz="3200" b="1" i="1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C1FA2-AAE0-52AA-E7AD-9604F9B37B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72" b="95775" l="6011" r="94536">
                        <a14:foregroundMark x1="24590" y1="19437" x2="30601" y2="42535"/>
                        <a14:foregroundMark x1="11475" y1="10423" x2="8743" y2="51831"/>
                        <a14:foregroundMark x1="7104" y1="7324" x2="17486" y2="85070"/>
                        <a14:foregroundMark x1="10383" y1="4507" x2="42623" y2="3944"/>
                        <a14:foregroundMark x1="42623" y1="3944" x2="81967" y2="5352"/>
                        <a14:foregroundMark x1="81967" y1="5352" x2="86339" y2="36338"/>
                        <a14:foregroundMark x1="17486" y1="2817" x2="55738" y2="3099"/>
                        <a14:foregroundMark x1="55738" y1="3099" x2="67760" y2="3099"/>
                        <a14:foregroundMark x1="72678" y1="2254" x2="94536" y2="11268"/>
                        <a14:foregroundMark x1="94536" y1="11268" x2="92896" y2="64507"/>
                        <a14:foregroundMark x1="16940" y1="27887" x2="13115" y2="40000"/>
                        <a14:foregroundMark x1="16940" y1="47324" x2="21858" y2="71268"/>
                        <a14:foregroundMark x1="21858" y1="71268" x2="51366" y2="86761"/>
                        <a14:foregroundMark x1="51366" y1="86761" x2="83607" y2="87324"/>
                        <a14:foregroundMark x1="83607" y1="87324" x2="85246" y2="87887"/>
                        <a14:foregroundMark x1="81421" y1="53803" x2="78142" y2="94930"/>
                        <a14:foregroundMark x1="22951" y1="70986" x2="86885" y2="71268"/>
                        <a14:foregroundMark x1="94536" y1="60000" x2="95082" y2="90986"/>
                        <a14:foregroundMark x1="95082" y1="90986" x2="61749" y2="95493"/>
                        <a14:foregroundMark x1="61749" y1="95493" x2="33880" y2="94930"/>
                        <a14:foregroundMark x1="33880" y1="94930" x2="10383" y2="85070"/>
                        <a14:foregroundMark x1="10383" y1="85070" x2="6557" y2="62817"/>
                        <a14:foregroundMark x1="91803" y1="92394" x2="63388" y2="95493"/>
                        <a14:foregroundMark x1="67213" y1="96056" x2="92350" y2="92113"/>
                        <a14:foregroundMark x1="7104" y1="12676" x2="6557" y2="25070"/>
                        <a14:foregroundMark x1="6557" y1="25070" x2="7650" y2="38028"/>
                        <a14:foregroundMark x1="7650" y1="38028" x2="8197" y2="53803"/>
                        <a14:foregroundMark x1="6557" y1="47887" x2="7104" y2="60282"/>
                        <a14:foregroundMark x1="12568" y1="54366" x2="12568" y2="54366"/>
                        <a14:foregroundMark x1="12568" y1="54366" x2="12568" y2="54366"/>
                        <a14:foregroundMark x1="12568" y1="54366" x2="16393" y2="49859"/>
                        <a14:foregroundMark x1="16393" y1="49859" x2="16393" y2="49859"/>
                        <a14:foregroundMark x1="16393" y1="49859" x2="12022" y2="58873"/>
                        <a14:foregroundMark x1="6011" y1="72113" x2="6011" y2="81408"/>
                        <a14:foregroundMark x1="6011" y1="81408" x2="11475" y2="93803"/>
                        <a14:foregroundMark x1="7104" y1="86479" x2="7104" y2="91831"/>
                        <a14:foregroundMark x1="9290" y1="93803" x2="20219" y2="95493"/>
                        <a14:foregroundMark x1="20219" y1="95493" x2="20219" y2="95493"/>
                        <a14:foregroundMark x1="20219" y1="95493" x2="30055" y2="95775"/>
                        <a14:foregroundMark x1="74863" y1="95775" x2="88525" y2="95211"/>
                        <a14:foregroundMark x1="55738" y1="7606" x2="52459" y2="13239"/>
                        <a14:foregroundMark x1="70492" y1="7324" x2="71585" y2="16338"/>
                        <a14:foregroundMark x1="68852" y1="3944" x2="92896" y2="6479"/>
                        <a14:foregroundMark x1="93989" y1="10141" x2="91257" y2="6479"/>
                        <a14:foregroundMark x1="73770" y1="1972" x2="81967" y2="1972"/>
                        <a14:foregroundMark x1="81967" y1="1972" x2="91257" y2="42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021" y="2474290"/>
            <a:ext cx="1743075" cy="3381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B11F03-7816-F115-BF6F-639304D4C268}"/>
              </a:ext>
            </a:extLst>
          </p:cNvPr>
          <p:cNvSpPr txBox="1"/>
          <p:nvPr/>
        </p:nvSpPr>
        <p:spPr>
          <a:xfrm>
            <a:off x="6970455" y="4462392"/>
            <a:ext cx="3036255" cy="6969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Montserrat" panose="02000505000000020004" pitchFamily="2" charset="0"/>
              </a:rPr>
              <a:t>Sprint 2 Review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Montserrat" panose="02000505000000020004" pitchFamily="2" charset="0"/>
              </a:rPr>
              <a:t>By :  Pentagon Team</a:t>
            </a:r>
            <a:endParaRPr lang="en-US" sz="1600" b="0" i="0" dirty="0">
              <a:solidFill>
                <a:schemeClr val="bg1">
                  <a:lumMod val="10000"/>
                  <a:lumOff val="90000"/>
                </a:schemeClr>
              </a:solidFill>
              <a:effectLst/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26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8242CC-DC04-4DC0-9C79-17164BF190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74" b="38440"/>
          <a:stretch/>
        </p:blipFill>
        <p:spPr>
          <a:xfrm>
            <a:off x="0" y="0"/>
            <a:ext cx="12238193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3D9BC9-7E9F-42A6-91FA-C0267A10A9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2000">
                <a:srgbClr val="12171C">
                  <a:alpha val="92000"/>
                </a:srgbClr>
              </a:gs>
              <a:gs pos="100000">
                <a:srgbClr val="2B353F">
                  <a:alpha val="97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BD22E5-4A3C-456F-9415-EDAA85B586CE}"/>
              </a:ext>
            </a:extLst>
          </p:cNvPr>
          <p:cNvSpPr/>
          <p:nvPr/>
        </p:nvSpPr>
        <p:spPr>
          <a:xfrm rot="16200000">
            <a:off x="226507" y="3058478"/>
            <a:ext cx="3573015" cy="4026027"/>
          </a:xfrm>
          <a:custGeom>
            <a:avLst/>
            <a:gdLst>
              <a:gd name="connsiteX0" fmla="*/ 6857998 w 6857998"/>
              <a:gd name="connsiteY0" fmla="*/ 0 h 7727503"/>
              <a:gd name="connsiteX1" fmla="*/ 6857998 w 6857998"/>
              <a:gd name="connsiteY1" fmla="*/ 1727393 h 7727503"/>
              <a:gd name="connsiteX2" fmla="*/ 6854038 w 6857998"/>
              <a:gd name="connsiteY2" fmla="*/ 1884025 h 7727503"/>
              <a:gd name="connsiteX3" fmla="*/ 3810003 w 6857998"/>
              <a:gd name="connsiteY3" fmla="*/ 4775175 h 7727503"/>
              <a:gd name="connsiteX4" fmla="*/ 3429001 w 6857998"/>
              <a:gd name="connsiteY4" fmla="*/ 4775175 h 7727503"/>
              <a:gd name="connsiteX5" fmla="*/ 3429001 w 6857998"/>
              <a:gd name="connsiteY5" fmla="*/ 4775179 h 7727503"/>
              <a:gd name="connsiteX6" fmla="*/ 3048002 w 6857998"/>
              <a:gd name="connsiteY6" fmla="*/ 4775179 h 7727503"/>
              <a:gd name="connsiteX7" fmla="*/ 3966 w 6857998"/>
              <a:gd name="connsiteY7" fmla="*/ 7666327 h 7727503"/>
              <a:gd name="connsiteX8" fmla="*/ 2419 w 6857998"/>
              <a:gd name="connsiteY8" fmla="*/ 7727503 h 7727503"/>
              <a:gd name="connsiteX9" fmla="*/ 0 w 6857998"/>
              <a:gd name="connsiteY9" fmla="*/ 7727503 h 7727503"/>
              <a:gd name="connsiteX10" fmla="*/ 0 w 6857998"/>
              <a:gd name="connsiteY10" fmla="*/ 1727175 h 7727503"/>
              <a:gd name="connsiteX11" fmla="*/ 0 w 6857998"/>
              <a:gd name="connsiteY11" fmla="*/ 1678832 h 7727503"/>
              <a:gd name="connsiteX12" fmla="*/ 0 w 6857998"/>
              <a:gd name="connsiteY12" fmla="*/ 0 h 772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8" h="7727503">
                <a:moveTo>
                  <a:pt x="6857998" y="0"/>
                </a:moveTo>
                <a:lnTo>
                  <a:pt x="6857998" y="1727393"/>
                </a:lnTo>
                <a:lnTo>
                  <a:pt x="6854038" y="1884025"/>
                </a:lnTo>
                <a:cubicBezTo>
                  <a:pt x="6772403" y="3494496"/>
                  <a:pt x="5440762" y="4775176"/>
                  <a:pt x="3810003" y="4775175"/>
                </a:cubicBezTo>
                <a:lnTo>
                  <a:pt x="3429001" y="4775175"/>
                </a:lnTo>
                <a:lnTo>
                  <a:pt x="3429001" y="4775179"/>
                </a:lnTo>
                <a:lnTo>
                  <a:pt x="3048002" y="4775179"/>
                </a:lnTo>
                <a:cubicBezTo>
                  <a:pt x="1417243" y="4775179"/>
                  <a:pt x="85602" y="6055858"/>
                  <a:pt x="3966" y="7666327"/>
                </a:cubicBezTo>
                <a:lnTo>
                  <a:pt x="2419" y="7727503"/>
                </a:lnTo>
                <a:lnTo>
                  <a:pt x="0" y="7727503"/>
                </a:lnTo>
                <a:lnTo>
                  <a:pt x="0" y="1727175"/>
                </a:lnTo>
                <a:lnTo>
                  <a:pt x="0" y="167883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48F9D5"/>
              </a:gs>
              <a:gs pos="0">
                <a:srgbClr val="4BA1F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6CDD7E-950A-491E-BD6C-7DE48D1CF20C}"/>
              </a:ext>
            </a:extLst>
          </p:cNvPr>
          <p:cNvGrpSpPr/>
          <p:nvPr/>
        </p:nvGrpSpPr>
        <p:grpSpPr>
          <a:xfrm>
            <a:off x="5879976" y="2365429"/>
            <a:ext cx="3614772" cy="1063571"/>
            <a:chOff x="5747598" y="2780928"/>
            <a:chExt cx="3614772" cy="10635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3525B4-DC0A-4B5D-99C5-7E354E998BFD}"/>
                </a:ext>
              </a:extLst>
            </p:cNvPr>
            <p:cNvSpPr txBox="1"/>
            <p:nvPr/>
          </p:nvSpPr>
          <p:spPr>
            <a:xfrm>
              <a:off x="5747598" y="3013502"/>
              <a:ext cx="3614772" cy="8309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5400" b="1" dirty="0">
                  <a:latin typeface="+mj-lt"/>
                </a:rPr>
                <a:t>Thankyou</a:t>
              </a:r>
              <a:endParaRPr lang="id-ID" sz="4800" b="1" dirty="0">
                <a:latin typeface="+mj-lt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53C6811-30A0-4DF9-A6E3-0F419A0DABC3}"/>
                </a:ext>
              </a:extLst>
            </p:cNvPr>
            <p:cNvCxnSpPr>
              <a:cxnSpLocks/>
            </p:cNvCxnSpPr>
            <p:nvPr/>
          </p:nvCxnSpPr>
          <p:spPr>
            <a:xfrm>
              <a:off x="5747598" y="2780928"/>
              <a:ext cx="186057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48F9D5"/>
                  </a:gs>
                  <a:gs pos="100000">
                    <a:srgbClr val="4BA1FC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503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5C23-9863-4E9C-8505-45423AEC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594" y="946702"/>
            <a:ext cx="3021347" cy="1855221"/>
          </a:xfrm>
        </p:spPr>
        <p:txBody>
          <a:bodyPr/>
          <a:lstStyle/>
          <a:p>
            <a:r>
              <a:rPr lang="en-US" sz="7200" dirty="0"/>
              <a:t>Our</a:t>
            </a:r>
            <a:br>
              <a:rPr lang="en-US" sz="7200" dirty="0"/>
            </a:br>
            <a:r>
              <a:rPr lang="en-US" sz="7200" dirty="0">
                <a:solidFill>
                  <a:schemeClr val="accent1"/>
                </a:solidFill>
              </a:rPr>
              <a:t>Team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63A43B-C40C-4987-AE6A-A5D515EECD8A}"/>
              </a:ext>
            </a:extLst>
          </p:cNvPr>
          <p:cNvGrpSpPr/>
          <p:nvPr/>
        </p:nvGrpSpPr>
        <p:grpSpPr>
          <a:xfrm>
            <a:off x="1466760" y="3429000"/>
            <a:ext cx="2325063" cy="2853689"/>
            <a:chOff x="2028824" y="3431538"/>
            <a:chExt cx="2461896" cy="2851151"/>
          </a:xfrm>
          <a:solidFill>
            <a:schemeClr val="accent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F5218F-BEE7-4E57-B2B4-F91AE40C84A6}"/>
                </a:ext>
              </a:extLst>
            </p:cNvPr>
            <p:cNvSpPr/>
            <p:nvPr/>
          </p:nvSpPr>
          <p:spPr>
            <a:xfrm>
              <a:off x="2028824" y="3431538"/>
              <a:ext cx="2461896" cy="28511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324000" rIns="274320" bIns="365760" rtlCol="0" anchor="b" anchorCtr="0"/>
            <a:lstStyle/>
            <a:p>
              <a:pPr>
                <a:spcBef>
                  <a:spcPts val="2400"/>
                </a:spcBef>
              </a:pPr>
              <a:r>
                <a:rPr lang="en-US" sz="1600" b="1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Lead Assist</a:t>
              </a: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32E79D-EA10-4314-8E7B-CAE8D155F7D7}"/>
                </a:ext>
              </a:extLst>
            </p:cNvPr>
            <p:cNvSpPr/>
            <p:nvPr/>
          </p:nvSpPr>
          <p:spPr>
            <a:xfrm>
              <a:off x="2356789" y="3702950"/>
              <a:ext cx="1805971" cy="522755"/>
            </a:xfrm>
            <a:prstGeom prst="rect">
              <a:avLst/>
            </a:prstGeom>
            <a:grpFill/>
          </p:spPr>
          <p:txBody>
            <a:bodyPr wrap="none" lIns="0" rIns="0">
              <a:spAutoFit/>
            </a:bodyPr>
            <a:lstStyle/>
            <a:p>
              <a:pPr algn="ctr">
                <a:spcBef>
                  <a:spcPts val="2400"/>
                </a:spcBef>
              </a:pPr>
              <a:r>
                <a:rPr lang="en-US" sz="2800" b="1" dirty="0">
                  <a:latin typeface="Open Sans" charset="0"/>
                  <a:ea typeface="Open Sans" charset="0"/>
                  <a:cs typeface="Open Sans" charset="0"/>
                </a:rPr>
                <a:t>M. Rasyid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8EB8536-B1B9-1A15-CD84-0565461AE09E}"/>
              </a:ext>
            </a:extLst>
          </p:cNvPr>
          <p:cNvGrpSpPr/>
          <p:nvPr/>
        </p:nvGrpSpPr>
        <p:grpSpPr>
          <a:xfrm>
            <a:off x="3990285" y="3429000"/>
            <a:ext cx="2325063" cy="2853689"/>
            <a:chOff x="2028824" y="3431538"/>
            <a:chExt cx="2461896" cy="2851151"/>
          </a:xfrm>
          <a:solidFill>
            <a:schemeClr val="accent1"/>
          </a:solidFill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A0513C-C4F1-B849-29C9-6E49B17EF1DC}"/>
                </a:ext>
              </a:extLst>
            </p:cNvPr>
            <p:cNvSpPr/>
            <p:nvPr/>
          </p:nvSpPr>
          <p:spPr>
            <a:xfrm>
              <a:off x="2028824" y="3431538"/>
              <a:ext cx="2461896" cy="28511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324000" rIns="274320" bIns="365760" rtlCol="0" anchor="b" anchorCtr="0"/>
            <a:lstStyle/>
            <a:p>
              <a:pPr>
                <a:spcBef>
                  <a:spcPts val="2400"/>
                </a:spcBef>
              </a:pPr>
              <a:r>
                <a:rPr lang="en-US" sz="1600" b="1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BE Programmer</a:t>
              </a: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A82B7B-8D65-9CBF-1258-7C26E2280121}"/>
                </a:ext>
              </a:extLst>
            </p:cNvPr>
            <p:cNvSpPr/>
            <p:nvPr/>
          </p:nvSpPr>
          <p:spPr>
            <a:xfrm>
              <a:off x="2352543" y="3702950"/>
              <a:ext cx="1814459" cy="522755"/>
            </a:xfrm>
            <a:prstGeom prst="rect">
              <a:avLst/>
            </a:prstGeom>
            <a:grpFill/>
          </p:spPr>
          <p:txBody>
            <a:bodyPr wrap="none" lIns="0" rIns="0">
              <a:spAutoFit/>
            </a:bodyPr>
            <a:lstStyle/>
            <a:p>
              <a:pPr algn="ctr">
                <a:spcBef>
                  <a:spcPts val="2400"/>
                </a:spcBef>
              </a:pPr>
              <a:r>
                <a:rPr lang="en-US" sz="2800" b="1" dirty="0">
                  <a:latin typeface="Open Sans" charset="0"/>
                  <a:ea typeface="Open Sans" charset="0"/>
                  <a:cs typeface="Open Sans" charset="0"/>
                </a:rPr>
                <a:t>Rendra P.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2A00402-05FE-B957-7059-3BC9D0A3E95F}"/>
              </a:ext>
            </a:extLst>
          </p:cNvPr>
          <p:cNvGrpSpPr/>
          <p:nvPr/>
        </p:nvGrpSpPr>
        <p:grpSpPr>
          <a:xfrm>
            <a:off x="6513810" y="3429000"/>
            <a:ext cx="2325063" cy="2853689"/>
            <a:chOff x="2028824" y="3431538"/>
            <a:chExt cx="2461896" cy="2851151"/>
          </a:xfrm>
          <a:solidFill>
            <a:schemeClr val="accent1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152E3B1-CF5E-6C4F-D94E-7A5F17A5F18C}"/>
                </a:ext>
              </a:extLst>
            </p:cNvPr>
            <p:cNvSpPr/>
            <p:nvPr/>
          </p:nvSpPr>
          <p:spPr>
            <a:xfrm>
              <a:off x="2028824" y="3431538"/>
              <a:ext cx="2461896" cy="28511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324000" rIns="274320" bIns="365760" rtlCol="0" anchor="b" anchorCtr="0"/>
            <a:lstStyle/>
            <a:p>
              <a:pPr>
                <a:spcBef>
                  <a:spcPts val="2400"/>
                </a:spcBef>
              </a:pPr>
              <a:r>
                <a:rPr lang="en-US" sz="1600" b="1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BE Programmer</a:t>
              </a: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D352363-223E-5E43-D733-AF643C032405}"/>
                </a:ext>
              </a:extLst>
            </p:cNvPr>
            <p:cNvSpPr/>
            <p:nvPr/>
          </p:nvSpPr>
          <p:spPr>
            <a:xfrm>
              <a:off x="2227789" y="3702950"/>
              <a:ext cx="2063968" cy="522755"/>
            </a:xfrm>
            <a:prstGeom prst="rect">
              <a:avLst/>
            </a:prstGeom>
            <a:grpFill/>
          </p:spPr>
          <p:txBody>
            <a:bodyPr wrap="none" lIns="0" rIns="0">
              <a:spAutoFit/>
            </a:bodyPr>
            <a:lstStyle/>
            <a:p>
              <a:pPr algn="ctr">
                <a:spcBef>
                  <a:spcPts val="2400"/>
                </a:spcBef>
              </a:pPr>
              <a:r>
                <a:rPr lang="en-US" sz="2800" b="1" dirty="0" err="1">
                  <a:latin typeface="Open Sans" charset="0"/>
                  <a:ea typeface="Open Sans" charset="0"/>
                  <a:cs typeface="Open Sans" charset="0"/>
                </a:rPr>
                <a:t>Yohanes</a:t>
              </a:r>
              <a:r>
                <a:rPr lang="en-US" sz="2800" b="1" dirty="0">
                  <a:latin typeface="Open Sans" charset="0"/>
                  <a:ea typeface="Open Sans" charset="0"/>
                  <a:cs typeface="Open Sans" charset="0"/>
                </a:rPr>
                <a:t> C.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01D733-718A-9C72-9DA3-203687064268}"/>
              </a:ext>
            </a:extLst>
          </p:cNvPr>
          <p:cNvGrpSpPr/>
          <p:nvPr/>
        </p:nvGrpSpPr>
        <p:grpSpPr>
          <a:xfrm>
            <a:off x="9037335" y="3429000"/>
            <a:ext cx="2325063" cy="2853689"/>
            <a:chOff x="2028824" y="3431538"/>
            <a:chExt cx="2461896" cy="2851151"/>
          </a:xfrm>
          <a:solidFill>
            <a:schemeClr val="accent1"/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843B712-D9BB-C5B7-6FA7-AE489C7C2551}"/>
                </a:ext>
              </a:extLst>
            </p:cNvPr>
            <p:cNvSpPr/>
            <p:nvPr/>
          </p:nvSpPr>
          <p:spPr>
            <a:xfrm>
              <a:off x="2028824" y="3431538"/>
              <a:ext cx="2461896" cy="28511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324000" rIns="274320" bIns="365760" rtlCol="0" anchor="b" anchorCtr="0"/>
            <a:lstStyle/>
            <a:p>
              <a:pPr>
                <a:spcBef>
                  <a:spcPts val="2400"/>
                </a:spcBef>
              </a:pPr>
              <a:r>
                <a:rPr lang="en-US" sz="1600" b="1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BE Programmer</a:t>
              </a: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298979B-75DB-14B0-D124-AE5B8CEEAC78}"/>
                </a:ext>
              </a:extLst>
            </p:cNvPr>
            <p:cNvSpPr/>
            <p:nvPr/>
          </p:nvSpPr>
          <p:spPr>
            <a:xfrm>
              <a:off x="2661460" y="3702950"/>
              <a:ext cx="1196627" cy="522755"/>
            </a:xfrm>
            <a:prstGeom prst="rect">
              <a:avLst/>
            </a:prstGeom>
            <a:grpFill/>
          </p:spPr>
          <p:txBody>
            <a:bodyPr wrap="none" lIns="0" rIns="0">
              <a:spAutoFit/>
            </a:bodyPr>
            <a:lstStyle/>
            <a:p>
              <a:pPr algn="ctr">
                <a:spcBef>
                  <a:spcPts val="2400"/>
                </a:spcBef>
              </a:pPr>
              <a:r>
                <a:rPr lang="en-US" sz="2800" b="1" dirty="0" err="1">
                  <a:latin typeface="Open Sans" charset="0"/>
                  <a:ea typeface="Open Sans" charset="0"/>
                  <a:cs typeface="Open Sans" charset="0"/>
                </a:rPr>
                <a:t>Anik</a:t>
              </a:r>
              <a:r>
                <a:rPr lang="en-US" sz="2800" b="1" dirty="0">
                  <a:latin typeface="Open Sans" charset="0"/>
                  <a:ea typeface="Open Sans" charset="0"/>
                  <a:cs typeface="Open Sans" charset="0"/>
                </a:rPr>
                <a:t> J.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9D8BB29-6F77-D394-00C8-57469C29C630}"/>
              </a:ext>
            </a:extLst>
          </p:cNvPr>
          <p:cNvGrpSpPr/>
          <p:nvPr/>
        </p:nvGrpSpPr>
        <p:grpSpPr>
          <a:xfrm>
            <a:off x="9037334" y="375407"/>
            <a:ext cx="2325063" cy="2853689"/>
            <a:chOff x="2028824" y="3431538"/>
            <a:chExt cx="2461896" cy="2851151"/>
          </a:xfrm>
          <a:solidFill>
            <a:schemeClr val="accent1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03111ED-80D6-E409-332A-B7ABD2A5EA66}"/>
                </a:ext>
              </a:extLst>
            </p:cNvPr>
            <p:cNvSpPr/>
            <p:nvPr/>
          </p:nvSpPr>
          <p:spPr>
            <a:xfrm>
              <a:off x="2028824" y="3431538"/>
              <a:ext cx="2461896" cy="28511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324000" rIns="274320" bIns="365760" rtlCol="0" anchor="b" anchorCtr="0"/>
            <a:lstStyle/>
            <a:p>
              <a:pPr>
                <a:spcBef>
                  <a:spcPts val="2400"/>
                </a:spcBef>
              </a:pPr>
              <a:r>
                <a:rPr lang="en-US" sz="1600" b="1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Tech Lead</a:t>
              </a: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C2FA143-8015-8C04-ADD1-A92162A77312}"/>
                </a:ext>
              </a:extLst>
            </p:cNvPr>
            <p:cNvSpPr/>
            <p:nvPr/>
          </p:nvSpPr>
          <p:spPr>
            <a:xfrm>
              <a:off x="2283542" y="3702950"/>
              <a:ext cx="1952459" cy="523220"/>
            </a:xfrm>
            <a:prstGeom prst="rect">
              <a:avLst/>
            </a:prstGeom>
            <a:grpFill/>
          </p:spPr>
          <p:txBody>
            <a:bodyPr wrap="none" lIns="0" rIns="0">
              <a:spAutoFit/>
            </a:bodyPr>
            <a:lstStyle/>
            <a:p>
              <a:pPr algn="ctr">
                <a:spcBef>
                  <a:spcPts val="2400"/>
                </a:spcBef>
              </a:pPr>
              <a:r>
                <a:rPr lang="en-US" sz="2800" b="1" dirty="0" err="1">
                  <a:latin typeface="Open Sans" charset="0"/>
                  <a:ea typeface="Open Sans" charset="0"/>
                  <a:cs typeface="Open Sans" charset="0"/>
                </a:rPr>
                <a:t>Bayu</a:t>
              </a:r>
              <a:r>
                <a:rPr lang="en-US" sz="2800" b="1" dirty="0">
                  <a:latin typeface="Open Sans" charset="0"/>
                  <a:ea typeface="Open Sans" charset="0"/>
                  <a:cs typeface="Open Sans" charset="0"/>
                </a:rPr>
                <a:t> Indra</a:t>
              </a: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577F3D14-B3C1-7B64-E81E-F322BFCA6FA3}"/>
              </a:ext>
            </a:extLst>
          </p:cNvPr>
          <p:cNvSpPr txBox="1">
            <a:spLocks/>
          </p:cNvSpPr>
          <p:nvPr/>
        </p:nvSpPr>
        <p:spPr>
          <a:xfrm>
            <a:off x="5266964" y="1418418"/>
            <a:ext cx="3021347" cy="767665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spc="-100" baseline="0">
                <a:solidFill>
                  <a:schemeClr val="tx1"/>
                </a:solidFill>
                <a:latin typeface="+mj-lt"/>
                <a:ea typeface="Montserrat" charset="0"/>
                <a:cs typeface="Montserrat" charset="0"/>
              </a:defRPr>
            </a:lvl1pPr>
          </a:lstStyle>
          <a:p>
            <a:r>
              <a:rPr lang="en-US" sz="4400" dirty="0">
                <a:latin typeface="Consolas" panose="020B0609020204030204" pitchFamily="49" charset="0"/>
              </a:rPr>
              <a:t>{Pentagon}</a:t>
            </a:r>
            <a:endParaRPr lang="en-US" sz="4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8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1B0F11-BBBD-F05E-0496-4E84F21F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095" y="342143"/>
            <a:ext cx="4581699" cy="10000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/>
              <a:t>Sprint 2 </a:t>
            </a:r>
            <a:r>
              <a:rPr lang="en-US" sz="4000" dirty="0">
                <a:solidFill>
                  <a:schemeClr val="accent1"/>
                </a:solidFill>
              </a:rPr>
              <a:t>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36EEC-11BA-7524-5BD2-8D70F2A6B38A}"/>
              </a:ext>
            </a:extLst>
          </p:cNvPr>
          <p:cNvSpPr txBox="1"/>
          <p:nvPr/>
        </p:nvSpPr>
        <p:spPr>
          <a:xfrm>
            <a:off x="1374483" y="1342239"/>
            <a:ext cx="4304863" cy="2320498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1000"/>
              </a:spcBef>
            </a:pPr>
            <a:r>
              <a:rPr lang="en-US" b="1" dirty="0">
                <a:solidFill>
                  <a:schemeClr val="accent1"/>
                </a:solidFill>
                <a:latin typeface="Montserrat" panose="02000505000000020004" pitchFamily="2" charset="0"/>
              </a:rPr>
              <a:t>Complete Unfinish Sprint 1 </a:t>
            </a:r>
          </a:p>
          <a:p>
            <a:pPr marL="228600" indent="-228600" algn="just">
              <a:lnSpc>
                <a:spcPct val="13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400" b="1" dirty="0" err="1">
                <a:latin typeface="Montserrat" panose="02000505000000020004" pitchFamily="2" charset="0"/>
              </a:rPr>
              <a:t>Fungsi</a:t>
            </a:r>
            <a:r>
              <a:rPr lang="en-US" sz="1400" b="1" dirty="0">
                <a:latin typeface="Montserrat" panose="02000505000000020004" pitchFamily="2" charset="0"/>
              </a:rPr>
              <a:t> Total </a:t>
            </a:r>
            <a:r>
              <a:rPr lang="en-US" sz="1400" b="1" dirty="0" err="1">
                <a:latin typeface="Montserrat" panose="02000505000000020004" pitchFamily="2" charset="0"/>
              </a:rPr>
              <a:t>Dalam</a:t>
            </a:r>
            <a:r>
              <a:rPr lang="en-US" sz="1400" b="1" dirty="0">
                <a:latin typeface="Montserrat" panose="02000505000000020004" pitchFamily="2" charset="0"/>
              </a:rPr>
              <a:t> </a:t>
            </a:r>
            <a:r>
              <a:rPr lang="en-US" sz="1400" b="1" dirty="0" err="1">
                <a:latin typeface="Montserrat" panose="02000505000000020004" pitchFamily="2" charset="0"/>
              </a:rPr>
              <a:t>Keranjang</a:t>
            </a:r>
            <a:endParaRPr lang="en-US" sz="1400" b="1" dirty="0">
              <a:latin typeface="Montserrat" panose="02000505000000020004" pitchFamily="2" charset="0"/>
            </a:endParaRPr>
          </a:p>
          <a:p>
            <a:pPr marL="228600" indent="-228600" algn="just">
              <a:lnSpc>
                <a:spcPct val="13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400" b="1" dirty="0">
                <a:latin typeface="Montserrat" panose="02000505000000020004" pitchFamily="2" charset="0"/>
              </a:rPr>
              <a:t>User Open Shop</a:t>
            </a:r>
          </a:p>
          <a:p>
            <a:pPr marL="228600" indent="-228600" algn="just">
              <a:lnSpc>
                <a:spcPct val="13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400" b="1" dirty="0" err="1">
                <a:latin typeface="Montserrat" panose="02000505000000020004" pitchFamily="2" charset="0"/>
              </a:rPr>
              <a:t>Dokumentasi</a:t>
            </a:r>
            <a:endParaRPr lang="en-US" sz="1400" b="1" dirty="0">
              <a:latin typeface="Montserrat" panose="02000505000000020004" pitchFamily="2" charset="0"/>
            </a:endParaRPr>
          </a:p>
          <a:p>
            <a:pPr marL="228600" indent="-228600" algn="just">
              <a:lnSpc>
                <a:spcPct val="13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400" b="1" dirty="0" err="1">
                <a:latin typeface="Montserrat" panose="02000505000000020004" pitchFamily="2" charset="0"/>
              </a:rPr>
              <a:t>Otomatis</a:t>
            </a:r>
            <a:r>
              <a:rPr lang="en-US" sz="1400" b="1" dirty="0">
                <a:latin typeface="Montserrat" panose="02000505000000020004" pitchFamily="2" charset="0"/>
              </a:rPr>
              <a:t> Update Stok Product Jika Ada Order</a:t>
            </a:r>
            <a:endParaRPr lang="en-US" sz="1000" dirty="0">
              <a:solidFill>
                <a:schemeClr val="tx1">
                  <a:alpha val="7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DD0D4-C0FD-3D27-FBAE-79A9C6D242AE}"/>
              </a:ext>
            </a:extLst>
          </p:cNvPr>
          <p:cNvSpPr txBox="1"/>
          <p:nvPr/>
        </p:nvSpPr>
        <p:spPr>
          <a:xfrm>
            <a:off x="6512655" y="1342239"/>
            <a:ext cx="5202485" cy="489864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1000"/>
              </a:spcBef>
            </a:pPr>
            <a:r>
              <a:rPr lang="en-US" b="1" dirty="0">
                <a:latin typeface="Montserrat" panose="02000505000000020004" pitchFamily="2" charset="0"/>
              </a:rPr>
              <a:t>To Do List </a:t>
            </a:r>
            <a:r>
              <a:rPr lang="en-US" b="1" dirty="0">
                <a:solidFill>
                  <a:schemeClr val="accent1"/>
                </a:solidFill>
                <a:latin typeface="Montserrat" panose="02000505000000020004" pitchFamily="2" charset="0"/>
              </a:rPr>
              <a:t>On Sprint 2 </a:t>
            </a:r>
          </a:p>
          <a:p>
            <a:pPr marL="228600" indent="-228600" algn="just">
              <a:lnSpc>
                <a:spcPct val="13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400" b="1" dirty="0">
                <a:latin typeface="Montserrat" panose="02000505000000020004" pitchFamily="2" charset="0"/>
              </a:rPr>
              <a:t>Subtotal Function In Order Product</a:t>
            </a:r>
          </a:p>
          <a:p>
            <a:pPr marL="228600" indent="-228600" algn="just">
              <a:lnSpc>
                <a:spcPct val="13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400" b="1" dirty="0">
                <a:latin typeface="Montserrat" panose="02000505000000020004" pitchFamily="2" charset="0"/>
              </a:rPr>
              <a:t>Testing End Point</a:t>
            </a:r>
          </a:p>
          <a:p>
            <a:pPr marL="228600" indent="-228600" algn="just">
              <a:lnSpc>
                <a:spcPct val="13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400" b="1" dirty="0">
                <a:latin typeface="Montserrat" panose="02000505000000020004" pitchFamily="2" charset="0"/>
              </a:rPr>
              <a:t>Soft Delete User</a:t>
            </a:r>
          </a:p>
          <a:p>
            <a:pPr marL="228600" indent="-228600" algn="just">
              <a:lnSpc>
                <a:spcPct val="13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400" b="1" dirty="0">
                <a:latin typeface="Montserrat" panose="02000505000000020004" pitchFamily="2" charset="0"/>
              </a:rPr>
              <a:t>Token Verification For Login User</a:t>
            </a:r>
          </a:p>
          <a:p>
            <a:pPr marL="228600" indent="-228600" algn="just">
              <a:lnSpc>
                <a:spcPct val="13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400" b="1" dirty="0">
                <a:latin typeface="Montserrat" panose="02000505000000020004" pitchFamily="2" charset="0"/>
              </a:rPr>
              <a:t>Upload File </a:t>
            </a:r>
            <a:r>
              <a:rPr lang="en-US" sz="1400" b="1" dirty="0" err="1">
                <a:latin typeface="Montserrat" panose="02000505000000020004" pitchFamily="2" charset="0"/>
              </a:rPr>
              <a:t>Foto</a:t>
            </a:r>
            <a:r>
              <a:rPr lang="en-US" sz="1400" b="1" dirty="0">
                <a:latin typeface="Montserrat" panose="02000505000000020004" pitchFamily="2" charset="0"/>
              </a:rPr>
              <a:t> Product And Jasper Report </a:t>
            </a:r>
          </a:p>
          <a:p>
            <a:pPr marL="228600" indent="-228600" algn="just">
              <a:lnSpc>
                <a:spcPct val="13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400" b="1" dirty="0">
                <a:latin typeface="Montserrat" panose="02000505000000020004" pitchFamily="2" charset="0"/>
              </a:rPr>
              <a:t>User Open Shop </a:t>
            </a:r>
          </a:p>
          <a:p>
            <a:pPr marL="228600" indent="-228600" algn="just">
              <a:lnSpc>
                <a:spcPct val="13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400" b="1" dirty="0">
                <a:latin typeface="Montserrat" panose="02000505000000020004" pitchFamily="2" charset="0"/>
              </a:rPr>
              <a:t>Deploy To Heroku</a:t>
            </a:r>
          </a:p>
          <a:p>
            <a:pPr marL="228600" indent="-228600" algn="just">
              <a:lnSpc>
                <a:spcPct val="13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400" b="1" dirty="0">
                <a:latin typeface="Montserrat" panose="02000505000000020004" pitchFamily="2" charset="0"/>
              </a:rPr>
              <a:t>Front End (HTML)</a:t>
            </a:r>
          </a:p>
          <a:p>
            <a:pPr marL="228600" indent="-228600" algn="just">
              <a:lnSpc>
                <a:spcPct val="13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400" b="1" dirty="0">
                <a:latin typeface="Montserrat" panose="02000505000000020004" pitchFamily="2" charset="0"/>
              </a:rPr>
              <a:t>Optimize Response DTO</a:t>
            </a:r>
          </a:p>
          <a:p>
            <a:pPr marL="228600" indent="-228600" algn="just">
              <a:lnSpc>
                <a:spcPct val="13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400" b="1" dirty="0">
                <a:latin typeface="Montserrat" panose="02000505000000020004" pitchFamily="2" charset="0"/>
              </a:rPr>
              <a:t> Clean Code</a:t>
            </a:r>
          </a:p>
          <a:p>
            <a:pPr marL="228600" indent="-228600" algn="just">
              <a:lnSpc>
                <a:spcPct val="13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400" b="1" dirty="0">
                <a:latin typeface="Montserrat" panose="02000505000000020004" pitchFamily="2" charset="0"/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412431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1B0F11-BBBD-F05E-0496-4E84F21F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295" y="2573613"/>
            <a:ext cx="3334538" cy="14950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/>
              <a:t>Done &amp; </a:t>
            </a:r>
            <a:r>
              <a:rPr lang="en-US" sz="4000" dirty="0">
                <a:solidFill>
                  <a:schemeClr val="accent1"/>
                </a:solidFill>
              </a:rPr>
              <a:t>Unfinished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DD0D4-C0FD-3D27-FBAE-79A9C6D242AE}"/>
              </a:ext>
            </a:extLst>
          </p:cNvPr>
          <p:cNvSpPr txBox="1"/>
          <p:nvPr/>
        </p:nvSpPr>
        <p:spPr>
          <a:xfrm>
            <a:off x="5821959" y="811878"/>
            <a:ext cx="5356285" cy="5234244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1000"/>
              </a:spcBef>
            </a:pPr>
            <a:r>
              <a:rPr lang="en-US" b="1" dirty="0">
                <a:latin typeface="Montserrat" panose="02000505000000020004" pitchFamily="2" charset="0"/>
              </a:rPr>
              <a:t>Sprint 2 </a:t>
            </a:r>
            <a:r>
              <a:rPr lang="en-US" b="1" dirty="0">
                <a:solidFill>
                  <a:schemeClr val="accent1"/>
                </a:solidFill>
                <a:latin typeface="Montserrat" panose="02000505000000020004" pitchFamily="2" charset="0"/>
              </a:rPr>
              <a:t>Status</a:t>
            </a:r>
          </a:p>
          <a:p>
            <a:pPr marL="228600" indent="-228600" algn="just">
              <a:lnSpc>
                <a:spcPct val="13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400" b="1" dirty="0">
                <a:latin typeface="Montserrat" panose="02000505000000020004" pitchFamily="2" charset="0"/>
              </a:rPr>
              <a:t>Subtotal Function In Order Product ( </a:t>
            </a:r>
            <a:r>
              <a:rPr lang="en-US" sz="1400" b="1" dirty="0">
                <a:solidFill>
                  <a:srgbClr val="00F000"/>
                </a:solidFill>
                <a:latin typeface="Montserrat" panose="02000505000000020004" pitchFamily="2" charset="0"/>
              </a:rPr>
              <a:t>Done </a:t>
            </a:r>
            <a:r>
              <a:rPr lang="en-US" sz="1400" b="1" dirty="0">
                <a:latin typeface="Montserrat" panose="02000505000000020004" pitchFamily="2" charset="0"/>
              </a:rPr>
              <a:t>)</a:t>
            </a:r>
          </a:p>
          <a:p>
            <a:pPr marL="228600" indent="-228600" algn="just">
              <a:lnSpc>
                <a:spcPct val="13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400" b="1" dirty="0">
                <a:latin typeface="Montserrat" panose="02000505000000020004" pitchFamily="2" charset="0"/>
              </a:rPr>
              <a:t>Testing End Point ( </a:t>
            </a:r>
            <a:r>
              <a:rPr lang="en-US" sz="1400" b="1" dirty="0">
                <a:solidFill>
                  <a:srgbClr val="00F000"/>
                </a:solidFill>
                <a:latin typeface="Montserrat" panose="02000505000000020004" pitchFamily="2" charset="0"/>
              </a:rPr>
              <a:t>Done </a:t>
            </a:r>
            <a:r>
              <a:rPr lang="en-US" sz="1400" b="1" dirty="0">
                <a:latin typeface="Montserrat" panose="02000505000000020004" pitchFamily="2" charset="0"/>
              </a:rPr>
              <a:t>)</a:t>
            </a:r>
          </a:p>
          <a:p>
            <a:pPr marL="228600" indent="-228600" algn="just">
              <a:lnSpc>
                <a:spcPct val="13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400" b="1" dirty="0">
                <a:latin typeface="Montserrat" panose="02000505000000020004" pitchFamily="2" charset="0"/>
              </a:rPr>
              <a:t>Soft Delete User ( </a:t>
            </a:r>
            <a:r>
              <a:rPr lang="en-US" sz="1400" b="1" dirty="0">
                <a:solidFill>
                  <a:srgbClr val="00F000"/>
                </a:solidFill>
                <a:latin typeface="Montserrat" panose="02000505000000020004" pitchFamily="2" charset="0"/>
              </a:rPr>
              <a:t>Done </a:t>
            </a:r>
            <a:r>
              <a:rPr lang="en-US" sz="1400" b="1" dirty="0">
                <a:latin typeface="Montserrat" panose="02000505000000020004" pitchFamily="2" charset="0"/>
              </a:rPr>
              <a:t>)</a:t>
            </a:r>
          </a:p>
          <a:p>
            <a:pPr marL="228600" indent="-228600" algn="just">
              <a:lnSpc>
                <a:spcPct val="13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400" b="1" dirty="0">
                <a:latin typeface="Montserrat" panose="02000505000000020004" pitchFamily="2" charset="0"/>
              </a:rPr>
              <a:t>Token Verification For Login User ( </a:t>
            </a:r>
            <a:r>
              <a:rPr lang="en-US" sz="1400" b="1" dirty="0">
                <a:solidFill>
                  <a:srgbClr val="00F000"/>
                </a:solidFill>
                <a:latin typeface="Montserrat" panose="02000505000000020004" pitchFamily="2" charset="0"/>
              </a:rPr>
              <a:t>Done </a:t>
            </a:r>
            <a:r>
              <a:rPr lang="en-US" sz="1400" b="1" dirty="0">
                <a:latin typeface="Montserrat" panose="02000505000000020004" pitchFamily="2" charset="0"/>
              </a:rPr>
              <a:t>)</a:t>
            </a:r>
          </a:p>
          <a:p>
            <a:pPr marL="228600" indent="-228600" algn="just">
              <a:lnSpc>
                <a:spcPct val="13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400" b="1" dirty="0">
                <a:latin typeface="Montserrat" panose="02000505000000020004" pitchFamily="2" charset="0"/>
              </a:rPr>
              <a:t>Upload File </a:t>
            </a:r>
            <a:r>
              <a:rPr lang="en-US" sz="1400" b="1" dirty="0" err="1">
                <a:latin typeface="Montserrat" panose="02000505000000020004" pitchFamily="2" charset="0"/>
              </a:rPr>
              <a:t>Foto</a:t>
            </a:r>
            <a:r>
              <a:rPr lang="en-US" sz="1400" b="1" dirty="0">
                <a:latin typeface="Montserrat" panose="02000505000000020004" pitchFamily="2" charset="0"/>
              </a:rPr>
              <a:t> Product And Jasper Report ( </a:t>
            </a:r>
            <a:r>
              <a:rPr lang="en-US" sz="1400" b="1" dirty="0">
                <a:solidFill>
                  <a:srgbClr val="00F000"/>
                </a:solidFill>
                <a:latin typeface="Montserrat" panose="02000505000000020004" pitchFamily="2" charset="0"/>
              </a:rPr>
              <a:t>Done </a:t>
            </a:r>
            <a:r>
              <a:rPr lang="en-US" sz="1400" b="1" dirty="0">
                <a:latin typeface="Montserrat" panose="02000505000000020004" pitchFamily="2" charset="0"/>
              </a:rPr>
              <a:t>)</a:t>
            </a:r>
          </a:p>
          <a:p>
            <a:pPr marL="228600" indent="-228600" algn="just">
              <a:lnSpc>
                <a:spcPct val="13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400" b="1" dirty="0">
                <a:latin typeface="Montserrat" panose="02000505000000020004" pitchFamily="2" charset="0"/>
              </a:rPr>
              <a:t>User Open Shop ( </a:t>
            </a:r>
            <a:r>
              <a:rPr lang="en-US" sz="1400" b="1" dirty="0">
                <a:solidFill>
                  <a:srgbClr val="00F000"/>
                </a:solidFill>
                <a:latin typeface="Montserrat" panose="02000505000000020004" pitchFamily="2" charset="0"/>
              </a:rPr>
              <a:t>Done </a:t>
            </a:r>
            <a:r>
              <a:rPr lang="en-US" sz="1400" b="1" dirty="0">
                <a:latin typeface="Montserrat" panose="02000505000000020004" pitchFamily="2" charset="0"/>
              </a:rPr>
              <a:t>)</a:t>
            </a:r>
          </a:p>
          <a:p>
            <a:pPr marL="228600" indent="-228600" algn="just">
              <a:lnSpc>
                <a:spcPct val="13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400" b="1" dirty="0">
                <a:latin typeface="Montserrat" panose="02000505000000020004" pitchFamily="2" charset="0"/>
              </a:rPr>
              <a:t>Deploy To Heroku ( </a:t>
            </a:r>
            <a:r>
              <a:rPr lang="en-US" sz="1400" b="1" dirty="0">
                <a:solidFill>
                  <a:srgbClr val="00F000"/>
                </a:solidFill>
                <a:latin typeface="Montserrat" panose="02000505000000020004" pitchFamily="2" charset="0"/>
              </a:rPr>
              <a:t>Done </a:t>
            </a:r>
            <a:r>
              <a:rPr lang="en-US" sz="1400" b="1" dirty="0">
                <a:latin typeface="Montserrat" panose="02000505000000020004" pitchFamily="2" charset="0"/>
              </a:rPr>
              <a:t>)</a:t>
            </a:r>
          </a:p>
          <a:p>
            <a:pPr marL="228600" indent="-228600" algn="just">
              <a:lnSpc>
                <a:spcPct val="13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400" b="1" dirty="0">
                <a:latin typeface="Montserrat" panose="02000505000000020004" pitchFamily="2" charset="0"/>
              </a:rPr>
              <a:t>Front End (HTML) ( </a:t>
            </a:r>
            <a:r>
              <a:rPr lang="en-US" sz="1400" b="1" dirty="0">
                <a:solidFill>
                  <a:srgbClr val="00F000"/>
                </a:solidFill>
                <a:latin typeface="Montserrat" panose="02000505000000020004" pitchFamily="2" charset="0"/>
              </a:rPr>
              <a:t>Done </a:t>
            </a:r>
            <a:r>
              <a:rPr lang="en-US" sz="1400" b="1" dirty="0">
                <a:latin typeface="Montserrat" panose="02000505000000020004" pitchFamily="2" charset="0"/>
              </a:rPr>
              <a:t>)</a:t>
            </a:r>
          </a:p>
          <a:p>
            <a:pPr marL="228600" indent="-228600" algn="just">
              <a:lnSpc>
                <a:spcPct val="13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400" b="1" dirty="0">
                <a:latin typeface="Montserrat" panose="02000505000000020004" pitchFamily="2" charset="0"/>
              </a:rPr>
              <a:t>Optimize Response DTO ( </a:t>
            </a:r>
            <a:r>
              <a:rPr lang="en-US" sz="1400" b="1" dirty="0">
                <a:solidFill>
                  <a:srgbClr val="00F000"/>
                </a:solidFill>
                <a:latin typeface="Montserrat" panose="02000505000000020004" pitchFamily="2" charset="0"/>
              </a:rPr>
              <a:t>Done </a:t>
            </a:r>
            <a:r>
              <a:rPr lang="en-US" sz="1400" b="1" dirty="0">
                <a:latin typeface="Montserrat" panose="02000505000000020004" pitchFamily="2" charset="0"/>
              </a:rPr>
              <a:t>)</a:t>
            </a:r>
          </a:p>
          <a:p>
            <a:pPr marL="228600" indent="-228600" algn="just">
              <a:lnSpc>
                <a:spcPct val="13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400" b="1" dirty="0">
                <a:latin typeface="Montserrat" panose="02000505000000020004" pitchFamily="2" charset="0"/>
              </a:rPr>
              <a:t> Clean Code ( </a:t>
            </a:r>
            <a:r>
              <a:rPr lang="en-US" sz="1400" b="1" dirty="0">
                <a:solidFill>
                  <a:srgbClr val="00F000"/>
                </a:solidFill>
                <a:latin typeface="Montserrat" panose="02000505000000020004" pitchFamily="2" charset="0"/>
              </a:rPr>
              <a:t>Done</a:t>
            </a:r>
            <a:r>
              <a:rPr lang="en-US" sz="1400" b="1" dirty="0">
                <a:latin typeface="Montserrat" panose="02000505000000020004" pitchFamily="2" charset="0"/>
              </a:rPr>
              <a:t> )</a:t>
            </a:r>
          </a:p>
          <a:p>
            <a:pPr marL="228600" indent="-228600" algn="just">
              <a:lnSpc>
                <a:spcPct val="13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400" b="1" dirty="0">
                <a:latin typeface="Montserrat" panose="02000505000000020004" pitchFamily="2" charset="0"/>
              </a:rPr>
              <a:t>Documentation ( </a:t>
            </a:r>
            <a:r>
              <a:rPr lang="en-US" sz="1400" b="1" dirty="0">
                <a:solidFill>
                  <a:schemeClr val="accent1"/>
                </a:solidFill>
                <a:latin typeface="Montserrat" panose="02000505000000020004" pitchFamily="2" charset="0"/>
              </a:rPr>
              <a:t>On Process </a:t>
            </a:r>
            <a:r>
              <a:rPr lang="en-US" sz="1400" b="1" dirty="0">
                <a:latin typeface="Montserrat" panose="02000505000000020004" pitchFamily="2" charset="0"/>
              </a:rPr>
              <a:t>)</a:t>
            </a:r>
          </a:p>
          <a:p>
            <a:pPr algn="just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3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B19581F-03F1-40C3-AB9A-979B4F2EDA0E}"/>
              </a:ext>
            </a:extLst>
          </p:cNvPr>
          <p:cNvSpPr/>
          <p:nvPr/>
        </p:nvSpPr>
        <p:spPr>
          <a:xfrm>
            <a:off x="0" y="0"/>
            <a:ext cx="11571842" cy="6858000"/>
          </a:xfrm>
          <a:prstGeom prst="rect">
            <a:avLst/>
          </a:prstGeom>
          <a:gradFill flip="none" rotWithShape="1">
            <a:gsLst>
              <a:gs pos="0">
                <a:srgbClr val="12171C"/>
              </a:gs>
              <a:gs pos="100000">
                <a:srgbClr val="2B353F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333C0-AFE4-4EA8-BCD8-B7E84B6C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1D36AFC-5EE6-48B2-A17A-D27356569666}" type="slidenum">
              <a:rPr lang="id-ID" smtClean="0"/>
              <a:pPr algn="ctr"/>
              <a:t>5</a:t>
            </a:fld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A0FC4-1EF5-40BB-B725-34EBFFD6D0E5}"/>
              </a:ext>
            </a:extLst>
          </p:cNvPr>
          <p:cNvSpPr txBox="1"/>
          <p:nvPr/>
        </p:nvSpPr>
        <p:spPr>
          <a:xfrm>
            <a:off x="2716950" y="504258"/>
            <a:ext cx="6103452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3600" b="1" dirty="0" err="1">
                <a:gradFill>
                  <a:gsLst>
                    <a:gs pos="69000">
                      <a:srgbClr val="48F9D5"/>
                    </a:gs>
                    <a:gs pos="0">
                      <a:srgbClr val="4BA1FC"/>
                    </a:gs>
                  </a:gsLst>
                  <a:lin ang="5400000" scaled="1"/>
                </a:gradFill>
                <a:latin typeface="+mj-lt"/>
              </a:rPr>
              <a:t>Warung</a:t>
            </a:r>
            <a:r>
              <a:rPr lang="en-US" sz="3600" b="1" dirty="0">
                <a:gradFill>
                  <a:gsLst>
                    <a:gs pos="69000">
                      <a:srgbClr val="48F9D5"/>
                    </a:gs>
                    <a:gs pos="0">
                      <a:srgbClr val="4BA1FC"/>
                    </a:gs>
                  </a:gsLst>
                  <a:lin ang="5400000" scaled="1"/>
                </a:gradFill>
                <a:latin typeface="+mj-lt"/>
              </a:rPr>
              <a:t> Kita HTML View</a:t>
            </a:r>
            <a:endParaRPr lang="id-ID" sz="3200" b="1" dirty="0">
              <a:gradFill>
                <a:gsLst>
                  <a:gs pos="69000">
                    <a:srgbClr val="48F9D5"/>
                  </a:gs>
                  <a:gs pos="0">
                    <a:srgbClr val="4BA1FC"/>
                  </a:gs>
                </a:gsLst>
                <a:lin ang="5400000" scaled="1"/>
              </a:gradFill>
              <a:latin typeface="+mj-l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D227C59-E646-4812-8B1D-56C13E53B0AE}"/>
              </a:ext>
            </a:extLst>
          </p:cNvPr>
          <p:cNvSpPr/>
          <p:nvPr/>
        </p:nvSpPr>
        <p:spPr>
          <a:xfrm>
            <a:off x="11374002" y="1664804"/>
            <a:ext cx="197840" cy="4608512"/>
          </a:xfrm>
          <a:custGeom>
            <a:avLst/>
            <a:gdLst>
              <a:gd name="connsiteX0" fmla="*/ 127028 w 291266"/>
              <a:gd name="connsiteY0" fmla="*/ 0 h 4608512"/>
              <a:gd name="connsiteX1" fmla="*/ 291266 w 291266"/>
              <a:gd name="connsiteY1" fmla="*/ 0 h 4608512"/>
              <a:gd name="connsiteX2" fmla="*/ 291266 w 291266"/>
              <a:gd name="connsiteY2" fmla="*/ 4608512 h 4608512"/>
              <a:gd name="connsiteX3" fmla="*/ 127028 w 291266"/>
              <a:gd name="connsiteY3" fmla="*/ 4608512 h 4608512"/>
              <a:gd name="connsiteX4" fmla="*/ 0 w 291266"/>
              <a:gd name="connsiteY4" fmla="*/ 4481484 h 4608512"/>
              <a:gd name="connsiteX5" fmla="*/ 0 w 291266"/>
              <a:gd name="connsiteY5" fmla="*/ 127028 h 4608512"/>
              <a:gd name="connsiteX6" fmla="*/ 127028 w 291266"/>
              <a:gd name="connsiteY6" fmla="*/ 0 h 460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266" h="4608512">
                <a:moveTo>
                  <a:pt x="127028" y="0"/>
                </a:moveTo>
                <a:lnTo>
                  <a:pt x="291266" y="0"/>
                </a:lnTo>
                <a:lnTo>
                  <a:pt x="291266" y="4608512"/>
                </a:lnTo>
                <a:lnTo>
                  <a:pt x="127028" y="4608512"/>
                </a:lnTo>
                <a:cubicBezTo>
                  <a:pt x="56872" y="4608512"/>
                  <a:pt x="0" y="4551640"/>
                  <a:pt x="0" y="4481484"/>
                </a:cubicBezTo>
                <a:lnTo>
                  <a:pt x="0" y="127028"/>
                </a:lnTo>
                <a:cubicBezTo>
                  <a:pt x="0" y="56872"/>
                  <a:pt x="56872" y="0"/>
                  <a:pt x="127028" y="0"/>
                </a:cubicBezTo>
                <a:close/>
              </a:path>
            </a:pathLst>
          </a:custGeom>
          <a:solidFill>
            <a:srgbClr val="414C5B"/>
          </a:solidFill>
          <a:ln>
            <a:noFill/>
          </a:ln>
          <a:effectLst>
            <a:innerShdw blurRad="203200" dist="50800">
              <a:prstClr val="black">
                <a:alpha val="3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61C698-076D-44B5-BF8F-35FCB6C2D9A6}"/>
              </a:ext>
            </a:extLst>
          </p:cNvPr>
          <p:cNvSpPr/>
          <p:nvPr/>
        </p:nvSpPr>
        <p:spPr>
          <a:xfrm>
            <a:off x="4124086" y="1340768"/>
            <a:ext cx="3289180" cy="5049157"/>
          </a:xfrm>
          <a:prstGeom prst="roundRect">
            <a:avLst>
              <a:gd name="adj" fmla="val 3862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FBBBE6-7667-47A4-8C8F-B06701708214}"/>
              </a:ext>
            </a:extLst>
          </p:cNvPr>
          <p:cNvSpPr txBox="1"/>
          <p:nvPr/>
        </p:nvSpPr>
        <p:spPr>
          <a:xfrm>
            <a:off x="4392767" y="5284587"/>
            <a:ext cx="275181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bg1"/>
                </a:solidFill>
              </a:rPr>
              <a:t>Our main page,  showing what product in our market that user can buy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422B93-B87E-43C1-99C4-9D67E67D3F57}"/>
              </a:ext>
            </a:extLst>
          </p:cNvPr>
          <p:cNvSpPr/>
          <p:nvPr/>
        </p:nvSpPr>
        <p:spPr>
          <a:xfrm>
            <a:off x="4392766" y="4770243"/>
            <a:ext cx="2751820" cy="42295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48F9D5"/>
              </a:gs>
              <a:gs pos="61000">
                <a:srgbClr val="4BA1FC"/>
              </a:gs>
            </a:gsLst>
            <a:lin ang="0" scaled="1"/>
            <a:tileRect/>
          </a:gradFill>
          <a:ln>
            <a:noFill/>
          </a:ln>
          <a:effectLst>
            <a:outerShdw blurRad="88900" dist="88900" dir="5400000" sx="94000" sy="94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600" b="1" dirty="0">
                <a:latin typeface="+mj-lt"/>
              </a:rPr>
              <a:t>Home Page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350FAC-597D-4A78-AB79-B4A77E0ED1AB}"/>
              </a:ext>
            </a:extLst>
          </p:cNvPr>
          <p:cNvSpPr txBox="1"/>
          <p:nvPr/>
        </p:nvSpPr>
        <p:spPr>
          <a:xfrm>
            <a:off x="4392767" y="6006255"/>
            <a:ext cx="2051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dirty="0">
                <a:gradFill>
                  <a:gsLst>
                    <a:gs pos="100000">
                      <a:srgbClr val="48F9D5"/>
                    </a:gs>
                    <a:gs pos="61000">
                      <a:srgbClr val="4BA1FC"/>
                    </a:gs>
                  </a:gsLst>
                  <a:lin ang="0" scaled="1"/>
                </a:gradFill>
                <a:latin typeface="+mj-lt"/>
              </a:rPr>
              <a:t>02</a:t>
            </a:r>
            <a:endParaRPr lang="id-ID" sz="1400" b="1" dirty="0">
              <a:gradFill>
                <a:gsLst>
                  <a:gs pos="100000">
                    <a:srgbClr val="48F9D5"/>
                  </a:gs>
                  <a:gs pos="61000">
                    <a:srgbClr val="4BA1FC"/>
                  </a:gs>
                </a:gsLst>
                <a:lin ang="0" scaled="1"/>
              </a:gradFill>
              <a:latin typeface="+mj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A21DC6A-077F-48A2-A834-03324598AEA1}"/>
              </a:ext>
            </a:extLst>
          </p:cNvPr>
          <p:cNvSpPr/>
          <p:nvPr/>
        </p:nvSpPr>
        <p:spPr>
          <a:xfrm>
            <a:off x="7749044" y="1561090"/>
            <a:ext cx="3289180" cy="4608512"/>
          </a:xfrm>
          <a:prstGeom prst="roundRect">
            <a:avLst>
              <a:gd name="adj" fmla="val 3862"/>
            </a:avLst>
          </a:prstGeom>
          <a:solidFill>
            <a:srgbClr val="343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E6E1336-8829-4577-80C5-7CDBE907720A}"/>
              </a:ext>
            </a:extLst>
          </p:cNvPr>
          <p:cNvSpPr/>
          <p:nvPr/>
        </p:nvSpPr>
        <p:spPr>
          <a:xfrm>
            <a:off x="8133494" y="4908943"/>
            <a:ext cx="2520280" cy="361077"/>
          </a:xfrm>
          <a:prstGeom prst="roundRect">
            <a:avLst>
              <a:gd name="adj" fmla="val 50000"/>
            </a:avLst>
          </a:prstGeom>
          <a:solidFill>
            <a:srgbClr val="2B353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b="1" dirty="0">
                <a:latin typeface="+mj-lt"/>
              </a:rPr>
              <a:t>Register Page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BB827A-3F77-4182-B79C-9FE35498CD1C}"/>
              </a:ext>
            </a:extLst>
          </p:cNvPr>
          <p:cNvSpPr txBox="1"/>
          <p:nvPr/>
        </p:nvSpPr>
        <p:spPr>
          <a:xfrm>
            <a:off x="8017725" y="5360778"/>
            <a:ext cx="27518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400" dirty="0"/>
              <a:t>Register page for new user</a:t>
            </a:r>
            <a:endParaRPr lang="id-ID" sz="14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2FF2F0D-4F12-4BDE-B7F3-98EDA30B0E99}"/>
              </a:ext>
            </a:extLst>
          </p:cNvPr>
          <p:cNvSpPr/>
          <p:nvPr/>
        </p:nvSpPr>
        <p:spPr>
          <a:xfrm>
            <a:off x="533618" y="1561090"/>
            <a:ext cx="3289180" cy="4608512"/>
          </a:xfrm>
          <a:prstGeom prst="roundRect">
            <a:avLst>
              <a:gd name="adj" fmla="val 3862"/>
            </a:avLst>
          </a:prstGeom>
          <a:solidFill>
            <a:srgbClr val="343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102F8B8-C0AF-47D8-8C41-33D6158100BA}"/>
              </a:ext>
            </a:extLst>
          </p:cNvPr>
          <p:cNvSpPr/>
          <p:nvPr/>
        </p:nvSpPr>
        <p:spPr>
          <a:xfrm>
            <a:off x="918068" y="4908943"/>
            <a:ext cx="2520280" cy="361077"/>
          </a:xfrm>
          <a:prstGeom prst="roundRect">
            <a:avLst>
              <a:gd name="adj" fmla="val 50000"/>
            </a:avLst>
          </a:prstGeom>
          <a:solidFill>
            <a:srgbClr val="2B353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b="1" dirty="0">
                <a:latin typeface="+mj-lt"/>
              </a:rPr>
              <a:t>Seller Page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DFB71A-7A6E-48AB-BF83-8DEE58EF79B2}"/>
              </a:ext>
            </a:extLst>
          </p:cNvPr>
          <p:cNvSpPr txBox="1"/>
          <p:nvPr/>
        </p:nvSpPr>
        <p:spPr>
          <a:xfrm>
            <a:off x="802299" y="5360778"/>
            <a:ext cx="275181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400" dirty="0"/>
              <a:t>User can upload their product and sell to market</a:t>
            </a:r>
            <a:endParaRPr lang="id-ID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C3D0DC-D292-4ECC-A721-0E4F29D0CF28}"/>
              </a:ext>
            </a:extLst>
          </p:cNvPr>
          <p:cNvSpPr txBox="1"/>
          <p:nvPr/>
        </p:nvSpPr>
        <p:spPr>
          <a:xfrm>
            <a:off x="677305" y="5858310"/>
            <a:ext cx="2051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dirty="0">
                <a:solidFill>
                  <a:srgbClr val="2B353F"/>
                </a:solidFill>
                <a:latin typeface="+mj-lt"/>
              </a:rPr>
              <a:t>01</a:t>
            </a:r>
            <a:endParaRPr lang="id-ID" sz="1400" b="1" dirty="0">
              <a:solidFill>
                <a:srgbClr val="2B353F"/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4A59C5-94BC-45D1-BC70-BB09804F2067}"/>
              </a:ext>
            </a:extLst>
          </p:cNvPr>
          <p:cNvSpPr txBox="1"/>
          <p:nvPr/>
        </p:nvSpPr>
        <p:spPr>
          <a:xfrm>
            <a:off x="7893060" y="5858310"/>
            <a:ext cx="2051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dirty="0">
                <a:solidFill>
                  <a:srgbClr val="2B353F"/>
                </a:solidFill>
                <a:latin typeface="+mj-lt"/>
              </a:rPr>
              <a:t>03</a:t>
            </a:r>
            <a:endParaRPr lang="id-ID" sz="1400" b="1" dirty="0">
              <a:solidFill>
                <a:srgbClr val="2B353F"/>
              </a:solidFill>
              <a:latin typeface="+mj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C60052F-B9F4-12C1-D27C-ABAD57218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226" y="1631804"/>
            <a:ext cx="2887590" cy="2676230"/>
          </a:xfrm>
          <a:prstGeom prst="roundRect">
            <a:avLst>
              <a:gd name="adj" fmla="val 6636"/>
            </a:avLst>
          </a:prstGeom>
          <a:ln>
            <a:solidFill>
              <a:schemeClr val="accent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674D41D-FD8D-6A3C-7EDD-FA3DBFB36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400" y="1747693"/>
            <a:ext cx="2694467" cy="2924687"/>
          </a:xfrm>
          <a:prstGeom prst="roundRect">
            <a:avLst>
              <a:gd name="adj" fmla="val 5459"/>
            </a:avLst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B0E4283-F570-8ECD-F342-696D36CAC0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78" r="15354" b="78"/>
          <a:stretch/>
        </p:blipFill>
        <p:spPr>
          <a:xfrm>
            <a:off x="714828" y="1865167"/>
            <a:ext cx="2928479" cy="2653222"/>
          </a:xfrm>
          <a:prstGeom prst="roundRect">
            <a:avLst>
              <a:gd name="adj" fmla="val 4652"/>
            </a:avLst>
          </a:prstGeom>
        </p:spPr>
      </p:pic>
    </p:spTree>
    <p:extLst>
      <p:ext uri="{BB962C8B-B14F-4D97-AF65-F5344CB8AC3E}">
        <p14:creationId xmlns:p14="http://schemas.microsoft.com/office/powerpoint/2010/main" val="163527947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E45163E-0E21-E780-10AF-05B740520F3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76"/>
          <a:stretch/>
        </p:blipFill>
        <p:spPr>
          <a:xfrm>
            <a:off x="0" y="-2117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7E1EAAE-E616-4F4E-DEAA-1FA61F12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08953"/>
            <a:ext cx="2751589" cy="780411"/>
          </a:xfrm>
          <a:solidFill>
            <a:schemeClr val="bg1">
              <a:alpha val="7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17773052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EF72527-E281-2732-AE6B-E52FA570BFA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" b="11215"/>
          <a:stretch/>
        </p:blipFill>
        <p:spPr>
          <a:xfrm>
            <a:off x="0" y="-2117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7E1EAAE-E616-4F4E-DEAA-1FA61F12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08953"/>
            <a:ext cx="2869035" cy="780411"/>
          </a:xfrm>
          <a:solidFill>
            <a:schemeClr val="bg1">
              <a:alpha val="7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Seller Page</a:t>
            </a:r>
          </a:p>
        </p:txBody>
      </p:sp>
    </p:spTree>
    <p:extLst>
      <p:ext uri="{BB962C8B-B14F-4D97-AF65-F5344CB8AC3E}">
        <p14:creationId xmlns:p14="http://schemas.microsoft.com/office/powerpoint/2010/main" val="4025325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684CB28C-292F-90E4-1FDD-8F362C0DC26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0365" y="527335"/>
            <a:ext cx="5244383" cy="3562324"/>
          </a:xfrm>
        </p:spPr>
        <p:txBody>
          <a:bodyPr/>
          <a:lstStyle/>
          <a:p>
            <a:r>
              <a:rPr lang="en-US" sz="5400" dirty="0"/>
              <a:t>Tech. &amp; </a:t>
            </a:r>
            <a:br>
              <a:rPr lang="en-US" sz="5400" dirty="0"/>
            </a:br>
            <a:r>
              <a:rPr lang="en-US" sz="5400" dirty="0">
                <a:solidFill>
                  <a:schemeClr val="accent1"/>
                </a:solidFill>
              </a:rPr>
              <a:t>Tools</a:t>
            </a:r>
            <a:br>
              <a:rPr lang="en-US" sz="5400" dirty="0">
                <a:solidFill>
                  <a:schemeClr val="accent1"/>
                </a:solidFill>
              </a:rPr>
            </a:br>
            <a:br>
              <a:rPr lang="en-US" sz="5400" dirty="0">
                <a:solidFill>
                  <a:schemeClr val="accent1"/>
                </a:solidFill>
              </a:rPr>
            </a:br>
            <a:r>
              <a:rPr lang="en-US" sz="54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We Use To Build This App.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22BD6C6-4E13-DCC0-717E-4C1D4646151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" b="439"/>
          <a:stretch>
            <a:fillRect/>
          </a:stretch>
        </p:blipFill>
        <p:spPr/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84585140-0533-78B4-E876-828A575C1CD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5" r="21895"/>
          <a:stretch>
            <a:fillRect/>
          </a:stretch>
        </p:blipFill>
        <p:spPr>
          <a:xfrm>
            <a:off x="9946640" y="2308497"/>
            <a:ext cx="2245360" cy="2245360"/>
          </a:xfrm>
        </p:spPr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22889D78-9DDB-EC15-9F1A-2BCB6A7B053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7" r="12527"/>
          <a:stretch>
            <a:fillRect/>
          </a:stretch>
        </p:blipFill>
        <p:spPr/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563D243A-927C-1431-F9A8-58E28129E2C3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" r="2874"/>
          <a:stretch>
            <a:fillRect/>
          </a:stretch>
        </p:blipFill>
        <p:spPr/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EE847B8A-A8B1-F63C-E442-E65279E7806A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r="35"/>
          <a:stretch>
            <a:fillRect/>
          </a:stretch>
        </p:blipFill>
        <p:spPr/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ABABBC66-78B6-7B69-45DB-8DAA610D2CF4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C290240E-DC0C-80CF-B80D-85E61F9FD71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1628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B344F8-7572-4BF7-A3B1-077DF4D00E01}"/>
              </a:ext>
            </a:extLst>
          </p:cNvPr>
          <p:cNvSpPr/>
          <p:nvPr/>
        </p:nvSpPr>
        <p:spPr>
          <a:xfrm>
            <a:off x="0" y="0"/>
            <a:ext cx="11571842" cy="6858000"/>
          </a:xfrm>
          <a:prstGeom prst="rect">
            <a:avLst/>
          </a:prstGeom>
          <a:solidFill>
            <a:srgbClr val="2B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1C33033C-F783-40CD-A5C0-A516F58DF83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40786" t="9200" r="22118" b="9200"/>
          <a:stretch>
            <a:fillRect/>
          </a:stretch>
        </p:blipFill>
        <p:spPr>
          <a:xfrm>
            <a:off x="7309927" y="630930"/>
            <a:ext cx="3816424" cy="5596140"/>
          </a:xfrm>
          <a:custGeom>
            <a:avLst/>
            <a:gdLst>
              <a:gd name="connsiteX0" fmla="*/ 134147 w 3816424"/>
              <a:gd name="connsiteY0" fmla="*/ 0 h 5596140"/>
              <a:gd name="connsiteX1" fmla="*/ 3682277 w 3816424"/>
              <a:gd name="connsiteY1" fmla="*/ 0 h 5596140"/>
              <a:gd name="connsiteX2" fmla="*/ 3816424 w 3816424"/>
              <a:gd name="connsiteY2" fmla="*/ 134147 h 5596140"/>
              <a:gd name="connsiteX3" fmla="*/ 3816424 w 3816424"/>
              <a:gd name="connsiteY3" fmla="*/ 5461993 h 5596140"/>
              <a:gd name="connsiteX4" fmla="*/ 3682277 w 3816424"/>
              <a:gd name="connsiteY4" fmla="*/ 5596140 h 5596140"/>
              <a:gd name="connsiteX5" fmla="*/ 134147 w 3816424"/>
              <a:gd name="connsiteY5" fmla="*/ 5596140 h 5596140"/>
              <a:gd name="connsiteX6" fmla="*/ 0 w 3816424"/>
              <a:gd name="connsiteY6" fmla="*/ 5461993 h 5596140"/>
              <a:gd name="connsiteX7" fmla="*/ 0 w 3816424"/>
              <a:gd name="connsiteY7" fmla="*/ 134147 h 5596140"/>
              <a:gd name="connsiteX8" fmla="*/ 134147 w 3816424"/>
              <a:gd name="connsiteY8" fmla="*/ 0 h 559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6424" h="5596140">
                <a:moveTo>
                  <a:pt x="134147" y="0"/>
                </a:moveTo>
                <a:lnTo>
                  <a:pt x="3682277" y="0"/>
                </a:lnTo>
                <a:cubicBezTo>
                  <a:pt x="3756364" y="0"/>
                  <a:pt x="3816424" y="60060"/>
                  <a:pt x="3816424" y="134147"/>
                </a:cubicBezTo>
                <a:lnTo>
                  <a:pt x="3816424" y="5461993"/>
                </a:lnTo>
                <a:cubicBezTo>
                  <a:pt x="3816424" y="5536080"/>
                  <a:pt x="3756364" y="5596140"/>
                  <a:pt x="3682277" y="5596140"/>
                </a:cubicBezTo>
                <a:lnTo>
                  <a:pt x="134147" y="5596140"/>
                </a:lnTo>
                <a:cubicBezTo>
                  <a:pt x="60060" y="5596140"/>
                  <a:pt x="0" y="5536080"/>
                  <a:pt x="0" y="5461993"/>
                </a:cubicBezTo>
                <a:lnTo>
                  <a:pt x="0" y="134147"/>
                </a:lnTo>
                <a:cubicBezTo>
                  <a:pt x="0" y="60060"/>
                  <a:pt x="60060" y="0"/>
                  <a:pt x="134147" y="0"/>
                </a:cubicBezTo>
                <a:close/>
              </a:path>
            </a:pathLst>
          </a:custGeom>
          <a:solidFill>
            <a:schemeClr val="bg1"/>
          </a:solidFill>
        </p:spPr>
      </p:pic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96F12D7-C89B-49F9-8DA6-31CCC4AE3CF1}"/>
              </a:ext>
            </a:extLst>
          </p:cNvPr>
          <p:cNvSpPr/>
          <p:nvPr/>
        </p:nvSpPr>
        <p:spPr>
          <a:xfrm>
            <a:off x="7453944" y="764704"/>
            <a:ext cx="3528390" cy="5328592"/>
          </a:xfrm>
          <a:prstGeom prst="roundRect">
            <a:avLst>
              <a:gd name="adj" fmla="val 3515"/>
            </a:avLst>
          </a:prstGeom>
          <a:solidFill>
            <a:srgbClr val="2B353F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33013-A9E6-4754-B104-42F30A40A4F2}"/>
              </a:ext>
            </a:extLst>
          </p:cNvPr>
          <p:cNvSpPr/>
          <p:nvPr/>
        </p:nvSpPr>
        <p:spPr>
          <a:xfrm rot="5400000">
            <a:off x="-777046" y="777044"/>
            <a:ext cx="6858001" cy="5303913"/>
          </a:xfrm>
          <a:prstGeom prst="rect">
            <a:avLst/>
          </a:prstGeom>
          <a:gradFill flip="none" rotWithShape="1">
            <a:gsLst>
              <a:gs pos="100000">
                <a:srgbClr val="48F9D5"/>
              </a:gs>
              <a:gs pos="0">
                <a:srgbClr val="4BA1F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C5C5E3-5C17-415D-BC23-92C0FC7B99BB}"/>
              </a:ext>
            </a:extLst>
          </p:cNvPr>
          <p:cNvSpPr/>
          <p:nvPr/>
        </p:nvSpPr>
        <p:spPr>
          <a:xfrm rot="5400000" flipH="1">
            <a:off x="3477231" y="4666508"/>
            <a:ext cx="2060847" cy="2322136"/>
          </a:xfrm>
          <a:custGeom>
            <a:avLst/>
            <a:gdLst>
              <a:gd name="connsiteX0" fmla="*/ 6857998 w 6857998"/>
              <a:gd name="connsiteY0" fmla="*/ 0 h 7727503"/>
              <a:gd name="connsiteX1" fmla="*/ 6857998 w 6857998"/>
              <a:gd name="connsiteY1" fmla="*/ 1727393 h 7727503"/>
              <a:gd name="connsiteX2" fmla="*/ 6854038 w 6857998"/>
              <a:gd name="connsiteY2" fmla="*/ 1884025 h 7727503"/>
              <a:gd name="connsiteX3" fmla="*/ 3810003 w 6857998"/>
              <a:gd name="connsiteY3" fmla="*/ 4775175 h 7727503"/>
              <a:gd name="connsiteX4" fmla="*/ 3429001 w 6857998"/>
              <a:gd name="connsiteY4" fmla="*/ 4775175 h 7727503"/>
              <a:gd name="connsiteX5" fmla="*/ 3429001 w 6857998"/>
              <a:gd name="connsiteY5" fmla="*/ 4775179 h 7727503"/>
              <a:gd name="connsiteX6" fmla="*/ 3048002 w 6857998"/>
              <a:gd name="connsiteY6" fmla="*/ 4775179 h 7727503"/>
              <a:gd name="connsiteX7" fmla="*/ 3966 w 6857998"/>
              <a:gd name="connsiteY7" fmla="*/ 7666327 h 7727503"/>
              <a:gd name="connsiteX8" fmla="*/ 2419 w 6857998"/>
              <a:gd name="connsiteY8" fmla="*/ 7727503 h 7727503"/>
              <a:gd name="connsiteX9" fmla="*/ 0 w 6857998"/>
              <a:gd name="connsiteY9" fmla="*/ 7727503 h 7727503"/>
              <a:gd name="connsiteX10" fmla="*/ 0 w 6857998"/>
              <a:gd name="connsiteY10" fmla="*/ 1727175 h 7727503"/>
              <a:gd name="connsiteX11" fmla="*/ 0 w 6857998"/>
              <a:gd name="connsiteY11" fmla="*/ 1678832 h 7727503"/>
              <a:gd name="connsiteX12" fmla="*/ 0 w 6857998"/>
              <a:gd name="connsiteY12" fmla="*/ 0 h 772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8" h="7727503">
                <a:moveTo>
                  <a:pt x="6857998" y="0"/>
                </a:moveTo>
                <a:lnTo>
                  <a:pt x="6857998" y="1727393"/>
                </a:lnTo>
                <a:lnTo>
                  <a:pt x="6854038" y="1884025"/>
                </a:lnTo>
                <a:cubicBezTo>
                  <a:pt x="6772403" y="3494496"/>
                  <a:pt x="5440762" y="4775176"/>
                  <a:pt x="3810003" y="4775175"/>
                </a:cubicBezTo>
                <a:lnTo>
                  <a:pt x="3429001" y="4775175"/>
                </a:lnTo>
                <a:lnTo>
                  <a:pt x="3429001" y="4775179"/>
                </a:lnTo>
                <a:lnTo>
                  <a:pt x="3048002" y="4775179"/>
                </a:lnTo>
                <a:cubicBezTo>
                  <a:pt x="1417243" y="4775179"/>
                  <a:pt x="85602" y="6055858"/>
                  <a:pt x="3966" y="7666327"/>
                </a:cubicBezTo>
                <a:lnTo>
                  <a:pt x="2419" y="7727503"/>
                </a:lnTo>
                <a:lnTo>
                  <a:pt x="0" y="7727503"/>
                </a:lnTo>
                <a:lnTo>
                  <a:pt x="0" y="1727175"/>
                </a:lnTo>
                <a:lnTo>
                  <a:pt x="0" y="1678832"/>
                </a:lnTo>
                <a:lnTo>
                  <a:pt x="0" y="0"/>
                </a:lnTo>
                <a:close/>
              </a:path>
            </a:pathLst>
          </a:custGeom>
          <a:solidFill>
            <a:srgbClr val="2B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321E525-F271-48AB-811E-B0871ED90C4C}"/>
              </a:ext>
            </a:extLst>
          </p:cNvPr>
          <p:cNvSpPr/>
          <p:nvPr/>
        </p:nvSpPr>
        <p:spPr>
          <a:xfrm rot="16200000" flipH="1" flipV="1">
            <a:off x="3477233" y="-197756"/>
            <a:ext cx="2060847" cy="2322136"/>
          </a:xfrm>
          <a:custGeom>
            <a:avLst/>
            <a:gdLst>
              <a:gd name="connsiteX0" fmla="*/ 6857998 w 6857998"/>
              <a:gd name="connsiteY0" fmla="*/ 0 h 7727503"/>
              <a:gd name="connsiteX1" fmla="*/ 6857998 w 6857998"/>
              <a:gd name="connsiteY1" fmla="*/ 1727393 h 7727503"/>
              <a:gd name="connsiteX2" fmla="*/ 6854038 w 6857998"/>
              <a:gd name="connsiteY2" fmla="*/ 1884025 h 7727503"/>
              <a:gd name="connsiteX3" fmla="*/ 3810003 w 6857998"/>
              <a:gd name="connsiteY3" fmla="*/ 4775175 h 7727503"/>
              <a:gd name="connsiteX4" fmla="*/ 3429001 w 6857998"/>
              <a:gd name="connsiteY4" fmla="*/ 4775175 h 7727503"/>
              <a:gd name="connsiteX5" fmla="*/ 3429001 w 6857998"/>
              <a:gd name="connsiteY5" fmla="*/ 4775179 h 7727503"/>
              <a:gd name="connsiteX6" fmla="*/ 3048002 w 6857998"/>
              <a:gd name="connsiteY6" fmla="*/ 4775179 h 7727503"/>
              <a:gd name="connsiteX7" fmla="*/ 3966 w 6857998"/>
              <a:gd name="connsiteY7" fmla="*/ 7666327 h 7727503"/>
              <a:gd name="connsiteX8" fmla="*/ 2419 w 6857998"/>
              <a:gd name="connsiteY8" fmla="*/ 7727503 h 7727503"/>
              <a:gd name="connsiteX9" fmla="*/ 0 w 6857998"/>
              <a:gd name="connsiteY9" fmla="*/ 7727503 h 7727503"/>
              <a:gd name="connsiteX10" fmla="*/ 0 w 6857998"/>
              <a:gd name="connsiteY10" fmla="*/ 1727175 h 7727503"/>
              <a:gd name="connsiteX11" fmla="*/ 0 w 6857998"/>
              <a:gd name="connsiteY11" fmla="*/ 1678832 h 7727503"/>
              <a:gd name="connsiteX12" fmla="*/ 0 w 6857998"/>
              <a:gd name="connsiteY12" fmla="*/ 0 h 772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8" h="7727503">
                <a:moveTo>
                  <a:pt x="6857998" y="0"/>
                </a:moveTo>
                <a:lnTo>
                  <a:pt x="6857998" y="1727393"/>
                </a:lnTo>
                <a:lnTo>
                  <a:pt x="6854038" y="1884025"/>
                </a:lnTo>
                <a:cubicBezTo>
                  <a:pt x="6772403" y="3494496"/>
                  <a:pt x="5440762" y="4775176"/>
                  <a:pt x="3810003" y="4775175"/>
                </a:cubicBezTo>
                <a:lnTo>
                  <a:pt x="3429001" y="4775175"/>
                </a:lnTo>
                <a:lnTo>
                  <a:pt x="3429001" y="4775179"/>
                </a:lnTo>
                <a:lnTo>
                  <a:pt x="3048002" y="4775179"/>
                </a:lnTo>
                <a:cubicBezTo>
                  <a:pt x="1417243" y="4775179"/>
                  <a:pt x="85602" y="6055858"/>
                  <a:pt x="3966" y="7666327"/>
                </a:cubicBezTo>
                <a:lnTo>
                  <a:pt x="2419" y="7727503"/>
                </a:lnTo>
                <a:lnTo>
                  <a:pt x="0" y="7727503"/>
                </a:lnTo>
                <a:lnTo>
                  <a:pt x="0" y="1727175"/>
                </a:lnTo>
                <a:lnTo>
                  <a:pt x="0" y="1678832"/>
                </a:lnTo>
                <a:lnTo>
                  <a:pt x="0" y="0"/>
                </a:lnTo>
                <a:close/>
              </a:path>
            </a:pathLst>
          </a:custGeom>
          <a:solidFill>
            <a:srgbClr val="2B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D1DBB13E-93E4-4D05-96FE-5F6DC99CA7EB}"/>
              </a:ext>
            </a:extLst>
          </p:cNvPr>
          <p:cNvSpPr/>
          <p:nvPr/>
        </p:nvSpPr>
        <p:spPr>
          <a:xfrm rot="5400000">
            <a:off x="2018401" y="-24664"/>
            <a:ext cx="2803417" cy="6840222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69000">
                <a:srgbClr val="48F9D5"/>
              </a:gs>
              <a:gs pos="0">
                <a:srgbClr val="4BA1F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2F3ACD2-7EC0-41F4-A590-204CF9E6555C}"/>
              </a:ext>
            </a:extLst>
          </p:cNvPr>
          <p:cNvSpPr/>
          <p:nvPr/>
        </p:nvSpPr>
        <p:spPr>
          <a:xfrm>
            <a:off x="4399087" y="2398577"/>
            <a:ext cx="2060848" cy="2060848"/>
          </a:xfrm>
          <a:prstGeom prst="ellipse">
            <a:avLst/>
          </a:prstGeom>
          <a:solidFill>
            <a:srgbClr val="2B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F49AE8-492E-434B-B675-C42472F205F1}"/>
              </a:ext>
            </a:extLst>
          </p:cNvPr>
          <p:cNvSpPr txBox="1"/>
          <p:nvPr/>
        </p:nvSpPr>
        <p:spPr>
          <a:xfrm>
            <a:off x="623888" y="3152002"/>
            <a:ext cx="3578249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b="1" dirty="0">
                <a:solidFill>
                  <a:srgbClr val="2B353F"/>
                </a:solidFill>
                <a:latin typeface="+mj-lt"/>
              </a:rPr>
              <a:t>Demo API</a:t>
            </a:r>
            <a:endParaRPr lang="id-ID" sz="3200" b="1" dirty="0">
              <a:solidFill>
                <a:srgbClr val="2B353F"/>
              </a:solidFill>
              <a:latin typeface="+mj-lt"/>
            </a:endParaRPr>
          </a:p>
        </p:txBody>
      </p:sp>
      <p:sp>
        <p:nvSpPr>
          <p:cNvPr id="29" name="TextBox 28">
            <a:hlinkClick r:id="rId4"/>
            <a:extLst>
              <a:ext uri="{FF2B5EF4-FFF2-40B4-BE49-F238E27FC236}">
                <a16:creationId xmlns:a16="http://schemas.microsoft.com/office/drawing/2014/main" id="{BD6AD9EE-9682-48D0-945D-FE91043A6A87}"/>
              </a:ext>
            </a:extLst>
          </p:cNvPr>
          <p:cNvSpPr txBox="1"/>
          <p:nvPr/>
        </p:nvSpPr>
        <p:spPr>
          <a:xfrm>
            <a:off x="4714572" y="3090447"/>
            <a:ext cx="1429879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400" b="1" spc="300" dirty="0">
                <a:gradFill>
                  <a:gsLst>
                    <a:gs pos="100000">
                      <a:schemeClr val="accent1"/>
                    </a:gs>
                    <a:gs pos="0">
                      <a:srgbClr val="4BA1FC"/>
                    </a:gs>
                  </a:gsLst>
                  <a:lin ang="5400000" scaled="1"/>
                </a:gradFill>
                <a:latin typeface="+mj-lt"/>
              </a:rPr>
              <a:t>RUN</a:t>
            </a:r>
            <a:endParaRPr lang="id-ID" sz="4000" spc="300" dirty="0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4AA28B31-7D6D-457A-B64C-7CE8F3BE6691}"/>
              </a:ext>
            </a:extLst>
          </p:cNvPr>
          <p:cNvSpPr/>
          <p:nvPr/>
        </p:nvSpPr>
        <p:spPr>
          <a:xfrm>
            <a:off x="4205374" y="2204864"/>
            <a:ext cx="2448274" cy="2448274"/>
          </a:xfrm>
          <a:prstGeom prst="arc">
            <a:avLst>
              <a:gd name="adj1" fmla="val 16200000"/>
              <a:gd name="adj2" fmla="val 12597575"/>
            </a:avLst>
          </a:prstGeom>
          <a:noFill/>
          <a:ln w="47625" cap="rnd">
            <a:solidFill>
              <a:srgbClr val="2B353F">
                <a:alpha val="1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0C6A2D5-B85E-4DF1-AA84-A6BE30BC6CE2}"/>
              </a:ext>
            </a:extLst>
          </p:cNvPr>
          <p:cNvSpPr/>
          <p:nvPr/>
        </p:nvSpPr>
        <p:spPr>
          <a:xfrm>
            <a:off x="4247933" y="2708920"/>
            <a:ext cx="216607" cy="21660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381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D249738-04A9-4190-AF02-9CF9BCFF82B0}"/>
              </a:ext>
            </a:extLst>
          </p:cNvPr>
          <p:cNvSpPr/>
          <p:nvPr/>
        </p:nvSpPr>
        <p:spPr>
          <a:xfrm>
            <a:off x="544916" y="1155773"/>
            <a:ext cx="150484" cy="150484"/>
          </a:xfrm>
          <a:prstGeom prst="ellipse">
            <a:avLst/>
          </a:prstGeom>
          <a:noFill/>
          <a:ln w="6350">
            <a:solidFill>
              <a:srgbClr val="2B3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0AFE5A8-0CCF-49F3-A0D4-481BC7D60EF4}"/>
              </a:ext>
            </a:extLst>
          </p:cNvPr>
          <p:cNvSpPr/>
          <p:nvPr/>
        </p:nvSpPr>
        <p:spPr>
          <a:xfrm>
            <a:off x="544916" y="5551743"/>
            <a:ext cx="150484" cy="150484"/>
          </a:xfrm>
          <a:prstGeom prst="ellipse">
            <a:avLst/>
          </a:prstGeom>
          <a:noFill/>
          <a:ln w="6350">
            <a:solidFill>
              <a:srgbClr val="2B3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F0A49AC-5AFA-49DA-8AED-3C096963B81E}"/>
              </a:ext>
            </a:extLst>
          </p:cNvPr>
          <p:cNvCxnSpPr>
            <a:cxnSpLocks/>
          </p:cNvCxnSpPr>
          <p:nvPr/>
        </p:nvCxnSpPr>
        <p:spPr>
          <a:xfrm>
            <a:off x="7731766" y="2540902"/>
            <a:ext cx="2972746" cy="0"/>
          </a:xfrm>
          <a:prstGeom prst="line">
            <a:avLst/>
          </a:prstGeom>
          <a:ln>
            <a:solidFill>
              <a:srgbClr val="414C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3ECDBA9-6EB8-4E68-8582-E845E6A8AEC1}"/>
              </a:ext>
            </a:extLst>
          </p:cNvPr>
          <p:cNvCxnSpPr>
            <a:cxnSpLocks/>
          </p:cNvCxnSpPr>
          <p:nvPr/>
        </p:nvCxnSpPr>
        <p:spPr>
          <a:xfrm>
            <a:off x="7731766" y="4317100"/>
            <a:ext cx="2972746" cy="0"/>
          </a:xfrm>
          <a:prstGeom prst="line">
            <a:avLst/>
          </a:prstGeom>
          <a:ln>
            <a:solidFill>
              <a:srgbClr val="414C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55A19EB-CADF-4FE8-8CAB-ECC07261AABA}"/>
              </a:ext>
            </a:extLst>
          </p:cNvPr>
          <p:cNvGrpSpPr/>
          <p:nvPr/>
        </p:nvGrpSpPr>
        <p:grpSpPr>
          <a:xfrm>
            <a:off x="620158" y="1417995"/>
            <a:ext cx="0" cy="4022011"/>
            <a:chOff x="620158" y="1410164"/>
            <a:chExt cx="0" cy="402201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35F773D-327F-40CC-81D1-E1E19896F609}"/>
                </a:ext>
              </a:extLst>
            </p:cNvPr>
            <p:cNvCxnSpPr>
              <a:cxnSpLocks/>
            </p:cNvCxnSpPr>
            <p:nvPr/>
          </p:nvCxnSpPr>
          <p:spPr>
            <a:xfrm>
              <a:off x="620158" y="1410164"/>
              <a:ext cx="0" cy="1298756"/>
            </a:xfrm>
            <a:prstGeom prst="line">
              <a:avLst/>
            </a:prstGeom>
            <a:ln>
              <a:solidFill>
                <a:srgbClr val="2B3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E1A9577-7A0B-4D21-B464-115DAEDB31ED}"/>
                </a:ext>
              </a:extLst>
            </p:cNvPr>
            <p:cNvCxnSpPr>
              <a:cxnSpLocks/>
            </p:cNvCxnSpPr>
            <p:nvPr/>
          </p:nvCxnSpPr>
          <p:spPr>
            <a:xfrm>
              <a:off x="620158" y="4133419"/>
              <a:ext cx="0" cy="1298756"/>
            </a:xfrm>
            <a:prstGeom prst="line">
              <a:avLst/>
            </a:prstGeom>
            <a:ln>
              <a:solidFill>
                <a:srgbClr val="2B3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Footer Placeholder 61">
            <a:extLst>
              <a:ext uri="{FF2B5EF4-FFF2-40B4-BE49-F238E27FC236}">
                <a16:creationId xmlns:a16="http://schemas.microsoft.com/office/drawing/2014/main" id="{FE2A2455-EF0F-4EEF-82DF-A28D9EC0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id-ID" dirty="0"/>
          </a:p>
        </p:txBody>
      </p:sp>
      <p:sp>
        <p:nvSpPr>
          <p:cNvPr id="63" name="Slide Number Placeholder 62">
            <a:extLst>
              <a:ext uri="{FF2B5EF4-FFF2-40B4-BE49-F238E27FC236}">
                <a16:creationId xmlns:a16="http://schemas.microsoft.com/office/drawing/2014/main" id="{97082D45-DAF1-4829-8FF1-98AE529B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1D36AFC-5EE6-48B2-A17A-D27356569666}" type="slidenum">
              <a:rPr lang="id-ID" smtClean="0"/>
              <a:pPr algn="ctr"/>
              <a:t>9</a:t>
            </a:fld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71FA32-9197-D720-1B9E-C99EF8157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3944" y="775614"/>
            <a:ext cx="3554998" cy="5328591"/>
          </a:xfrm>
          <a:prstGeom prst="roundRect">
            <a:avLst>
              <a:gd name="adj" fmla="val 3452"/>
            </a:avLst>
          </a:prstGeom>
        </p:spPr>
      </p:pic>
    </p:spTree>
    <p:extLst>
      <p:ext uri="{BB962C8B-B14F-4D97-AF65-F5344CB8AC3E}">
        <p14:creationId xmlns:p14="http://schemas.microsoft.com/office/powerpoint/2010/main" val="4190368479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Voodoo Powerpoint Template">
  <a:themeElements>
    <a:clrScheme name="Voodoo Color">
      <a:dk1>
        <a:srgbClr val="222222"/>
      </a:dk1>
      <a:lt1>
        <a:srgbClr val="F0F0F0"/>
      </a:lt1>
      <a:dk2>
        <a:srgbClr val="222222"/>
      </a:dk2>
      <a:lt2>
        <a:srgbClr val="FEFFFF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5352F5"/>
      </a:hlink>
      <a:folHlink>
        <a:srgbClr val="BFBFBF"/>
      </a:folHlink>
    </a:clrScheme>
    <a:fontScheme name="Custom 4">
      <a:majorFont>
        <a:latin typeface="Montserrat 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>
          <a:outerShdw blurRad="38100" dist="12700" dir="5400000" algn="ctr" rotWithShape="0">
            <a:prstClr val="black">
              <a:alpha val="15000"/>
            </a:prstClr>
          </a:outerShdw>
        </a:effectLst>
      </a:spPr>
      <a:bodyPr wrap="square" lIns="0" tIns="0" rIns="0" bIns="0" rtlCol="0" anchor="t">
        <a:noAutofit/>
      </a:bodyPr>
      <a:lstStyle>
        <a:defPPr algn="ctr">
          <a:spcBef>
            <a:spcPts val="1000"/>
          </a:spcBef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36000" rIns="216000" bIns="36000" rtlCol="0">
        <a:spAutoFit/>
      </a:bodyPr>
      <a:lstStyle>
        <a:defPPr>
          <a:lnSpc>
            <a:spcPct val="130000"/>
          </a:lnSpc>
          <a:spcBef>
            <a:spcPts val="1000"/>
          </a:spcBef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Voodoo2 Powerpoint Template">
  <a:themeElements>
    <a:clrScheme name="Voodoo Color">
      <a:dk1>
        <a:srgbClr val="222222"/>
      </a:dk1>
      <a:lt1>
        <a:srgbClr val="F0F0F0"/>
      </a:lt1>
      <a:dk2>
        <a:srgbClr val="222222"/>
      </a:dk2>
      <a:lt2>
        <a:srgbClr val="FEFFFF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5352F5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36000" rIns="144000" bIns="36000" rtlCol="0">
        <a:spAutoFit/>
      </a:bodyPr>
      <a:lstStyle>
        <a:defPPr>
          <a:lnSpc>
            <a:spcPct val="120000"/>
          </a:lnSpc>
          <a:spcBef>
            <a:spcPts val="1000"/>
          </a:spcBef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10129</TotalTime>
  <Words>321</Words>
  <Application>Microsoft Office PowerPoint</Application>
  <PresentationFormat>Widescreen</PresentationFormat>
  <Paragraphs>76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Consolas</vt:lpstr>
      <vt:lpstr>Montserrat</vt:lpstr>
      <vt:lpstr>Montserrat Bold</vt:lpstr>
      <vt:lpstr>Montserrat SemiBold</vt:lpstr>
      <vt:lpstr>Montserrat-Bold</vt:lpstr>
      <vt:lpstr>Open Sans</vt:lpstr>
      <vt:lpstr>Open Sans SemiBold</vt:lpstr>
      <vt:lpstr>Voodoo Powerpoint Template</vt:lpstr>
      <vt:lpstr>Voodoo2 Powerpoint Template</vt:lpstr>
      <vt:lpstr>PowerPoint Presentation</vt:lpstr>
      <vt:lpstr>Our Team</vt:lpstr>
      <vt:lpstr>Sprint 2 Planning</vt:lpstr>
      <vt:lpstr>Done &amp; Unfinished</vt:lpstr>
      <vt:lpstr>PowerPoint Presentation</vt:lpstr>
      <vt:lpstr>Home Page</vt:lpstr>
      <vt:lpstr>Seller Page</vt:lpstr>
      <vt:lpstr>Tech. &amp;  Tools  We Use To Build This App.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Voodoo Powerpoint</dc:title>
  <dc:subject/>
  <dc:creator>SevenBox</dc:creator>
  <cp:keywords/>
  <dc:description/>
  <cp:lastModifiedBy>Rendra Prames</cp:lastModifiedBy>
  <cp:revision>724</cp:revision>
  <dcterms:created xsi:type="dcterms:W3CDTF">2017-07-25T02:03:18Z</dcterms:created>
  <dcterms:modified xsi:type="dcterms:W3CDTF">2022-08-22T14:00:22Z</dcterms:modified>
  <cp:category/>
</cp:coreProperties>
</file>