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7a7e5e8c4_1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7a7e5e8c4_1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7a7e5e8c4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7a7e5e8c4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7a7e5e8c4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7a7e5e8c4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7a7e5e8c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7a7e5e8c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7a7e5e8c4_1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7a7e5e8c4_1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7a7e5e8c4_1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7a7e5e8c4_1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7a7e5e8c4_1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7a7e5e8c4_1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7a7e5e8c4_1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7a7e5e8c4_1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7a7e5e8c4_1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7a7e5e8c4_1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rot="10800000">
            <a:off x="7697100" y="-25"/>
            <a:ext cx="962400" cy="34602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 rot="10800000">
            <a:off x="5750475" y="-25"/>
            <a:ext cx="1946700" cy="34602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flipH="1" rot="10800000">
            <a:off x="8659500" y="-25"/>
            <a:ext cx="484500" cy="34602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5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Pricing Model for Big Mountain Resort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 - Springboard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Waruni Wijayasinghe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89650" y="1177100"/>
            <a:ext cx="3774300" cy="9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Thank you!</a:t>
            </a:r>
            <a:endParaRPr/>
          </a:p>
        </p:txBody>
      </p:sp>
      <p:sp>
        <p:nvSpPr>
          <p:cNvPr id="164" name="Google Shape;164;p24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Big Mountain resort’s current pricing strategy is based on the market average.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 a more data driven pricing strategy by analyzing facilities and ticket prices of other competitive resorts, by the end of this season.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Problem Identification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400">
                <a:solidFill>
                  <a:srgbClr val="434343"/>
                </a:solidFill>
              </a:rPr>
              <a:t>Big Mountain Resort is considering a number of changes and want to know how it will be affected for the ticket price and hence the revenue.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1. Permanently closing down 10 of the least used runs.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2. Add a run, increase the vertical drop by 150 feet, and install an additional chairlift.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3. Add a run, increase the vertical drop by 150 feet, install an additional chairlift, and add 2 acres of snow making.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4. Increase the longest run by 0.2 miles and add 4 acres of snow making capability.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Recommendation and findings</a:t>
            </a:r>
            <a:endParaRPr sz="3300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Current ticket price is $81. Modeled ticket is $95.87.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Closing 10 runs is not recommended.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Add a run, increase the vertical drop by 150 feet, and install an additional chairlift will increase support for ticket price by $8.61, revenue by $15065471.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Add a run, increase the vertical drop by 150 feet, install an additional chairlift, and add 2 acres of snow making will increase support for ticket price by $9.90, revenue by $17322717.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Increasing the longest run by 0.2 miles and adding 4 acres of snow making capability will make no difference.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-2844625" y="6384600"/>
            <a:ext cx="3855900" cy="7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908" y="201175"/>
            <a:ext cx="4267017" cy="23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550" y="2628812"/>
            <a:ext cx="4330375" cy="234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-2246376" y="4780575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135" y="152400"/>
            <a:ext cx="4321465" cy="23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100" y="2571750"/>
            <a:ext cx="4321500" cy="237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-2384026" y="4777125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4235599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28400"/>
            <a:ext cx="4235600" cy="239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-2230476" y="485390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3100"/>
            <a:ext cx="4499500" cy="2399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675" y="2851400"/>
            <a:ext cx="4305845" cy="22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Ticket </a:t>
            </a:r>
            <a:r>
              <a:rPr lang="en" sz="1400">
                <a:solidFill>
                  <a:srgbClr val="000000"/>
                </a:solidFill>
              </a:rPr>
              <a:t>price</a:t>
            </a:r>
            <a:r>
              <a:rPr lang="en" sz="1400">
                <a:solidFill>
                  <a:srgbClr val="000000"/>
                </a:solidFill>
              </a:rPr>
              <a:t> and be increased by $14.87.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Closing down 10 runs will reduce the support for ticket price and so revenue.</a:t>
            </a:r>
            <a:endParaRPr sz="1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400">
                <a:solidFill>
                  <a:srgbClr val="000000"/>
                </a:solidFill>
              </a:rPr>
              <a:t>Add a run, increase the vertical drop by 150 feet, and install an additional chairlift will support for increase in ticket price. Adding 2 acres of snow making will support more.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Assumptions: 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All other resorts set their prices based on how much public value certain facilities.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Different scenarios were tested assuming Blue Mountain has an average of 350000 visitors every year and each buys 5 tickets (for 5 days).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