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79" r:id="rId24"/>
    <p:sldId id="280" r:id="rId25"/>
    <p:sldId id="281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9BF39-5028-45FE-92FD-26297F4F50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9392913-13ED-4F83-B214-544833EB481B}">
      <dgm:prSet/>
      <dgm:spPr/>
      <dgm:t>
        <a:bodyPr/>
        <a:lstStyle/>
        <a:p>
          <a:pPr>
            <a:defRPr cap="all"/>
          </a:pPr>
          <a:r>
            <a:rPr lang="en-US"/>
            <a:t>1. Perform data quality checks and cleaning.</a:t>
          </a:r>
        </a:p>
      </dgm:t>
    </dgm:pt>
    <dgm:pt modelId="{492600FE-DA80-4E17-8C46-78A185B80652}" type="parTrans" cxnId="{BE559B12-2F9D-4D8D-A444-4DD26C2C9021}">
      <dgm:prSet/>
      <dgm:spPr/>
      <dgm:t>
        <a:bodyPr/>
        <a:lstStyle/>
        <a:p>
          <a:endParaRPr lang="en-US"/>
        </a:p>
      </dgm:t>
    </dgm:pt>
    <dgm:pt modelId="{49B7007A-134D-491E-848F-0CEE788672D1}" type="sibTrans" cxnId="{BE559B12-2F9D-4D8D-A444-4DD26C2C9021}">
      <dgm:prSet/>
      <dgm:spPr/>
      <dgm:t>
        <a:bodyPr/>
        <a:lstStyle/>
        <a:p>
          <a:endParaRPr lang="en-US"/>
        </a:p>
      </dgm:t>
    </dgm:pt>
    <dgm:pt modelId="{30A6918F-E478-4AFB-B115-EBACC105B672}">
      <dgm:prSet/>
      <dgm:spPr/>
      <dgm:t>
        <a:bodyPr/>
        <a:lstStyle/>
        <a:p>
          <a:pPr>
            <a:defRPr cap="all"/>
          </a:pPr>
          <a:r>
            <a:rPr lang="en-US"/>
            <a:t>2. Conduct exploratory data analysis (EDA) to uncover patterns and relationships.</a:t>
          </a:r>
        </a:p>
      </dgm:t>
    </dgm:pt>
    <dgm:pt modelId="{D37F30D3-738A-4705-9559-0493C80CF206}" type="parTrans" cxnId="{3A5F6818-F3C5-4760-A086-DE5956DDB240}">
      <dgm:prSet/>
      <dgm:spPr/>
      <dgm:t>
        <a:bodyPr/>
        <a:lstStyle/>
        <a:p>
          <a:endParaRPr lang="en-US"/>
        </a:p>
      </dgm:t>
    </dgm:pt>
    <dgm:pt modelId="{76CA341D-5F91-4554-B3E5-3E103A0BEA92}" type="sibTrans" cxnId="{3A5F6818-F3C5-4760-A086-DE5956DDB240}">
      <dgm:prSet/>
      <dgm:spPr/>
      <dgm:t>
        <a:bodyPr/>
        <a:lstStyle/>
        <a:p>
          <a:endParaRPr lang="en-US"/>
        </a:p>
      </dgm:t>
    </dgm:pt>
    <dgm:pt modelId="{26DA7A9E-1E4A-43EF-9C0A-DEF91D1E2A8C}">
      <dgm:prSet/>
      <dgm:spPr/>
      <dgm:t>
        <a:bodyPr/>
        <a:lstStyle/>
        <a:p>
          <a:pPr>
            <a:defRPr cap="all"/>
          </a:pPr>
          <a:r>
            <a:rPr lang="en-US"/>
            <a:t>3. Engineer features for model building.</a:t>
          </a:r>
        </a:p>
      </dgm:t>
    </dgm:pt>
    <dgm:pt modelId="{DF727F35-C4BF-4308-98E9-DFB2FC3C3D69}" type="parTrans" cxnId="{577AE7D9-36F6-4A8B-B51D-C3ECB05109C1}">
      <dgm:prSet/>
      <dgm:spPr/>
      <dgm:t>
        <a:bodyPr/>
        <a:lstStyle/>
        <a:p>
          <a:endParaRPr lang="en-US"/>
        </a:p>
      </dgm:t>
    </dgm:pt>
    <dgm:pt modelId="{EC3D09A7-8F9B-4FC9-91CB-74BDE2DB86CC}" type="sibTrans" cxnId="{577AE7D9-36F6-4A8B-B51D-C3ECB05109C1}">
      <dgm:prSet/>
      <dgm:spPr/>
      <dgm:t>
        <a:bodyPr/>
        <a:lstStyle/>
        <a:p>
          <a:endParaRPr lang="en-US"/>
        </a:p>
      </dgm:t>
    </dgm:pt>
    <dgm:pt modelId="{D074FF06-0D51-46E2-9762-C4E1FAE4DA5A}">
      <dgm:prSet/>
      <dgm:spPr/>
      <dgm:t>
        <a:bodyPr/>
        <a:lstStyle/>
        <a:p>
          <a:pPr>
            <a:defRPr cap="all"/>
          </a:pPr>
          <a:r>
            <a:rPr lang="en-US"/>
            <a:t>4. Build and evaluate predictive models.</a:t>
          </a:r>
        </a:p>
      </dgm:t>
    </dgm:pt>
    <dgm:pt modelId="{10AEDA2C-B233-4D3A-84A7-3B7C6832A145}" type="parTrans" cxnId="{89C9B10D-E50E-49DA-9D16-21A92AE59F7C}">
      <dgm:prSet/>
      <dgm:spPr/>
      <dgm:t>
        <a:bodyPr/>
        <a:lstStyle/>
        <a:p>
          <a:endParaRPr lang="en-US"/>
        </a:p>
      </dgm:t>
    </dgm:pt>
    <dgm:pt modelId="{311A39E9-AA08-4F66-AEAC-36B139E19F13}" type="sibTrans" cxnId="{89C9B10D-E50E-49DA-9D16-21A92AE59F7C}">
      <dgm:prSet/>
      <dgm:spPr/>
      <dgm:t>
        <a:bodyPr/>
        <a:lstStyle/>
        <a:p>
          <a:endParaRPr lang="en-US"/>
        </a:p>
      </dgm:t>
    </dgm:pt>
    <dgm:pt modelId="{6ACCF338-49D2-41EA-8D60-D7F28078EA73}">
      <dgm:prSet/>
      <dgm:spPr/>
      <dgm:t>
        <a:bodyPr/>
        <a:lstStyle/>
        <a:p>
          <a:pPr>
            <a:defRPr cap="all"/>
          </a:pPr>
          <a:r>
            <a:rPr lang="en-US"/>
            <a:t>5. Deploy the best model and analyze its performance.</a:t>
          </a:r>
        </a:p>
      </dgm:t>
    </dgm:pt>
    <dgm:pt modelId="{F645DB05-4C11-4F2C-913B-E8BA17C02E68}" type="parTrans" cxnId="{0292E27B-FECA-4A4E-851C-F63E0C95A07A}">
      <dgm:prSet/>
      <dgm:spPr/>
      <dgm:t>
        <a:bodyPr/>
        <a:lstStyle/>
        <a:p>
          <a:endParaRPr lang="en-US"/>
        </a:p>
      </dgm:t>
    </dgm:pt>
    <dgm:pt modelId="{AA875A80-E4CF-4118-9659-7D8FCB687F19}" type="sibTrans" cxnId="{0292E27B-FECA-4A4E-851C-F63E0C95A07A}">
      <dgm:prSet/>
      <dgm:spPr/>
      <dgm:t>
        <a:bodyPr/>
        <a:lstStyle/>
        <a:p>
          <a:endParaRPr lang="en-US"/>
        </a:p>
      </dgm:t>
    </dgm:pt>
    <dgm:pt modelId="{3ABCB895-118D-4FEC-8454-35E272AEA3B5}" type="pres">
      <dgm:prSet presAssocID="{35A9BF39-5028-45FE-92FD-26297F4F50E1}" presName="root" presStyleCnt="0">
        <dgm:presLayoutVars>
          <dgm:dir/>
          <dgm:resizeHandles val="exact"/>
        </dgm:presLayoutVars>
      </dgm:prSet>
      <dgm:spPr/>
    </dgm:pt>
    <dgm:pt modelId="{6A9F71F9-8C1D-4CCB-A7E2-28AA2395D83A}" type="pres">
      <dgm:prSet presAssocID="{C9392913-13ED-4F83-B214-544833EB481B}" presName="compNode" presStyleCnt="0"/>
      <dgm:spPr/>
    </dgm:pt>
    <dgm:pt modelId="{DDA1F2CA-7B22-4DB6-938F-A563996DD690}" type="pres">
      <dgm:prSet presAssocID="{C9392913-13ED-4F83-B214-544833EB481B}" presName="iconBgRect" presStyleLbl="bgShp" presStyleIdx="0" presStyleCnt="5"/>
      <dgm:spPr/>
    </dgm:pt>
    <dgm:pt modelId="{AB70439B-8F12-4960-80BB-A301BA21FA61}" type="pres">
      <dgm:prSet presAssocID="{C9392913-13ED-4F83-B214-544833EB48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9061D7E5-271F-4394-9D89-5FAF05F6820C}" type="pres">
      <dgm:prSet presAssocID="{C9392913-13ED-4F83-B214-544833EB481B}" presName="spaceRect" presStyleCnt="0"/>
      <dgm:spPr/>
    </dgm:pt>
    <dgm:pt modelId="{6F5BBC90-AB5C-4578-BF33-14A009CC75BF}" type="pres">
      <dgm:prSet presAssocID="{C9392913-13ED-4F83-B214-544833EB481B}" presName="textRect" presStyleLbl="revTx" presStyleIdx="0" presStyleCnt="5">
        <dgm:presLayoutVars>
          <dgm:chMax val="1"/>
          <dgm:chPref val="1"/>
        </dgm:presLayoutVars>
      </dgm:prSet>
      <dgm:spPr/>
    </dgm:pt>
    <dgm:pt modelId="{E9D87755-54AF-4645-B5F6-BF6190E76A86}" type="pres">
      <dgm:prSet presAssocID="{49B7007A-134D-491E-848F-0CEE788672D1}" presName="sibTrans" presStyleCnt="0"/>
      <dgm:spPr/>
    </dgm:pt>
    <dgm:pt modelId="{BBAE4A01-CDAD-455D-9620-9ECA264B35A4}" type="pres">
      <dgm:prSet presAssocID="{30A6918F-E478-4AFB-B115-EBACC105B672}" presName="compNode" presStyleCnt="0"/>
      <dgm:spPr/>
    </dgm:pt>
    <dgm:pt modelId="{665210AE-C8CA-4D42-8FF2-6C564F611A67}" type="pres">
      <dgm:prSet presAssocID="{30A6918F-E478-4AFB-B115-EBACC105B672}" presName="iconBgRect" presStyleLbl="bgShp" presStyleIdx="1" presStyleCnt="5"/>
      <dgm:spPr/>
    </dgm:pt>
    <dgm:pt modelId="{5D92AA9C-709F-409D-9711-340AA2071A2C}" type="pres">
      <dgm:prSet presAssocID="{30A6918F-E478-4AFB-B115-EBACC105B67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B977D2-DA9C-4F61-B8C0-82E64DC07E1D}" type="pres">
      <dgm:prSet presAssocID="{30A6918F-E478-4AFB-B115-EBACC105B672}" presName="spaceRect" presStyleCnt="0"/>
      <dgm:spPr/>
    </dgm:pt>
    <dgm:pt modelId="{323543E1-D9AB-4708-97F5-4025B4022986}" type="pres">
      <dgm:prSet presAssocID="{30A6918F-E478-4AFB-B115-EBACC105B672}" presName="textRect" presStyleLbl="revTx" presStyleIdx="1" presStyleCnt="5">
        <dgm:presLayoutVars>
          <dgm:chMax val="1"/>
          <dgm:chPref val="1"/>
        </dgm:presLayoutVars>
      </dgm:prSet>
      <dgm:spPr/>
    </dgm:pt>
    <dgm:pt modelId="{6302CB60-F2C0-41B4-8936-5B83AE4EE536}" type="pres">
      <dgm:prSet presAssocID="{76CA341D-5F91-4554-B3E5-3E103A0BEA92}" presName="sibTrans" presStyleCnt="0"/>
      <dgm:spPr/>
    </dgm:pt>
    <dgm:pt modelId="{9378D173-EF07-43E9-B292-72535D63FE3C}" type="pres">
      <dgm:prSet presAssocID="{26DA7A9E-1E4A-43EF-9C0A-DEF91D1E2A8C}" presName="compNode" presStyleCnt="0"/>
      <dgm:spPr/>
    </dgm:pt>
    <dgm:pt modelId="{30D10D04-2EE7-4C88-B270-76A6A2C0BCC1}" type="pres">
      <dgm:prSet presAssocID="{26DA7A9E-1E4A-43EF-9C0A-DEF91D1E2A8C}" presName="iconBgRect" presStyleLbl="bgShp" presStyleIdx="2" presStyleCnt="5"/>
      <dgm:spPr/>
    </dgm:pt>
    <dgm:pt modelId="{E9B6C635-2941-4F64-92E2-D330CBF2BD8F}" type="pres">
      <dgm:prSet presAssocID="{26DA7A9E-1E4A-43EF-9C0A-DEF91D1E2A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ED4EF4B-256E-4308-B089-5086248FF19C}" type="pres">
      <dgm:prSet presAssocID="{26DA7A9E-1E4A-43EF-9C0A-DEF91D1E2A8C}" presName="spaceRect" presStyleCnt="0"/>
      <dgm:spPr/>
    </dgm:pt>
    <dgm:pt modelId="{F0ACE9CC-7987-4D30-A71A-66B36091F927}" type="pres">
      <dgm:prSet presAssocID="{26DA7A9E-1E4A-43EF-9C0A-DEF91D1E2A8C}" presName="textRect" presStyleLbl="revTx" presStyleIdx="2" presStyleCnt="5">
        <dgm:presLayoutVars>
          <dgm:chMax val="1"/>
          <dgm:chPref val="1"/>
        </dgm:presLayoutVars>
      </dgm:prSet>
      <dgm:spPr/>
    </dgm:pt>
    <dgm:pt modelId="{84FAE4AA-1298-4141-AD74-94C89283F8B0}" type="pres">
      <dgm:prSet presAssocID="{EC3D09A7-8F9B-4FC9-91CB-74BDE2DB86CC}" presName="sibTrans" presStyleCnt="0"/>
      <dgm:spPr/>
    </dgm:pt>
    <dgm:pt modelId="{C4A07351-FF9E-4AEC-9122-5FCD12C204DF}" type="pres">
      <dgm:prSet presAssocID="{D074FF06-0D51-46E2-9762-C4E1FAE4DA5A}" presName="compNode" presStyleCnt="0"/>
      <dgm:spPr/>
    </dgm:pt>
    <dgm:pt modelId="{68311827-56DC-4563-93E2-D5369C7AF2FA}" type="pres">
      <dgm:prSet presAssocID="{D074FF06-0D51-46E2-9762-C4E1FAE4DA5A}" presName="iconBgRect" presStyleLbl="bgShp" presStyleIdx="3" presStyleCnt="5"/>
      <dgm:spPr/>
    </dgm:pt>
    <dgm:pt modelId="{4A46FE9A-4BE5-4D34-BD14-025E7429449D}" type="pres">
      <dgm:prSet presAssocID="{D074FF06-0D51-46E2-9762-C4E1FAE4DA5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FE4EEE5-A216-429E-A19D-5BC86A336EF5}" type="pres">
      <dgm:prSet presAssocID="{D074FF06-0D51-46E2-9762-C4E1FAE4DA5A}" presName="spaceRect" presStyleCnt="0"/>
      <dgm:spPr/>
    </dgm:pt>
    <dgm:pt modelId="{AA226B3A-3DA0-40B0-9BA7-FE75B18A93A8}" type="pres">
      <dgm:prSet presAssocID="{D074FF06-0D51-46E2-9762-C4E1FAE4DA5A}" presName="textRect" presStyleLbl="revTx" presStyleIdx="3" presStyleCnt="5">
        <dgm:presLayoutVars>
          <dgm:chMax val="1"/>
          <dgm:chPref val="1"/>
        </dgm:presLayoutVars>
      </dgm:prSet>
      <dgm:spPr/>
    </dgm:pt>
    <dgm:pt modelId="{59F3F840-7772-435C-9AF8-9CC750D933AE}" type="pres">
      <dgm:prSet presAssocID="{311A39E9-AA08-4F66-AEAC-36B139E19F13}" presName="sibTrans" presStyleCnt="0"/>
      <dgm:spPr/>
    </dgm:pt>
    <dgm:pt modelId="{D096F4C0-BC47-4F18-A565-265E0A50A5B2}" type="pres">
      <dgm:prSet presAssocID="{6ACCF338-49D2-41EA-8D60-D7F28078EA73}" presName="compNode" presStyleCnt="0"/>
      <dgm:spPr/>
    </dgm:pt>
    <dgm:pt modelId="{2E562D42-1660-46F9-9E0A-36B7339F65CA}" type="pres">
      <dgm:prSet presAssocID="{6ACCF338-49D2-41EA-8D60-D7F28078EA73}" presName="iconBgRect" presStyleLbl="bgShp" presStyleIdx="4" presStyleCnt="5"/>
      <dgm:spPr/>
    </dgm:pt>
    <dgm:pt modelId="{D52EDD1A-9B6C-4114-AE43-418667B2699F}" type="pres">
      <dgm:prSet presAssocID="{6ACCF338-49D2-41EA-8D60-D7F28078EA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1E0562D-F95E-43FA-AB48-5314983B69AD}" type="pres">
      <dgm:prSet presAssocID="{6ACCF338-49D2-41EA-8D60-D7F28078EA73}" presName="spaceRect" presStyleCnt="0"/>
      <dgm:spPr/>
    </dgm:pt>
    <dgm:pt modelId="{596A825F-C592-4CE2-94A4-88D08688ADDC}" type="pres">
      <dgm:prSet presAssocID="{6ACCF338-49D2-41EA-8D60-D7F28078EA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064B07-F1DC-4AF8-8B6D-8F97E6197B15}" type="presOf" srcId="{35A9BF39-5028-45FE-92FD-26297F4F50E1}" destId="{3ABCB895-118D-4FEC-8454-35E272AEA3B5}" srcOrd="0" destOrd="0" presId="urn:microsoft.com/office/officeart/2018/5/layout/IconCircleLabelList"/>
    <dgm:cxn modelId="{89C9B10D-E50E-49DA-9D16-21A92AE59F7C}" srcId="{35A9BF39-5028-45FE-92FD-26297F4F50E1}" destId="{D074FF06-0D51-46E2-9762-C4E1FAE4DA5A}" srcOrd="3" destOrd="0" parTransId="{10AEDA2C-B233-4D3A-84A7-3B7C6832A145}" sibTransId="{311A39E9-AA08-4F66-AEAC-36B139E19F13}"/>
    <dgm:cxn modelId="{BE559B12-2F9D-4D8D-A444-4DD26C2C9021}" srcId="{35A9BF39-5028-45FE-92FD-26297F4F50E1}" destId="{C9392913-13ED-4F83-B214-544833EB481B}" srcOrd="0" destOrd="0" parTransId="{492600FE-DA80-4E17-8C46-78A185B80652}" sibTransId="{49B7007A-134D-491E-848F-0CEE788672D1}"/>
    <dgm:cxn modelId="{3A5F6818-F3C5-4760-A086-DE5956DDB240}" srcId="{35A9BF39-5028-45FE-92FD-26297F4F50E1}" destId="{30A6918F-E478-4AFB-B115-EBACC105B672}" srcOrd="1" destOrd="0" parTransId="{D37F30D3-738A-4705-9559-0493C80CF206}" sibTransId="{76CA341D-5F91-4554-B3E5-3E103A0BEA92}"/>
    <dgm:cxn modelId="{2363C664-0B91-435E-9778-6BE1E2196E7D}" type="presOf" srcId="{6ACCF338-49D2-41EA-8D60-D7F28078EA73}" destId="{596A825F-C592-4CE2-94A4-88D08688ADDC}" srcOrd="0" destOrd="0" presId="urn:microsoft.com/office/officeart/2018/5/layout/IconCircleLabelList"/>
    <dgm:cxn modelId="{3CD31C68-C2ED-4629-9E56-22289AA44986}" type="presOf" srcId="{C9392913-13ED-4F83-B214-544833EB481B}" destId="{6F5BBC90-AB5C-4578-BF33-14A009CC75BF}" srcOrd="0" destOrd="0" presId="urn:microsoft.com/office/officeart/2018/5/layout/IconCircleLabelList"/>
    <dgm:cxn modelId="{0292E27B-FECA-4A4E-851C-F63E0C95A07A}" srcId="{35A9BF39-5028-45FE-92FD-26297F4F50E1}" destId="{6ACCF338-49D2-41EA-8D60-D7F28078EA73}" srcOrd="4" destOrd="0" parTransId="{F645DB05-4C11-4F2C-913B-E8BA17C02E68}" sibTransId="{AA875A80-E4CF-4118-9659-7D8FCB687F19}"/>
    <dgm:cxn modelId="{392337B0-C133-403D-974D-BF7F4333A103}" type="presOf" srcId="{D074FF06-0D51-46E2-9762-C4E1FAE4DA5A}" destId="{AA226B3A-3DA0-40B0-9BA7-FE75B18A93A8}" srcOrd="0" destOrd="0" presId="urn:microsoft.com/office/officeart/2018/5/layout/IconCircleLabelList"/>
    <dgm:cxn modelId="{694FF6C8-D75F-4A9B-851C-B63F9F7491CF}" type="presOf" srcId="{26DA7A9E-1E4A-43EF-9C0A-DEF91D1E2A8C}" destId="{F0ACE9CC-7987-4D30-A71A-66B36091F927}" srcOrd="0" destOrd="0" presId="urn:microsoft.com/office/officeart/2018/5/layout/IconCircleLabelList"/>
    <dgm:cxn modelId="{DE10DBCE-C213-4618-B259-EBD5D99C93E4}" type="presOf" srcId="{30A6918F-E478-4AFB-B115-EBACC105B672}" destId="{323543E1-D9AB-4708-97F5-4025B4022986}" srcOrd="0" destOrd="0" presId="urn:microsoft.com/office/officeart/2018/5/layout/IconCircleLabelList"/>
    <dgm:cxn modelId="{577AE7D9-36F6-4A8B-B51D-C3ECB05109C1}" srcId="{35A9BF39-5028-45FE-92FD-26297F4F50E1}" destId="{26DA7A9E-1E4A-43EF-9C0A-DEF91D1E2A8C}" srcOrd="2" destOrd="0" parTransId="{DF727F35-C4BF-4308-98E9-DFB2FC3C3D69}" sibTransId="{EC3D09A7-8F9B-4FC9-91CB-74BDE2DB86CC}"/>
    <dgm:cxn modelId="{8BB0B14E-DE16-4818-B7C9-C4848FBAD040}" type="presParOf" srcId="{3ABCB895-118D-4FEC-8454-35E272AEA3B5}" destId="{6A9F71F9-8C1D-4CCB-A7E2-28AA2395D83A}" srcOrd="0" destOrd="0" presId="urn:microsoft.com/office/officeart/2018/5/layout/IconCircleLabelList"/>
    <dgm:cxn modelId="{07FF625D-E7EF-49D3-89B6-D8E3ACD4B8B0}" type="presParOf" srcId="{6A9F71F9-8C1D-4CCB-A7E2-28AA2395D83A}" destId="{DDA1F2CA-7B22-4DB6-938F-A563996DD690}" srcOrd="0" destOrd="0" presId="urn:microsoft.com/office/officeart/2018/5/layout/IconCircleLabelList"/>
    <dgm:cxn modelId="{4F56F34A-E108-4B9B-B9A8-2A3D8E181D04}" type="presParOf" srcId="{6A9F71F9-8C1D-4CCB-A7E2-28AA2395D83A}" destId="{AB70439B-8F12-4960-80BB-A301BA21FA61}" srcOrd="1" destOrd="0" presId="urn:microsoft.com/office/officeart/2018/5/layout/IconCircleLabelList"/>
    <dgm:cxn modelId="{B12E8412-7EFB-4F1D-80B9-456A5D13E3EF}" type="presParOf" srcId="{6A9F71F9-8C1D-4CCB-A7E2-28AA2395D83A}" destId="{9061D7E5-271F-4394-9D89-5FAF05F6820C}" srcOrd="2" destOrd="0" presId="urn:microsoft.com/office/officeart/2018/5/layout/IconCircleLabelList"/>
    <dgm:cxn modelId="{EB323AD8-8968-422A-BC99-928093AC7AD3}" type="presParOf" srcId="{6A9F71F9-8C1D-4CCB-A7E2-28AA2395D83A}" destId="{6F5BBC90-AB5C-4578-BF33-14A009CC75BF}" srcOrd="3" destOrd="0" presId="urn:microsoft.com/office/officeart/2018/5/layout/IconCircleLabelList"/>
    <dgm:cxn modelId="{1E9E04F3-2A38-406B-93A9-1F6D1A026FAC}" type="presParOf" srcId="{3ABCB895-118D-4FEC-8454-35E272AEA3B5}" destId="{E9D87755-54AF-4645-B5F6-BF6190E76A86}" srcOrd="1" destOrd="0" presId="urn:microsoft.com/office/officeart/2018/5/layout/IconCircleLabelList"/>
    <dgm:cxn modelId="{6D3D44C5-B127-4AB0-BF63-E062266A5CD0}" type="presParOf" srcId="{3ABCB895-118D-4FEC-8454-35E272AEA3B5}" destId="{BBAE4A01-CDAD-455D-9620-9ECA264B35A4}" srcOrd="2" destOrd="0" presId="urn:microsoft.com/office/officeart/2018/5/layout/IconCircleLabelList"/>
    <dgm:cxn modelId="{104F1AB6-C395-4C62-BCCA-BE768378212E}" type="presParOf" srcId="{BBAE4A01-CDAD-455D-9620-9ECA264B35A4}" destId="{665210AE-C8CA-4D42-8FF2-6C564F611A67}" srcOrd="0" destOrd="0" presId="urn:microsoft.com/office/officeart/2018/5/layout/IconCircleLabelList"/>
    <dgm:cxn modelId="{3C4C62CA-FBB8-4895-9D94-91A157606571}" type="presParOf" srcId="{BBAE4A01-CDAD-455D-9620-9ECA264B35A4}" destId="{5D92AA9C-709F-409D-9711-340AA2071A2C}" srcOrd="1" destOrd="0" presId="urn:microsoft.com/office/officeart/2018/5/layout/IconCircleLabelList"/>
    <dgm:cxn modelId="{42CE8435-BA6D-4632-B599-D9D7C226885C}" type="presParOf" srcId="{BBAE4A01-CDAD-455D-9620-9ECA264B35A4}" destId="{A0B977D2-DA9C-4F61-B8C0-82E64DC07E1D}" srcOrd="2" destOrd="0" presId="urn:microsoft.com/office/officeart/2018/5/layout/IconCircleLabelList"/>
    <dgm:cxn modelId="{273575ED-8288-41FA-8301-468927D4F0B9}" type="presParOf" srcId="{BBAE4A01-CDAD-455D-9620-9ECA264B35A4}" destId="{323543E1-D9AB-4708-97F5-4025B4022986}" srcOrd="3" destOrd="0" presId="urn:microsoft.com/office/officeart/2018/5/layout/IconCircleLabelList"/>
    <dgm:cxn modelId="{FCFDAB70-71F5-4E41-AFEF-D60D2D5D44D0}" type="presParOf" srcId="{3ABCB895-118D-4FEC-8454-35E272AEA3B5}" destId="{6302CB60-F2C0-41B4-8936-5B83AE4EE536}" srcOrd="3" destOrd="0" presId="urn:microsoft.com/office/officeart/2018/5/layout/IconCircleLabelList"/>
    <dgm:cxn modelId="{892A8A2F-9197-4270-9497-8E210F6CA491}" type="presParOf" srcId="{3ABCB895-118D-4FEC-8454-35E272AEA3B5}" destId="{9378D173-EF07-43E9-B292-72535D63FE3C}" srcOrd="4" destOrd="0" presId="urn:microsoft.com/office/officeart/2018/5/layout/IconCircleLabelList"/>
    <dgm:cxn modelId="{CE9BD0AF-2E73-44CA-90E0-9573AAD8BC75}" type="presParOf" srcId="{9378D173-EF07-43E9-B292-72535D63FE3C}" destId="{30D10D04-2EE7-4C88-B270-76A6A2C0BCC1}" srcOrd="0" destOrd="0" presId="urn:microsoft.com/office/officeart/2018/5/layout/IconCircleLabelList"/>
    <dgm:cxn modelId="{BAAFAF82-FCC3-4239-8B78-A0ACFE7F1F5C}" type="presParOf" srcId="{9378D173-EF07-43E9-B292-72535D63FE3C}" destId="{E9B6C635-2941-4F64-92E2-D330CBF2BD8F}" srcOrd="1" destOrd="0" presId="urn:microsoft.com/office/officeart/2018/5/layout/IconCircleLabelList"/>
    <dgm:cxn modelId="{C2E74CFF-AFB5-4002-BB3C-797E8D6A70ED}" type="presParOf" srcId="{9378D173-EF07-43E9-B292-72535D63FE3C}" destId="{6ED4EF4B-256E-4308-B089-5086248FF19C}" srcOrd="2" destOrd="0" presId="urn:microsoft.com/office/officeart/2018/5/layout/IconCircleLabelList"/>
    <dgm:cxn modelId="{820735EB-B163-44F3-8709-BE111AFB9C63}" type="presParOf" srcId="{9378D173-EF07-43E9-B292-72535D63FE3C}" destId="{F0ACE9CC-7987-4D30-A71A-66B36091F927}" srcOrd="3" destOrd="0" presId="urn:microsoft.com/office/officeart/2018/5/layout/IconCircleLabelList"/>
    <dgm:cxn modelId="{D7E30711-79FE-4D6F-9973-564789791A9A}" type="presParOf" srcId="{3ABCB895-118D-4FEC-8454-35E272AEA3B5}" destId="{84FAE4AA-1298-4141-AD74-94C89283F8B0}" srcOrd="5" destOrd="0" presId="urn:microsoft.com/office/officeart/2018/5/layout/IconCircleLabelList"/>
    <dgm:cxn modelId="{178BC8EA-FF67-46E6-A9A5-F419C04F58DA}" type="presParOf" srcId="{3ABCB895-118D-4FEC-8454-35E272AEA3B5}" destId="{C4A07351-FF9E-4AEC-9122-5FCD12C204DF}" srcOrd="6" destOrd="0" presId="urn:microsoft.com/office/officeart/2018/5/layout/IconCircleLabelList"/>
    <dgm:cxn modelId="{360641FB-B35B-4F18-99B0-97BEA2114997}" type="presParOf" srcId="{C4A07351-FF9E-4AEC-9122-5FCD12C204DF}" destId="{68311827-56DC-4563-93E2-D5369C7AF2FA}" srcOrd="0" destOrd="0" presId="urn:microsoft.com/office/officeart/2018/5/layout/IconCircleLabelList"/>
    <dgm:cxn modelId="{95A64796-85E5-421E-97E1-3CC63C7E71D1}" type="presParOf" srcId="{C4A07351-FF9E-4AEC-9122-5FCD12C204DF}" destId="{4A46FE9A-4BE5-4D34-BD14-025E7429449D}" srcOrd="1" destOrd="0" presId="urn:microsoft.com/office/officeart/2018/5/layout/IconCircleLabelList"/>
    <dgm:cxn modelId="{13975D4A-5959-4FC1-9F55-9103D3898077}" type="presParOf" srcId="{C4A07351-FF9E-4AEC-9122-5FCD12C204DF}" destId="{2FE4EEE5-A216-429E-A19D-5BC86A336EF5}" srcOrd="2" destOrd="0" presId="urn:microsoft.com/office/officeart/2018/5/layout/IconCircleLabelList"/>
    <dgm:cxn modelId="{DE13A645-759A-4D56-97FF-066024706054}" type="presParOf" srcId="{C4A07351-FF9E-4AEC-9122-5FCD12C204DF}" destId="{AA226B3A-3DA0-40B0-9BA7-FE75B18A93A8}" srcOrd="3" destOrd="0" presId="urn:microsoft.com/office/officeart/2018/5/layout/IconCircleLabelList"/>
    <dgm:cxn modelId="{12C0AC6B-2B9E-465B-A171-5808149B9E31}" type="presParOf" srcId="{3ABCB895-118D-4FEC-8454-35E272AEA3B5}" destId="{59F3F840-7772-435C-9AF8-9CC750D933AE}" srcOrd="7" destOrd="0" presId="urn:microsoft.com/office/officeart/2018/5/layout/IconCircleLabelList"/>
    <dgm:cxn modelId="{7D9ADCB8-99DB-415E-94D0-94F091A1087B}" type="presParOf" srcId="{3ABCB895-118D-4FEC-8454-35E272AEA3B5}" destId="{D096F4C0-BC47-4F18-A565-265E0A50A5B2}" srcOrd="8" destOrd="0" presId="urn:microsoft.com/office/officeart/2018/5/layout/IconCircleLabelList"/>
    <dgm:cxn modelId="{9F820431-BD09-4FF4-88F4-DAC078741E7C}" type="presParOf" srcId="{D096F4C0-BC47-4F18-A565-265E0A50A5B2}" destId="{2E562D42-1660-46F9-9E0A-36B7339F65CA}" srcOrd="0" destOrd="0" presId="urn:microsoft.com/office/officeart/2018/5/layout/IconCircleLabelList"/>
    <dgm:cxn modelId="{B5B0400B-C9F2-4F23-BEE0-D3DDA6ECEA72}" type="presParOf" srcId="{D096F4C0-BC47-4F18-A565-265E0A50A5B2}" destId="{D52EDD1A-9B6C-4114-AE43-418667B2699F}" srcOrd="1" destOrd="0" presId="urn:microsoft.com/office/officeart/2018/5/layout/IconCircleLabelList"/>
    <dgm:cxn modelId="{4A0209A7-DE22-41F5-A24E-96F9A4F4982C}" type="presParOf" srcId="{D096F4C0-BC47-4F18-A565-265E0A50A5B2}" destId="{F1E0562D-F95E-43FA-AB48-5314983B69AD}" srcOrd="2" destOrd="0" presId="urn:microsoft.com/office/officeart/2018/5/layout/IconCircleLabelList"/>
    <dgm:cxn modelId="{99676045-5150-4F90-A06A-0D44ABF40E57}" type="presParOf" srcId="{D096F4C0-BC47-4F18-A565-265E0A50A5B2}" destId="{596A825F-C592-4CE2-94A4-88D08688AD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93712E-7820-439E-A610-525BF3D8A45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6B892-477D-4F43-9961-398D5DFF0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Explored various machine learning algorithms.</a:t>
          </a:r>
        </a:p>
      </dgm:t>
    </dgm:pt>
    <dgm:pt modelId="{CDDAD3DF-5C34-4FBB-B53C-838D133B89EE}" type="parTrans" cxnId="{82D3E8DD-70FD-4C82-9ECF-4F7E8E6B4E99}">
      <dgm:prSet/>
      <dgm:spPr/>
      <dgm:t>
        <a:bodyPr/>
        <a:lstStyle/>
        <a:p>
          <a:endParaRPr lang="en-US"/>
        </a:p>
      </dgm:t>
    </dgm:pt>
    <dgm:pt modelId="{A0B97E5C-8DBB-42CF-86AD-F7C71298A74F}" type="sibTrans" cxnId="{82D3E8DD-70FD-4C82-9ECF-4F7E8E6B4E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0DDC1D-E636-4E92-BAFB-70ED30ACAF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Selected the best model based on performance metrics and business requirements.</a:t>
          </a:r>
        </a:p>
      </dgm:t>
    </dgm:pt>
    <dgm:pt modelId="{9C1889EE-13E7-4335-9E59-E90C9823FD0B}" type="parTrans" cxnId="{9D963BCF-EA27-4168-BB96-8161DC345E3D}">
      <dgm:prSet/>
      <dgm:spPr/>
      <dgm:t>
        <a:bodyPr/>
        <a:lstStyle/>
        <a:p>
          <a:endParaRPr lang="en-US"/>
        </a:p>
      </dgm:t>
    </dgm:pt>
    <dgm:pt modelId="{A43C209E-CAF1-4EE9-9C90-D0B681953A1B}" type="sibTrans" cxnId="{9D963BCF-EA27-4168-BB96-8161DC345E3D}">
      <dgm:prSet/>
      <dgm:spPr/>
      <dgm:t>
        <a:bodyPr/>
        <a:lstStyle/>
        <a:p>
          <a:endParaRPr lang="en-US"/>
        </a:p>
      </dgm:t>
    </dgm:pt>
    <dgm:pt modelId="{FFFDEC81-7501-4964-BD89-98EF4D26F5D1}" type="pres">
      <dgm:prSet presAssocID="{1F93712E-7820-439E-A610-525BF3D8A45C}" presName="root" presStyleCnt="0">
        <dgm:presLayoutVars>
          <dgm:dir/>
          <dgm:resizeHandles val="exact"/>
        </dgm:presLayoutVars>
      </dgm:prSet>
      <dgm:spPr/>
    </dgm:pt>
    <dgm:pt modelId="{94786C32-8482-4830-A503-7A32C63BAE00}" type="pres">
      <dgm:prSet presAssocID="{1F93712E-7820-439E-A610-525BF3D8A45C}" presName="container" presStyleCnt="0">
        <dgm:presLayoutVars>
          <dgm:dir/>
          <dgm:resizeHandles val="exact"/>
        </dgm:presLayoutVars>
      </dgm:prSet>
      <dgm:spPr/>
    </dgm:pt>
    <dgm:pt modelId="{F06361B1-9782-4016-BDBD-DF0211AA266C}" type="pres">
      <dgm:prSet presAssocID="{7AE6B892-477D-4F43-9961-398D5DFF0339}" presName="compNode" presStyleCnt="0"/>
      <dgm:spPr/>
    </dgm:pt>
    <dgm:pt modelId="{62CB5D86-03D9-4E0F-A992-8B935F834E9A}" type="pres">
      <dgm:prSet presAssocID="{7AE6B892-477D-4F43-9961-398D5DFF0339}" presName="iconBgRect" presStyleLbl="bgShp" presStyleIdx="0" presStyleCnt="2"/>
      <dgm:spPr/>
    </dgm:pt>
    <dgm:pt modelId="{D78352CC-FBD9-45B7-9C53-C31B8E6AB612}" type="pres">
      <dgm:prSet presAssocID="{7AE6B892-477D-4F43-9961-398D5DFF03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9585B54-8FDD-4A96-A187-286EF2CE3EEB}" type="pres">
      <dgm:prSet presAssocID="{7AE6B892-477D-4F43-9961-398D5DFF0339}" presName="spaceRect" presStyleCnt="0"/>
      <dgm:spPr/>
    </dgm:pt>
    <dgm:pt modelId="{39355705-9978-4632-9761-C308684E607E}" type="pres">
      <dgm:prSet presAssocID="{7AE6B892-477D-4F43-9961-398D5DFF0339}" presName="textRect" presStyleLbl="revTx" presStyleIdx="0" presStyleCnt="2">
        <dgm:presLayoutVars>
          <dgm:chMax val="1"/>
          <dgm:chPref val="1"/>
        </dgm:presLayoutVars>
      </dgm:prSet>
      <dgm:spPr/>
    </dgm:pt>
    <dgm:pt modelId="{C6DD6239-C8BB-4A1B-B3DF-92DE1AC80338}" type="pres">
      <dgm:prSet presAssocID="{A0B97E5C-8DBB-42CF-86AD-F7C71298A74F}" presName="sibTrans" presStyleLbl="sibTrans2D1" presStyleIdx="0" presStyleCnt="0"/>
      <dgm:spPr/>
    </dgm:pt>
    <dgm:pt modelId="{0F76DC83-A122-4F69-ACEB-4B342BC3F536}" type="pres">
      <dgm:prSet presAssocID="{0A0DDC1D-E636-4E92-BAFB-70ED30ACAF71}" presName="compNode" presStyleCnt="0"/>
      <dgm:spPr/>
    </dgm:pt>
    <dgm:pt modelId="{919B8FBB-CDD4-406D-9E2D-85BBAA3F7CD9}" type="pres">
      <dgm:prSet presAssocID="{0A0DDC1D-E636-4E92-BAFB-70ED30ACAF71}" presName="iconBgRect" presStyleLbl="bgShp" presStyleIdx="1" presStyleCnt="2"/>
      <dgm:spPr/>
    </dgm:pt>
    <dgm:pt modelId="{23795D46-4E7A-4418-9DCB-B1A8D7B343B8}" type="pres">
      <dgm:prSet presAssocID="{0A0DDC1D-E636-4E92-BAFB-70ED30ACAF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7E7C138-B4B2-466A-8E2A-F905721D37D4}" type="pres">
      <dgm:prSet presAssocID="{0A0DDC1D-E636-4E92-BAFB-70ED30ACAF71}" presName="spaceRect" presStyleCnt="0"/>
      <dgm:spPr/>
    </dgm:pt>
    <dgm:pt modelId="{43E5287A-4CC8-41A7-BDE3-F829A76E2793}" type="pres">
      <dgm:prSet presAssocID="{0A0DDC1D-E636-4E92-BAFB-70ED30ACAF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587D2B-6988-4538-ADA4-7CEE0E14B792}" type="presOf" srcId="{7AE6B892-477D-4F43-9961-398D5DFF0339}" destId="{39355705-9978-4632-9761-C308684E607E}" srcOrd="0" destOrd="0" presId="urn:microsoft.com/office/officeart/2018/2/layout/IconCircleList"/>
    <dgm:cxn modelId="{93BFA342-955F-4883-B755-A5F53750D07B}" type="presOf" srcId="{1F93712E-7820-439E-A610-525BF3D8A45C}" destId="{FFFDEC81-7501-4964-BD89-98EF4D26F5D1}" srcOrd="0" destOrd="0" presId="urn:microsoft.com/office/officeart/2018/2/layout/IconCircleList"/>
    <dgm:cxn modelId="{2E5CC7C9-1735-4DAD-B27B-35E90A6BB56D}" type="presOf" srcId="{0A0DDC1D-E636-4E92-BAFB-70ED30ACAF71}" destId="{43E5287A-4CC8-41A7-BDE3-F829A76E2793}" srcOrd="0" destOrd="0" presId="urn:microsoft.com/office/officeart/2018/2/layout/IconCircleList"/>
    <dgm:cxn modelId="{9D963BCF-EA27-4168-BB96-8161DC345E3D}" srcId="{1F93712E-7820-439E-A610-525BF3D8A45C}" destId="{0A0DDC1D-E636-4E92-BAFB-70ED30ACAF71}" srcOrd="1" destOrd="0" parTransId="{9C1889EE-13E7-4335-9E59-E90C9823FD0B}" sibTransId="{A43C209E-CAF1-4EE9-9C90-D0B681953A1B}"/>
    <dgm:cxn modelId="{82D3E8DD-70FD-4C82-9ECF-4F7E8E6B4E99}" srcId="{1F93712E-7820-439E-A610-525BF3D8A45C}" destId="{7AE6B892-477D-4F43-9961-398D5DFF0339}" srcOrd="0" destOrd="0" parTransId="{CDDAD3DF-5C34-4FBB-B53C-838D133B89EE}" sibTransId="{A0B97E5C-8DBB-42CF-86AD-F7C71298A74F}"/>
    <dgm:cxn modelId="{C94E7EE7-44DC-4041-BF9A-5A7E6CCAF05F}" type="presOf" srcId="{A0B97E5C-8DBB-42CF-86AD-F7C71298A74F}" destId="{C6DD6239-C8BB-4A1B-B3DF-92DE1AC80338}" srcOrd="0" destOrd="0" presId="urn:microsoft.com/office/officeart/2018/2/layout/IconCircleList"/>
    <dgm:cxn modelId="{2400EA9F-0D83-4591-AC15-853DC1B774D5}" type="presParOf" srcId="{FFFDEC81-7501-4964-BD89-98EF4D26F5D1}" destId="{94786C32-8482-4830-A503-7A32C63BAE00}" srcOrd="0" destOrd="0" presId="urn:microsoft.com/office/officeart/2018/2/layout/IconCircleList"/>
    <dgm:cxn modelId="{36CBAC31-6459-4DF5-A212-FD69E5395C17}" type="presParOf" srcId="{94786C32-8482-4830-A503-7A32C63BAE00}" destId="{F06361B1-9782-4016-BDBD-DF0211AA266C}" srcOrd="0" destOrd="0" presId="urn:microsoft.com/office/officeart/2018/2/layout/IconCircleList"/>
    <dgm:cxn modelId="{551A4086-8673-4542-8E9B-2DBBE50FD2F4}" type="presParOf" srcId="{F06361B1-9782-4016-BDBD-DF0211AA266C}" destId="{62CB5D86-03D9-4E0F-A992-8B935F834E9A}" srcOrd="0" destOrd="0" presId="urn:microsoft.com/office/officeart/2018/2/layout/IconCircleList"/>
    <dgm:cxn modelId="{90400C58-B2EA-4E59-B08C-BBD4C91ADA8D}" type="presParOf" srcId="{F06361B1-9782-4016-BDBD-DF0211AA266C}" destId="{D78352CC-FBD9-45B7-9C53-C31B8E6AB612}" srcOrd="1" destOrd="0" presId="urn:microsoft.com/office/officeart/2018/2/layout/IconCircleList"/>
    <dgm:cxn modelId="{BA428700-E52E-402E-AA44-CB3501C50ADC}" type="presParOf" srcId="{F06361B1-9782-4016-BDBD-DF0211AA266C}" destId="{29585B54-8FDD-4A96-A187-286EF2CE3EEB}" srcOrd="2" destOrd="0" presId="urn:microsoft.com/office/officeart/2018/2/layout/IconCircleList"/>
    <dgm:cxn modelId="{C15F6478-30E4-4BBC-9637-34BA09D0E6CC}" type="presParOf" srcId="{F06361B1-9782-4016-BDBD-DF0211AA266C}" destId="{39355705-9978-4632-9761-C308684E607E}" srcOrd="3" destOrd="0" presId="urn:microsoft.com/office/officeart/2018/2/layout/IconCircleList"/>
    <dgm:cxn modelId="{465E883B-CC8B-4637-B18E-B5474BAC4590}" type="presParOf" srcId="{94786C32-8482-4830-A503-7A32C63BAE00}" destId="{C6DD6239-C8BB-4A1B-B3DF-92DE1AC80338}" srcOrd="1" destOrd="0" presId="urn:microsoft.com/office/officeart/2018/2/layout/IconCircleList"/>
    <dgm:cxn modelId="{2A640EF4-84C4-4323-983E-0DFF2DBE7834}" type="presParOf" srcId="{94786C32-8482-4830-A503-7A32C63BAE00}" destId="{0F76DC83-A122-4F69-ACEB-4B342BC3F536}" srcOrd="2" destOrd="0" presId="urn:microsoft.com/office/officeart/2018/2/layout/IconCircleList"/>
    <dgm:cxn modelId="{F401178F-B6C4-48CA-8574-F338AFC04EA2}" type="presParOf" srcId="{0F76DC83-A122-4F69-ACEB-4B342BC3F536}" destId="{919B8FBB-CDD4-406D-9E2D-85BBAA3F7CD9}" srcOrd="0" destOrd="0" presId="urn:microsoft.com/office/officeart/2018/2/layout/IconCircleList"/>
    <dgm:cxn modelId="{3367FB98-DC2A-4727-821D-33B805083E9F}" type="presParOf" srcId="{0F76DC83-A122-4F69-ACEB-4B342BC3F536}" destId="{23795D46-4E7A-4418-9DCB-B1A8D7B343B8}" srcOrd="1" destOrd="0" presId="urn:microsoft.com/office/officeart/2018/2/layout/IconCircleList"/>
    <dgm:cxn modelId="{50D5044C-802A-4E6B-B1B9-E9B344DDC0C6}" type="presParOf" srcId="{0F76DC83-A122-4F69-ACEB-4B342BC3F536}" destId="{37E7C138-B4B2-466A-8E2A-F905721D37D4}" srcOrd="2" destOrd="0" presId="urn:microsoft.com/office/officeart/2018/2/layout/IconCircleList"/>
    <dgm:cxn modelId="{C02AA61F-1DF1-45F0-89E9-A2EC5DE4E5AC}" type="presParOf" srcId="{0F76DC83-A122-4F69-ACEB-4B342BC3F536}" destId="{43E5287A-4CC8-41A7-BDE3-F829A76E27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DF4A64-A81A-4CDE-9901-56661913C7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7607C1-2330-455C-B980-41131BE44DA9}">
      <dgm:prSet/>
      <dgm:spPr/>
      <dgm:t>
        <a:bodyPr/>
        <a:lstStyle/>
        <a:p>
          <a:r>
            <a:rPr lang="en-IN" b="1"/>
            <a:t>Model Preference:</a:t>
          </a:r>
          <a:endParaRPr lang="en-US"/>
        </a:p>
      </dgm:t>
    </dgm:pt>
    <dgm:pt modelId="{29DB441D-E963-4E65-A102-09E7EAA91BA9}" type="parTrans" cxnId="{17A06A8A-8A5F-4DA1-934D-F99AC4BCF8B5}">
      <dgm:prSet/>
      <dgm:spPr/>
      <dgm:t>
        <a:bodyPr/>
        <a:lstStyle/>
        <a:p>
          <a:endParaRPr lang="en-US"/>
        </a:p>
      </dgm:t>
    </dgm:pt>
    <dgm:pt modelId="{8784F864-77FF-45EA-8A9C-68D6FCABB8C6}" type="sibTrans" cxnId="{17A06A8A-8A5F-4DA1-934D-F99AC4BCF8B5}">
      <dgm:prSet/>
      <dgm:spPr/>
      <dgm:t>
        <a:bodyPr/>
        <a:lstStyle/>
        <a:p>
          <a:endParaRPr lang="en-US"/>
        </a:p>
      </dgm:t>
    </dgm:pt>
    <dgm:pt modelId="{CE4D1484-8610-4D58-8FA1-25EADA756691}">
      <dgm:prSet/>
      <dgm:spPr/>
      <dgm:t>
        <a:bodyPr/>
        <a:lstStyle/>
        <a:p>
          <a:r>
            <a:rPr lang="en-IN"/>
            <a:t>We chose the </a:t>
          </a:r>
          <a:r>
            <a:rPr lang="en-IN" b="1"/>
            <a:t>Random Forest model</a:t>
          </a:r>
          <a:r>
            <a:rPr lang="en-IN"/>
            <a:t> because it outperformed the Logistic Regression model across all key metrics:</a:t>
          </a:r>
          <a:endParaRPr lang="en-US"/>
        </a:p>
      </dgm:t>
    </dgm:pt>
    <dgm:pt modelId="{C026C6A9-7C4B-4CB6-8F0C-A2292B918563}" type="parTrans" cxnId="{EB1E5ED8-8388-4B30-9231-D2D63431177D}">
      <dgm:prSet/>
      <dgm:spPr/>
      <dgm:t>
        <a:bodyPr/>
        <a:lstStyle/>
        <a:p>
          <a:endParaRPr lang="en-US"/>
        </a:p>
      </dgm:t>
    </dgm:pt>
    <dgm:pt modelId="{DCD960BD-5B58-4372-BAFB-15858A8ABC25}" type="sibTrans" cxnId="{EB1E5ED8-8388-4B30-9231-D2D63431177D}">
      <dgm:prSet/>
      <dgm:spPr/>
      <dgm:t>
        <a:bodyPr/>
        <a:lstStyle/>
        <a:p>
          <a:endParaRPr lang="en-US"/>
        </a:p>
      </dgm:t>
    </dgm:pt>
    <dgm:pt modelId="{2C97C967-38DC-4186-91B1-22C145A747D1}">
      <dgm:prSet/>
      <dgm:spPr/>
      <dgm:t>
        <a:bodyPr/>
        <a:lstStyle/>
        <a:p>
          <a:r>
            <a:rPr lang="en-IN"/>
            <a:t>Higher accuracy: 0.83 compared to 0.79</a:t>
          </a:r>
          <a:endParaRPr lang="en-US"/>
        </a:p>
      </dgm:t>
    </dgm:pt>
    <dgm:pt modelId="{86CEB2D1-987C-4128-9335-7B6DE5192DC1}" type="parTrans" cxnId="{CA7AD393-29BB-4814-A9F9-3AA6177DD28D}">
      <dgm:prSet/>
      <dgm:spPr/>
      <dgm:t>
        <a:bodyPr/>
        <a:lstStyle/>
        <a:p>
          <a:endParaRPr lang="en-US"/>
        </a:p>
      </dgm:t>
    </dgm:pt>
    <dgm:pt modelId="{2E8F68F9-8229-43FA-AC27-17D3AD321AEB}" type="sibTrans" cxnId="{CA7AD393-29BB-4814-A9F9-3AA6177DD28D}">
      <dgm:prSet/>
      <dgm:spPr/>
      <dgm:t>
        <a:bodyPr/>
        <a:lstStyle/>
        <a:p>
          <a:endParaRPr lang="en-US"/>
        </a:p>
      </dgm:t>
    </dgm:pt>
    <dgm:pt modelId="{0907036B-9DF1-40FB-9F3E-49BA8F4F1B24}">
      <dgm:prSet/>
      <dgm:spPr/>
      <dgm:t>
        <a:bodyPr/>
        <a:lstStyle/>
        <a:p>
          <a:r>
            <a:rPr lang="en-IN"/>
            <a:t>Better precision and recall for both classes</a:t>
          </a:r>
          <a:endParaRPr lang="en-US"/>
        </a:p>
      </dgm:t>
    </dgm:pt>
    <dgm:pt modelId="{4606BA63-A463-4925-AFF2-148FC905E39B}" type="parTrans" cxnId="{DE8E9558-A3B8-410E-A569-36289AC567AA}">
      <dgm:prSet/>
      <dgm:spPr/>
      <dgm:t>
        <a:bodyPr/>
        <a:lstStyle/>
        <a:p>
          <a:endParaRPr lang="en-US"/>
        </a:p>
      </dgm:t>
    </dgm:pt>
    <dgm:pt modelId="{FF33B33B-58CE-443B-BC38-FE3522CC72E2}" type="sibTrans" cxnId="{DE8E9558-A3B8-410E-A569-36289AC567AA}">
      <dgm:prSet/>
      <dgm:spPr/>
      <dgm:t>
        <a:bodyPr/>
        <a:lstStyle/>
        <a:p>
          <a:endParaRPr lang="en-US"/>
        </a:p>
      </dgm:t>
    </dgm:pt>
    <dgm:pt modelId="{0BE0D706-7C2E-4742-B3F8-F1202036AB6C}">
      <dgm:prSet/>
      <dgm:spPr/>
      <dgm:t>
        <a:bodyPr/>
        <a:lstStyle/>
        <a:p>
          <a:r>
            <a:rPr lang="en-IN"/>
            <a:t>Higher F1-score</a:t>
          </a:r>
          <a:endParaRPr lang="en-US"/>
        </a:p>
      </dgm:t>
    </dgm:pt>
    <dgm:pt modelId="{2B652162-C22C-4476-AD76-51F69620EE03}" type="parTrans" cxnId="{92348958-178B-4AED-B1A9-525DF2D42FE7}">
      <dgm:prSet/>
      <dgm:spPr/>
      <dgm:t>
        <a:bodyPr/>
        <a:lstStyle/>
        <a:p>
          <a:endParaRPr lang="en-US"/>
        </a:p>
      </dgm:t>
    </dgm:pt>
    <dgm:pt modelId="{ECC6521B-906B-46CD-BA03-64BF36C4171E}" type="sibTrans" cxnId="{92348958-178B-4AED-B1A9-525DF2D42FE7}">
      <dgm:prSet/>
      <dgm:spPr/>
      <dgm:t>
        <a:bodyPr/>
        <a:lstStyle/>
        <a:p>
          <a:endParaRPr lang="en-US"/>
        </a:p>
      </dgm:t>
    </dgm:pt>
    <dgm:pt modelId="{DD665EE1-0D00-4ED6-82CC-655EAFBD195A}" type="pres">
      <dgm:prSet presAssocID="{A8DF4A64-A81A-4CDE-9901-56661913C71D}" presName="root" presStyleCnt="0">
        <dgm:presLayoutVars>
          <dgm:dir/>
          <dgm:resizeHandles val="exact"/>
        </dgm:presLayoutVars>
      </dgm:prSet>
      <dgm:spPr/>
    </dgm:pt>
    <dgm:pt modelId="{F4AEC14F-54B9-4C5D-AC76-2BDEAC2D350F}" type="pres">
      <dgm:prSet presAssocID="{B37607C1-2330-455C-B980-41131BE44DA9}" presName="compNode" presStyleCnt="0"/>
      <dgm:spPr/>
    </dgm:pt>
    <dgm:pt modelId="{AE139724-0E1B-4F75-B400-22165B2FD3E3}" type="pres">
      <dgm:prSet presAssocID="{B37607C1-2330-455C-B980-41131BE44DA9}" presName="bgRect" presStyleLbl="bgShp" presStyleIdx="0" presStyleCnt="2"/>
      <dgm:spPr/>
    </dgm:pt>
    <dgm:pt modelId="{B66B009A-FF9F-4DCE-BAE7-DBD12E008F5D}" type="pres">
      <dgm:prSet presAssocID="{B37607C1-2330-455C-B980-41131BE44D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1EC9C0C-B92A-49FD-AC12-59DDD3E26031}" type="pres">
      <dgm:prSet presAssocID="{B37607C1-2330-455C-B980-41131BE44DA9}" presName="spaceRect" presStyleCnt="0"/>
      <dgm:spPr/>
    </dgm:pt>
    <dgm:pt modelId="{B5D63C4C-4736-4443-9BC9-BEB276B0BC6A}" type="pres">
      <dgm:prSet presAssocID="{B37607C1-2330-455C-B980-41131BE44DA9}" presName="parTx" presStyleLbl="revTx" presStyleIdx="0" presStyleCnt="3">
        <dgm:presLayoutVars>
          <dgm:chMax val="0"/>
          <dgm:chPref val="0"/>
        </dgm:presLayoutVars>
      </dgm:prSet>
      <dgm:spPr/>
    </dgm:pt>
    <dgm:pt modelId="{C6C86A83-527B-4C6E-8A06-453BDD8F3B6D}" type="pres">
      <dgm:prSet presAssocID="{8784F864-77FF-45EA-8A9C-68D6FCABB8C6}" presName="sibTrans" presStyleCnt="0"/>
      <dgm:spPr/>
    </dgm:pt>
    <dgm:pt modelId="{7C027B7B-1F2C-46DA-BC69-CF2E797CF958}" type="pres">
      <dgm:prSet presAssocID="{CE4D1484-8610-4D58-8FA1-25EADA756691}" presName="compNode" presStyleCnt="0"/>
      <dgm:spPr/>
    </dgm:pt>
    <dgm:pt modelId="{2AC4BD74-6100-45F4-A5E2-FBE08C1D229F}" type="pres">
      <dgm:prSet presAssocID="{CE4D1484-8610-4D58-8FA1-25EADA756691}" presName="bgRect" presStyleLbl="bgShp" presStyleIdx="1" presStyleCnt="2"/>
      <dgm:spPr/>
    </dgm:pt>
    <dgm:pt modelId="{F3EE8C7F-E64C-4AB4-80ED-7AFE578F4424}" type="pres">
      <dgm:prSet presAssocID="{CE4D1484-8610-4D58-8FA1-25EADA7566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9BC510-6535-49FC-9EF4-32FF9EA7E05E}" type="pres">
      <dgm:prSet presAssocID="{CE4D1484-8610-4D58-8FA1-25EADA756691}" presName="spaceRect" presStyleCnt="0"/>
      <dgm:spPr/>
    </dgm:pt>
    <dgm:pt modelId="{CB09ED61-D202-4B1C-8859-415C1A838609}" type="pres">
      <dgm:prSet presAssocID="{CE4D1484-8610-4D58-8FA1-25EADA756691}" presName="parTx" presStyleLbl="revTx" presStyleIdx="1" presStyleCnt="3">
        <dgm:presLayoutVars>
          <dgm:chMax val="0"/>
          <dgm:chPref val="0"/>
        </dgm:presLayoutVars>
      </dgm:prSet>
      <dgm:spPr/>
    </dgm:pt>
    <dgm:pt modelId="{31ED368A-11A4-4ADD-B51A-88389298AFEA}" type="pres">
      <dgm:prSet presAssocID="{CE4D1484-8610-4D58-8FA1-25EADA756691}" presName="desTx" presStyleLbl="revTx" presStyleIdx="2" presStyleCnt="3">
        <dgm:presLayoutVars/>
      </dgm:prSet>
      <dgm:spPr/>
    </dgm:pt>
  </dgm:ptLst>
  <dgm:cxnLst>
    <dgm:cxn modelId="{E96CC32B-AD28-44CD-989E-94D5AFC99101}" type="presOf" srcId="{2C97C967-38DC-4186-91B1-22C145A747D1}" destId="{31ED368A-11A4-4ADD-B51A-88389298AFEA}" srcOrd="0" destOrd="0" presId="urn:microsoft.com/office/officeart/2018/2/layout/IconVerticalSolidList"/>
    <dgm:cxn modelId="{D750BC3D-6444-4D37-8AB6-10DCC4BD8849}" type="presOf" srcId="{B37607C1-2330-455C-B980-41131BE44DA9}" destId="{B5D63C4C-4736-4443-9BC9-BEB276B0BC6A}" srcOrd="0" destOrd="0" presId="urn:microsoft.com/office/officeart/2018/2/layout/IconVerticalSolidList"/>
    <dgm:cxn modelId="{92348958-178B-4AED-B1A9-525DF2D42FE7}" srcId="{CE4D1484-8610-4D58-8FA1-25EADA756691}" destId="{0BE0D706-7C2E-4742-B3F8-F1202036AB6C}" srcOrd="2" destOrd="0" parTransId="{2B652162-C22C-4476-AD76-51F69620EE03}" sibTransId="{ECC6521B-906B-46CD-BA03-64BF36C4171E}"/>
    <dgm:cxn modelId="{DE8E9558-A3B8-410E-A569-36289AC567AA}" srcId="{CE4D1484-8610-4D58-8FA1-25EADA756691}" destId="{0907036B-9DF1-40FB-9F3E-49BA8F4F1B24}" srcOrd="1" destOrd="0" parTransId="{4606BA63-A463-4925-AFF2-148FC905E39B}" sibTransId="{FF33B33B-58CE-443B-BC38-FE3522CC72E2}"/>
    <dgm:cxn modelId="{17A06A8A-8A5F-4DA1-934D-F99AC4BCF8B5}" srcId="{A8DF4A64-A81A-4CDE-9901-56661913C71D}" destId="{B37607C1-2330-455C-B980-41131BE44DA9}" srcOrd="0" destOrd="0" parTransId="{29DB441D-E963-4E65-A102-09E7EAA91BA9}" sibTransId="{8784F864-77FF-45EA-8A9C-68D6FCABB8C6}"/>
    <dgm:cxn modelId="{CA7AD393-29BB-4814-A9F9-3AA6177DD28D}" srcId="{CE4D1484-8610-4D58-8FA1-25EADA756691}" destId="{2C97C967-38DC-4186-91B1-22C145A747D1}" srcOrd="0" destOrd="0" parTransId="{86CEB2D1-987C-4128-9335-7B6DE5192DC1}" sibTransId="{2E8F68F9-8229-43FA-AC27-17D3AD321AEB}"/>
    <dgm:cxn modelId="{EA9D4BAA-7D8A-4944-8E72-85867F9E91CD}" type="presOf" srcId="{CE4D1484-8610-4D58-8FA1-25EADA756691}" destId="{CB09ED61-D202-4B1C-8859-415C1A838609}" srcOrd="0" destOrd="0" presId="urn:microsoft.com/office/officeart/2018/2/layout/IconVerticalSolidList"/>
    <dgm:cxn modelId="{F7BFFFAD-B62E-4B2C-8939-F1EDFAF2EC1E}" type="presOf" srcId="{0907036B-9DF1-40FB-9F3E-49BA8F4F1B24}" destId="{31ED368A-11A4-4ADD-B51A-88389298AFEA}" srcOrd="0" destOrd="1" presId="urn:microsoft.com/office/officeart/2018/2/layout/IconVerticalSolidList"/>
    <dgm:cxn modelId="{57B419CC-6D84-4E8A-B355-F2083E424B2D}" type="presOf" srcId="{A8DF4A64-A81A-4CDE-9901-56661913C71D}" destId="{DD665EE1-0D00-4ED6-82CC-655EAFBD195A}" srcOrd="0" destOrd="0" presId="urn:microsoft.com/office/officeart/2018/2/layout/IconVerticalSolidList"/>
    <dgm:cxn modelId="{EB1E5ED8-8388-4B30-9231-D2D63431177D}" srcId="{A8DF4A64-A81A-4CDE-9901-56661913C71D}" destId="{CE4D1484-8610-4D58-8FA1-25EADA756691}" srcOrd="1" destOrd="0" parTransId="{C026C6A9-7C4B-4CB6-8F0C-A2292B918563}" sibTransId="{DCD960BD-5B58-4372-BAFB-15858A8ABC25}"/>
    <dgm:cxn modelId="{F0F968EE-3619-46F7-88CF-0115FA8EFC4C}" type="presOf" srcId="{0BE0D706-7C2E-4742-B3F8-F1202036AB6C}" destId="{31ED368A-11A4-4ADD-B51A-88389298AFEA}" srcOrd="0" destOrd="2" presId="urn:microsoft.com/office/officeart/2018/2/layout/IconVerticalSolidList"/>
    <dgm:cxn modelId="{C4277977-6686-42FA-B175-572B67308D2E}" type="presParOf" srcId="{DD665EE1-0D00-4ED6-82CC-655EAFBD195A}" destId="{F4AEC14F-54B9-4C5D-AC76-2BDEAC2D350F}" srcOrd="0" destOrd="0" presId="urn:microsoft.com/office/officeart/2018/2/layout/IconVerticalSolidList"/>
    <dgm:cxn modelId="{CB97AF3D-8667-47F9-9E43-46F4A62BC62F}" type="presParOf" srcId="{F4AEC14F-54B9-4C5D-AC76-2BDEAC2D350F}" destId="{AE139724-0E1B-4F75-B400-22165B2FD3E3}" srcOrd="0" destOrd="0" presId="urn:microsoft.com/office/officeart/2018/2/layout/IconVerticalSolidList"/>
    <dgm:cxn modelId="{CCB6F6DF-1A25-4F23-B9B5-4D2F37DA194E}" type="presParOf" srcId="{F4AEC14F-54B9-4C5D-AC76-2BDEAC2D350F}" destId="{B66B009A-FF9F-4DCE-BAE7-DBD12E008F5D}" srcOrd="1" destOrd="0" presId="urn:microsoft.com/office/officeart/2018/2/layout/IconVerticalSolidList"/>
    <dgm:cxn modelId="{4CC1BD38-B72B-4C32-8832-F9E69043A1B1}" type="presParOf" srcId="{F4AEC14F-54B9-4C5D-AC76-2BDEAC2D350F}" destId="{01EC9C0C-B92A-49FD-AC12-59DDD3E26031}" srcOrd="2" destOrd="0" presId="urn:microsoft.com/office/officeart/2018/2/layout/IconVerticalSolidList"/>
    <dgm:cxn modelId="{35286E9F-0875-4864-9ECC-3FC0E400C374}" type="presParOf" srcId="{F4AEC14F-54B9-4C5D-AC76-2BDEAC2D350F}" destId="{B5D63C4C-4736-4443-9BC9-BEB276B0BC6A}" srcOrd="3" destOrd="0" presId="urn:microsoft.com/office/officeart/2018/2/layout/IconVerticalSolidList"/>
    <dgm:cxn modelId="{46CEC255-8E4E-4F4C-B57A-8BBD81E473B6}" type="presParOf" srcId="{DD665EE1-0D00-4ED6-82CC-655EAFBD195A}" destId="{C6C86A83-527B-4C6E-8A06-453BDD8F3B6D}" srcOrd="1" destOrd="0" presId="urn:microsoft.com/office/officeart/2018/2/layout/IconVerticalSolidList"/>
    <dgm:cxn modelId="{090306BA-A521-40D9-84F0-3482F1C9F10E}" type="presParOf" srcId="{DD665EE1-0D00-4ED6-82CC-655EAFBD195A}" destId="{7C027B7B-1F2C-46DA-BC69-CF2E797CF958}" srcOrd="2" destOrd="0" presId="urn:microsoft.com/office/officeart/2018/2/layout/IconVerticalSolidList"/>
    <dgm:cxn modelId="{66E2FDFB-504B-4874-B28A-91E3B1F00BFE}" type="presParOf" srcId="{7C027B7B-1F2C-46DA-BC69-CF2E797CF958}" destId="{2AC4BD74-6100-45F4-A5E2-FBE08C1D229F}" srcOrd="0" destOrd="0" presId="urn:microsoft.com/office/officeart/2018/2/layout/IconVerticalSolidList"/>
    <dgm:cxn modelId="{72A0D09B-D4B2-465E-9C29-9DFC61A0E82B}" type="presParOf" srcId="{7C027B7B-1F2C-46DA-BC69-CF2E797CF958}" destId="{F3EE8C7F-E64C-4AB4-80ED-7AFE578F4424}" srcOrd="1" destOrd="0" presId="urn:microsoft.com/office/officeart/2018/2/layout/IconVerticalSolidList"/>
    <dgm:cxn modelId="{A88DEE98-6570-4A7F-B2DC-2001068EFD36}" type="presParOf" srcId="{7C027B7B-1F2C-46DA-BC69-CF2E797CF958}" destId="{C39BC510-6535-49FC-9EF4-32FF9EA7E05E}" srcOrd="2" destOrd="0" presId="urn:microsoft.com/office/officeart/2018/2/layout/IconVerticalSolidList"/>
    <dgm:cxn modelId="{F856C7F8-8A77-472B-9A58-A564785B22AA}" type="presParOf" srcId="{7C027B7B-1F2C-46DA-BC69-CF2E797CF958}" destId="{CB09ED61-D202-4B1C-8859-415C1A838609}" srcOrd="3" destOrd="0" presId="urn:microsoft.com/office/officeart/2018/2/layout/IconVerticalSolidList"/>
    <dgm:cxn modelId="{1BE62337-9676-4C53-80AA-E55966BDBB9B}" type="presParOf" srcId="{7C027B7B-1F2C-46DA-BC69-CF2E797CF958}" destId="{31ED368A-11A4-4ADD-B51A-88389298AF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362C5E5-B490-4F2B-A3FF-0632D0552D8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7891F3-6DD7-4161-AD62-37B2B56F62C6}">
      <dgm:prSet/>
      <dgm:spPr/>
      <dgm:t>
        <a:bodyPr/>
        <a:lstStyle/>
        <a:p>
          <a:r>
            <a:rPr lang="en-IN" b="1"/>
            <a:t>Effective Predictive Model:</a:t>
          </a:r>
          <a:endParaRPr lang="en-US"/>
        </a:p>
      </dgm:t>
    </dgm:pt>
    <dgm:pt modelId="{753EE782-AF62-41DF-A5A2-2619F8B162BD}" type="parTrans" cxnId="{02D9877F-5C34-4766-B3A6-D3B576FBDE9E}">
      <dgm:prSet/>
      <dgm:spPr/>
      <dgm:t>
        <a:bodyPr/>
        <a:lstStyle/>
        <a:p>
          <a:endParaRPr lang="en-US"/>
        </a:p>
      </dgm:t>
    </dgm:pt>
    <dgm:pt modelId="{1BFEDD41-E7FA-4D6D-AF28-70B27344577B}" type="sibTrans" cxnId="{02D9877F-5C34-4766-B3A6-D3B576FBDE9E}">
      <dgm:prSet/>
      <dgm:spPr/>
      <dgm:t>
        <a:bodyPr/>
        <a:lstStyle/>
        <a:p>
          <a:endParaRPr lang="en-US"/>
        </a:p>
      </dgm:t>
    </dgm:pt>
    <dgm:pt modelId="{EEAD5B5C-0A4D-4A22-A088-5886ED9F1721}">
      <dgm:prSet/>
      <dgm:spPr/>
      <dgm:t>
        <a:bodyPr/>
        <a:lstStyle/>
        <a:p>
          <a:r>
            <a:rPr lang="en-IN"/>
            <a:t>The Random Forest model proved to be a reliable and accurate predictive model for determining customer responses to marketing campaigns.</a:t>
          </a:r>
          <a:endParaRPr lang="en-US"/>
        </a:p>
      </dgm:t>
    </dgm:pt>
    <dgm:pt modelId="{AE0FD5B6-C9E1-46E9-98F9-5D55FF3BD472}" type="parTrans" cxnId="{4739EAE1-47FD-4344-B512-8472D511F9E6}">
      <dgm:prSet/>
      <dgm:spPr/>
      <dgm:t>
        <a:bodyPr/>
        <a:lstStyle/>
        <a:p>
          <a:endParaRPr lang="en-US"/>
        </a:p>
      </dgm:t>
    </dgm:pt>
    <dgm:pt modelId="{A7D97CF4-4075-48B8-9DA2-B357BF430C33}" type="sibTrans" cxnId="{4739EAE1-47FD-4344-B512-8472D511F9E6}">
      <dgm:prSet/>
      <dgm:spPr/>
      <dgm:t>
        <a:bodyPr/>
        <a:lstStyle/>
        <a:p>
          <a:endParaRPr lang="en-US"/>
        </a:p>
      </dgm:t>
    </dgm:pt>
    <dgm:pt modelId="{BD350FEA-95CB-42C6-8EF1-AF3909496DEB}">
      <dgm:prSet/>
      <dgm:spPr/>
      <dgm:t>
        <a:bodyPr/>
        <a:lstStyle/>
        <a:p>
          <a:r>
            <a:rPr lang="en-IN" b="1"/>
            <a:t>Significant Features:</a:t>
          </a:r>
          <a:endParaRPr lang="en-US"/>
        </a:p>
      </dgm:t>
    </dgm:pt>
    <dgm:pt modelId="{733CCD2B-5A47-4E88-B68C-ACD8DAEFEAEC}" type="parTrans" cxnId="{F049BAD7-CE43-4B51-B39F-CCF6A03164AE}">
      <dgm:prSet/>
      <dgm:spPr/>
      <dgm:t>
        <a:bodyPr/>
        <a:lstStyle/>
        <a:p>
          <a:endParaRPr lang="en-US"/>
        </a:p>
      </dgm:t>
    </dgm:pt>
    <dgm:pt modelId="{641FF091-5CC9-4F1F-B955-E684CBFC928F}" type="sibTrans" cxnId="{F049BAD7-CE43-4B51-B39F-CCF6A03164AE}">
      <dgm:prSet/>
      <dgm:spPr/>
      <dgm:t>
        <a:bodyPr/>
        <a:lstStyle/>
        <a:p>
          <a:endParaRPr lang="en-US"/>
        </a:p>
      </dgm:t>
    </dgm:pt>
    <dgm:pt modelId="{76602746-3AB3-46DC-8787-A3D34CADE2B8}">
      <dgm:prSet/>
      <dgm:spPr/>
      <dgm:t>
        <a:bodyPr/>
        <a:lstStyle/>
        <a:p>
          <a:r>
            <a:rPr lang="en-IN"/>
            <a:t>Key features influencing customer response include Income, amount spent on meat and wine products, and recency of purchases.</a:t>
          </a:r>
          <a:endParaRPr lang="en-US"/>
        </a:p>
      </dgm:t>
    </dgm:pt>
    <dgm:pt modelId="{D7A26BD1-77A8-4E34-A626-BA52C0B0D078}" type="parTrans" cxnId="{FB20DC9D-B557-4FFD-8842-EC125F2DD478}">
      <dgm:prSet/>
      <dgm:spPr/>
      <dgm:t>
        <a:bodyPr/>
        <a:lstStyle/>
        <a:p>
          <a:endParaRPr lang="en-US"/>
        </a:p>
      </dgm:t>
    </dgm:pt>
    <dgm:pt modelId="{A609AA1D-5C07-4DCE-8A85-096A3196B4F9}" type="sibTrans" cxnId="{FB20DC9D-B557-4FFD-8842-EC125F2DD478}">
      <dgm:prSet/>
      <dgm:spPr/>
      <dgm:t>
        <a:bodyPr/>
        <a:lstStyle/>
        <a:p>
          <a:endParaRPr lang="en-US"/>
        </a:p>
      </dgm:t>
    </dgm:pt>
    <dgm:pt modelId="{6645F8C3-BE8B-4244-B691-4CBF8400E3C8}">
      <dgm:prSet/>
      <dgm:spPr/>
      <dgm:t>
        <a:bodyPr/>
        <a:lstStyle/>
        <a:p>
          <a:r>
            <a:rPr lang="en-IN" b="1"/>
            <a:t>User-Friendly Deployment:</a:t>
          </a:r>
          <a:endParaRPr lang="en-US"/>
        </a:p>
      </dgm:t>
    </dgm:pt>
    <dgm:pt modelId="{2148180B-F769-4B69-AD95-51F72C4362EA}" type="parTrans" cxnId="{894B20EA-B377-4113-949A-175A7D4F2B3D}">
      <dgm:prSet/>
      <dgm:spPr/>
      <dgm:t>
        <a:bodyPr/>
        <a:lstStyle/>
        <a:p>
          <a:endParaRPr lang="en-US"/>
        </a:p>
      </dgm:t>
    </dgm:pt>
    <dgm:pt modelId="{D49A2D06-A9FB-41E6-B65B-F204344E95A5}" type="sibTrans" cxnId="{894B20EA-B377-4113-949A-175A7D4F2B3D}">
      <dgm:prSet/>
      <dgm:spPr/>
      <dgm:t>
        <a:bodyPr/>
        <a:lstStyle/>
        <a:p>
          <a:endParaRPr lang="en-US"/>
        </a:p>
      </dgm:t>
    </dgm:pt>
    <dgm:pt modelId="{4184F6B2-4B76-4C2B-9615-8468F453C0DC}">
      <dgm:prSet/>
      <dgm:spPr/>
      <dgm:t>
        <a:bodyPr/>
        <a:lstStyle/>
        <a:p>
          <a:r>
            <a:rPr lang="en-IN"/>
            <a:t>Deploying the model using Flask makes it accessible and easy to use, allowing for real-time predictions based on customer data.</a:t>
          </a:r>
          <a:endParaRPr lang="en-US"/>
        </a:p>
      </dgm:t>
    </dgm:pt>
    <dgm:pt modelId="{23A4CA7D-3E88-4AF9-84AD-35B3EA6E3A0F}" type="parTrans" cxnId="{E7FA8ED9-B706-471B-9B2B-016308843172}">
      <dgm:prSet/>
      <dgm:spPr/>
      <dgm:t>
        <a:bodyPr/>
        <a:lstStyle/>
        <a:p>
          <a:endParaRPr lang="en-US"/>
        </a:p>
      </dgm:t>
    </dgm:pt>
    <dgm:pt modelId="{0D61F79A-7787-4B9C-8777-D7EA13E725D8}" type="sibTrans" cxnId="{E7FA8ED9-B706-471B-9B2B-016308843172}">
      <dgm:prSet/>
      <dgm:spPr/>
      <dgm:t>
        <a:bodyPr/>
        <a:lstStyle/>
        <a:p>
          <a:endParaRPr lang="en-US"/>
        </a:p>
      </dgm:t>
    </dgm:pt>
    <dgm:pt modelId="{3D2229E3-62A9-4875-B295-A529AEC965E8}" type="pres">
      <dgm:prSet presAssocID="{3362C5E5-B490-4F2B-A3FF-0632D0552D8B}" presName="root" presStyleCnt="0">
        <dgm:presLayoutVars>
          <dgm:dir/>
          <dgm:resizeHandles val="exact"/>
        </dgm:presLayoutVars>
      </dgm:prSet>
      <dgm:spPr/>
    </dgm:pt>
    <dgm:pt modelId="{2A534313-DFC9-4C9E-A5D0-77DD9D3F059D}" type="pres">
      <dgm:prSet presAssocID="{3362C5E5-B490-4F2B-A3FF-0632D0552D8B}" presName="container" presStyleCnt="0">
        <dgm:presLayoutVars>
          <dgm:dir/>
          <dgm:resizeHandles val="exact"/>
        </dgm:presLayoutVars>
      </dgm:prSet>
      <dgm:spPr/>
    </dgm:pt>
    <dgm:pt modelId="{FA132FD9-A01D-4C88-B223-1A0982497222}" type="pres">
      <dgm:prSet presAssocID="{277891F3-6DD7-4161-AD62-37B2B56F62C6}" presName="compNode" presStyleCnt="0"/>
      <dgm:spPr/>
    </dgm:pt>
    <dgm:pt modelId="{235D7527-C2AD-4B68-9149-8F1402142B00}" type="pres">
      <dgm:prSet presAssocID="{277891F3-6DD7-4161-AD62-37B2B56F62C6}" presName="iconBgRect" presStyleLbl="bgShp" presStyleIdx="0" presStyleCnt="6"/>
      <dgm:spPr/>
    </dgm:pt>
    <dgm:pt modelId="{65843F4C-41FF-45DD-A240-949C6991F8AF}" type="pres">
      <dgm:prSet presAssocID="{277891F3-6DD7-4161-AD62-37B2B56F62C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DA6B288-9DE6-4866-B38E-FCA8E992C499}" type="pres">
      <dgm:prSet presAssocID="{277891F3-6DD7-4161-AD62-37B2B56F62C6}" presName="spaceRect" presStyleCnt="0"/>
      <dgm:spPr/>
    </dgm:pt>
    <dgm:pt modelId="{5FEFED2D-4FF2-404A-9122-DA50FF082C18}" type="pres">
      <dgm:prSet presAssocID="{277891F3-6DD7-4161-AD62-37B2B56F62C6}" presName="textRect" presStyleLbl="revTx" presStyleIdx="0" presStyleCnt="6">
        <dgm:presLayoutVars>
          <dgm:chMax val="1"/>
          <dgm:chPref val="1"/>
        </dgm:presLayoutVars>
      </dgm:prSet>
      <dgm:spPr/>
    </dgm:pt>
    <dgm:pt modelId="{624BD92D-21E8-43CE-931B-7C4F895385ED}" type="pres">
      <dgm:prSet presAssocID="{1BFEDD41-E7FA-4D6D-AF28-70B27344577B}" presName="sibTrans" presStyleLbl="sibTrans2D1" presStyleIdx="0" presStyleCnt="0"/>
      <dgm:spPr/>
    </dgm:pt>
    <dgm:pt modelId="{A6C1BD7D-E490-4193-A582-A1BB3744E38B}" type="pres">
      <dgm:prSet presAssocID="{EEAD5B5C-0A4D-4A22-A088-5886ED9F1721}" presName="compNode" presStyleCnt="0"/>
      <dgm:spPr/>
    </dgm:pt>
    <dgm:pt modelId="{824E0047-A160-4BEF-BEFC-0439CF68FF10}" type="pres">
      <dgm:prSet presAssocID="{EEAD5B5C-0A4D-4A22-A088-5886ED9F1721}" presName="iconBgRect" presStyleLbl="bgShp" presStyleIdx="1" presStyleCnt="6"/>
      <dgm:spPr/>
    </dgm:pt>
    <dgm:pt modelId="{7F340C92-93DB-4D80-90AA-D4E1F306562B}" type="pres">
      <dgm:prSet presAssocID="{EEAD5B5C-0A4D-4A22-A088-5886ED9F172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E395452-DF06-45FE-942C-50516F484768}" type="pres">
      <dgm:prSet presAssocID="{EEAD5B5C-0A4D-4A22-A088-5886ED9F1721}" presName="spaceRect" presStyleCnt="0"/>
      <dgm:spPr/>
    </dgm:pt>
    <dgm:pt modelId="{DB18585A-C943-434D-84EA-AF6EAABAE8E8}" type="pres">
      <dgm:prSet presAssocID="{EEAD5B5C-0A4D-4A22-A088-5886ED9F1721}" presName="textRect" presStyleLbl="revTx" presStyleIdx="1" presStyleCnt="6">
        <dgm:presLayoutVars>
          <dgm:chMax val="1"/>
          <dgm:chPref val="1"/>
        </dgm:presLayoutVars>
      </dgm:prSet>
      <dgm:spPr/>
    </dgm:pt>
    <dgm:pt modelId="{3C60E916-8FBB-498F-A566-D468FE16B310}" type="pres">
      <dgm:prSet presAssocID="{A7D97CF4-4075-48B8-9DA2-B357BF430C33}" presName="sibTrans" presStyleLbl="sibTrans2D1" presStyleIdx="0" presStyleCnt="0"/>
      <dgm:spPr/>
    </dgm:pt>
    <dgm:pt modelId="{C9CA76D0-E2D7-4396-9DF3-B1A52395C796}" type="pres">
      <dgm:prSet presAssocID="{BD350FEA-95CB-42C6-8EF1-AF3909496DEB}" presName="compNode" presStyleCnt="0"/>
      <dgm:spPr/>
    </dgm:pt>
    <dgm:pt modelId="{628669C1-60C2-4D24-B769-9D7E6AF98F35}" type="pres">
      <dgm:prSet presAssocID="{BD350FEA-95CB-42C6-8EF1-AF3909496DEB}" presName="iconBgRect" presStyleLbl="bgShp" presStyleIdx="2" presStyleCnt="6"/>
      <dgm:spPr/>
    </dgm:pt>
    <dgm:pt modelId="{0F73ED40-163A-4913-B290-F336E0EC0227}" type="pres">
      <dgm:prSet presAssocID="{BD350FEA-95CB-42C6-8EF1-AF3909496D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3ED76F1-8FBD-451E-9DCA-5C214D618476}" type="pres">
      <dgm:prSet presAssocID="{BD350FEA-95CB-42C6-8EF1-AF3909496DEB}" presName="spaceRect" presStyleCnt="0"/>
      <dgm:spPr/>
    </dgm:pt>
    <dgm:pt modelId="{52C125F5-A582-4939-BA3B-745B21541556}" type="pres">
      <dgm:prSet presAssocID="{BD350FEA-95CB-42C6-8EF1-AF3909496DEB}" presName="textRect" presStyleLbl="revTx" presStyleIdx="2" presStyleCnt="6">
        <dgm:presLayoutVars>
          <dgm:chMax val="1"/>
          <dgm:chPref val="1"/>
        </dgm:presLayoutVars>
      </dgm:prSet>
      <dgm:spPr/>
    </dgm:pt>
    <dgm:pt modelId="{2FE2FF2E-B883-4D25-8B5B-1CD7BA223570}" type="pres">
      <dgm:prSet presAssocID="{641FF091-5CC9-4F1F-B955-E684CBFC928F}" presName="sibTrans" presStyleLbl="sibTrans2D1" presStyleIdx="0" presStyleCnt="0"/>
      <dgm:spPr/>
    </dgm:pt>
    <dgm:pt modelId="{C9524705-3C74-405F-BA9C-3C1EBD67A71C}" type="pres">
      <dgm:prSet presAssocID="{76602746-3AB3-46DC-8787-A3D34CADE2B8}" presName="compNode" presStyleCnt="0"/>
      <dgm:spPr/>
    </dgm:pt>
    <dgm:pt modelId="{6AF1A80C-16B4-4E7D-9A58-76053154601B}" type="pres">
      <dgm:prSet presAssocID="{76602746-3AB3-46DC-8787-A3D34CADE2B8}" presName="iconBgRect" presStyleLbl="bgShp" presStyleIdx="3" presStyleCnt="6"/>
      <dgm:spPr/>
    </dgm:pt>
    <dgm:pt modelId="{390FDF81-4E1A-44D6-83C9-EBEEE571C748}" type="pres">
      <dgm:prSet presAssocID="{76602746-3AB3-46DC-8787-A3D34CADE2B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17AD201-0B47-42FF-9447-4A7158B1C897}" type="pres">
      <dgm:prSet presAssocID="{76602746-3AB3-46DC-8787-A3D34CADE2B8}" presName="spaceRect" presStyleCnt="0"/>
      <dgm:spPr/>
    </dgm:pt>
    <dgm:pt modelId="{FA040AA1-3C70-458F-B20C-17D4143FB456}" type="pres">
      <dgm:prSet presAssocID="{76602746-3AB3-46DC-8787-A3D34CADE2B8}" presName="textRect" presStyleLbl="revTx" presStyleIdx="3" presStyleCnt="6">
        <dgm:presLayoutVars>
          <dgm:chMax val="1"/>
          <dgm:chPref val="1"/>
        </dgm:presLayoutVars>
      </dgm:prSet>
      <dgm:spPr/>
    </dgm:pt>
    <dgm:pt modelId="{F372A1D6-8CF7-4842-AA26-B3FCBB6D97A5}" type="pres">
      <dgm:prSet presAssocID="{A609AA1D-5C07-4DCE-8A85-096A3196B4F9}" presName="sibTrans" presStyleLbl="sibTrans2D1" presStyleIdx="0" presStyleCnt="0"/>
      <dgm:spPr/>
    </dgm:pt>
    <dgm:pt modelId="{BB391AB1-8146-457E-83DD-ED9C3ED10455}" type="pres">
      <dgm:prSet presAssocID="{6645F8C3-BE8B-4244-B691-4CBF8400E3C8}" presName="compNode" presStyleCnt="0"/>
      <dgm:spPr/>
    </dgm:pt>
    <dgm:pt modelId="{4829B8A0-D78F-4C7F-9AF9-D3C8644123AC}" type="pres">
      <dgm:prSet presAssocID="{6645F8C3-BE8B-4244-B691-4CBF8400E3C8}" presName="iconBgRect" presStyleLbl="bgShp" presStyleIdx="4" presStyleCnt="6"/>
      <dgm:spPr/>
    </dgm:pt>
    <dgm:pt modelId="{E59A7D41-7B50-4476-982B-0F29A1462C47}" type="pres">
      <dgm:prSet presAssocID="{6645F8C3-BE8B-4244-B691-4CBF8400E3C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1471154-D28D-4C13-8500-A3A92F3BD179}" type="pres">
      <dgm:prSet presAssocID="{6645F8C3-BE8B-4244-B691-4CBF8400E3C8}" presName="spaceRect" presStyleCnt="0"/>
      <dgm:spPr/>
    </dgm:pt>
    <dgm:pt modelId="{A84C1FB4-3AB9-4BCF-A733-B04C5F89878F}" type="pres">
      <dgm:prSet presAssocID="{6645F8C3-BE8B-4244-B691-4CBF8400E3C8}" presName="textRect" presStyleLbl="revTx" presStyleIdx="4" presStyleCnt="6">
        <dgm:presLayoutVars>
          <dgm:chMax val="1"/>
          <dgm:chPref val="1"/>
        </dgm:presLayoutVars>
      </dgm:prSet>
      <dgm:spPr/>
    </dgm:pt>
    <dgm:pt modelId="{6B02CAB7-5C08-4BDE-8A47-B047EE2F0F2B}" type="pres">
      <dgm:prSet presAssocID="{D49A2D06-A9FB-41E6-B65B-F204344E95A5}" presName="sibTrans" presStyleLbl="sibTrans2D1" presStyleIdx="0" presStyleCnt="0"/>
      <dgm:spPr/>
    </dgm:pt>
    <dgm:pt modelId="{5466021C-9D8A-4BB0-91D8-EDF4F0CB0275}" type="pres">
      <dgm:prSet presAssocID="{4184F6B2-4B76-4C2B-9615-8468F453C0DC}" presName="compNode" presStyleCnt="0"/>
      <dgm:spPr/>
    </dgm:pt>
    <dgm:pt modelId="{1437E2B2-0F42-4B90-B9CD-7239D52205AD}" type="pres">
      <dgm:prSet presAssocID="{4184F6B2-4B76-4C2B-9615-8468F453C0DC}" presName="iconBgRect" presStyleLbl="bgShp" presStyleIdx="5" presStyleCnt="6"/>
      <dgm:spPr/>
    </dgm:pt>
    <dgm:pt modelId="{CD5F37FC-C0F4-4D91-9384-14B85000A049}" type="pres">
      <dgm:prSet presAssocID="{4184F6B2-4B76-4C2B-9615-8468F453C0D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184717A-2C78-49B6-BAE5-B7A51506DC5E}" type="pres">
      <dgm:prSet presAssocID="{4184F6B2-4B76-4C2B-9615-8468F453C0DC}" presName="spaceRect" presStyleCnt="0"/>
      <dgm:spPr/>
    </dgm:pt>
    <dgm:pt modelId="{CA3CD3FE-9CBF-4EAD-AE20-E61BA65566B3}" type="pres">
      <dgm:prSet presAssocID="{4184F6B2-4B76-4C2B-9615-8468F453C0D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0292F15-0A73-4D43-B484-3EC36D87F98F}" type="presOf" srcId="{277891F3-6DD7-4161-AD62-37B2B56F62C6}" destId="{5FEFED2D-4FF2-404A-9122-DA50FF082C18}" srcOrd="0" destOrd="0" presId="urn:microsoft.com/office/officeart/2018/2/layout/IconCircleList"/>
    <dgm:cxn modelId="{784CEC22-AEF9-425B-ABE5-422E849893BD}" type="presOf" srcId="{76602746-3AB3-46DC-8787-A3D34CADE2B8}" destId="{FA040AA1-3C70-458F-B20C-17D4143FB456}" srcOrd="0" destOrd="0" presId="urn:microsoft.com/office/officeart/2018/2/layout/IconCircleList"/>
    <dgm:cxn modelId="{AE51FC38-96B0-4F78-91DE-6F71F85D3B08}" type="presOf" srcId="{6645F8C3-BE8B-4244-B691-4CBF8400E3C8}" destId="{A84C1FB4-3AB9-4BCF-A733-B04C5F89878F}" srcOrd="0" destOrd="0" presId="urn:microsoft.com/office/officeart/2018/2/layout/IconCircleList"/>
    <dgm:cxn modelId="{50F0E341-1811-4F19-9709-31E10362FEC2}" type="presOf" srcId="{BD350FEA-95CB-42C6-8EF1-AF3909496DEB}" destId="{52C125F5-A582-4939-BA3B-745B21541556}" srcOrd="0" destOrd="0" presId="urn:microsoft.com/office/officeart/2018/2/layout/IconCircleList"/>
    <dgm:cxn modelId="{AB21A973-D8FA-45E7-8C9E-8E8F6448E96D}" type="presOf" srcId="{4184F6B2-4B76-4C2B-9615-8468F453C0DC}" destId="{CA3CD3FE-9CBF-4EAD-AE20-E61BA65566B3}" srcOrd="0" destOrd="0" presId="urn:microsoft.com/office/officeart/2018/2/layout/IconCircleList"/>
    <dgm:cxn modelId="{C25F807B-5108-4C07-B87D-FA619C33AB42}" type="presOf" srcId="{3362C5E5-B490-4F2B-A3FF-0632D0552D8B}" destId="{3D2229E3-62A9-4875-B295-A529AEC965E8}" srcOrd="0" destOrd="0" presId="urn:microsoft.com/office/officeart/2018/2/layout/IconCircleList"/>
    <dgm:cxn modelId="{02D9877F-5C34-4766-B3A6-D3B576FBDE9E}" srcId="{3362C5E5-B490-4F2B-A3FF-0632D0552D8B}" destId="{277891F3-6DD7-4161-AD62-37B2B56F62C6}" srcOrd="0" destOrd="0" parTransId="{753EE782-AF62-41DF-A5A2-2619F8B162BD}" sibTransId="{1BFEDD41-E7FA-4D6D-AF28-70B27344577B}"/>
    <dgm:cxn modelId="{44DA3186-3A9D-46A6-9DC0-C1BBA4BAD223}" type="presOf" srcId="{641FF091-5CC9-4F1F-B955-E684CBFC928F}" destId="{2FE2FF2E-B883-4D25-8B5B-1CD7BA223570}" srcOrd="0" destOrd="0" presId="urn:microsoft.com/office/officeart/2018/2/layout/IconCircleList"/>
    <dgm:cxn modelId="{FB20DC9D-B557-4FFD-8842-EC125F2DD478}" srcId="{3362C5E5-B490-4F2B-A3FF-0632D0552D8B}" destId="{76602746-3AB3-46DC-8787-A3D34CADE2B8}" srcOrd="3" destOrd="0" parTransId="{D7A26BD1-77A8-4E34-A626-BA52C0B0D078}" sibTransId="{A609AA1D-5C07-4DCE-8A85-096A3196B4F9}"/>
    <dgm:cxn modelId="{294278B4-32AD-409D-A560-527B724003CC}" type="presOf" srcId="{D49A2D06-A9FB-41E6-B65B-F204344E95A5}" destId="{6B02CAB7-5C08-4BDE-8A47-B047EE2F0F2B}" srcOrd="0" destOrd="0" presId="urn:microsoft.com/office/officeart/2018/2/layout/IconCircleList"/>
    <dgm:cxn modelId="{BA9FB1B8-FE72-4C39-8C0A-E5E84D1DBE94}" type="presOf" srcId="{A609AA1D-5C07-4DCE-8A85-096A3196B4F9}" destId="{F372A1D6-8CF7-4842-AA26-B3FCBB6D97A5}" srcOrd="0" destOrd="0" presId="urn:microsoft.com/office/officeart/2018/2/layout/IconCircleList"/>
    <dgm:cxn modelId="{F049BAD7-CE43-4B51-B39F-CCF6A03164AE}" srcId="{3362C5E5-B490-4F2B-A3FF-0632D0552D8B}" destId="{BD350FEA-95CB-42C6-8EF1-AF3909496DEB}" srcOrd="2" destOrd="0" parTransId="{733CCD2B-5A47-4E88-B68C-ACD8DAEFEAEC}" sibTransId="{641FF091-5CC9-4F1F-B955-E684CBFC928F}"/>
    <dgm:cxn modelId="{A63E76D9-41E4-4103-88ED-BDD0C3058F2A}" type="presOf" srcId="{EEAD5B5C-0A4D-4A22-A088-5886ED9F1721}" destId="{DB18585A-C943-434D-84EA-AF6EAABAE8E8}" srcOrd="0" destOrd="0" presId="urn:microsoft.com/office/officeart/2018/2/layout/IconCircleList"/>
    <dgm:cxn modelId="{E7FA8ED9-B706-471B-9B2B-016308843172}" srcId="{3362C5E5-B490-4F2B-A3FF-0632D0552D8B}" destId="{4184F6B2-4B76-4C2B-9615-8468F453C0DC}" srcOrd="5" destOrd="0" parTransId="{23A4CA7D-3E88-4AF9-84AD-35B3EA6E3A0F}" sibTransId="{0D61F79A-7787-4B9C-8777-D7EA13E725D8}"/>
    <dgm:cxn modelId="{4739EAE1-47FD-4344-B512-8472D511F9E6}" srcId="{3362C5E5-B490-4F2B-A3FF-0632D0552D8B}" destId="{EEAD5B5C-0A4D-4A22-A088-5886ED9F1721}" srcOrd="1" destOrd="0" parTransId="{AE0FD5B6-C9E1-46E9-98F9-5D55FF3BD472}" sibTransId="{A7D97CF4-4075-48B8-9DA2-B357BF430C33}"/>
    <dgm:cxn modelId="{D335FCE8-5893-471B-8870-4AA6759AD101}" type="presOf" srcId="{1BFEDD41-E7FA-4D6D-AF28-70B27344577B}" destId="{624BD92D-21E8-43CE-931B-7C4F895385ED}" srcOrd="0" destOrd="0" presId="urn:microsoft.com/office/officeart/2018/2/layout/IconCircleList"/>
    <dgm:cxn modelId="{894B20EA-B377-4113-949A-175A7D4F2B3D}" srcId="{3362C5E5-B490-4F2B-A3FF-0632D0552D8B}" destId="{6645F8C3-BE8B-4244-B691-4CBF8400E3C8}" srcOrd="4" destOrd="0" parTransId="{2148180B-F769-4B69-AD95-51F72C4362EA}" sibTransId="{D49A2D06-A9FB-41E6-B65B-F204344E95A5}"/>
    <dgm:cxn modelId="{1847A8EE-7D71-44A4-9FAE-330CB4A5CBD5}" type="presOf" srcId="{A7D97CF4-4075-48B8-9DA2-B357BF430C33}" destId="{3C60E916-8FBB-498F-A566-D468FE16B310}" srcOrd="0" destOrd="0" presId="urn:microsoft.com/office/officeart/2018/2/layout/IconCircleList"/>
    <dgm:cxn modelId="{690E91A9-7755-4D43-8D85-AFB9B3D75774}" type="presParOf" srcId="{3D2229E3-62A9-4875-B295-A529AEC965E8}" destId="{2A534313-DFC9-4C9E-A5D0-77DD9D3F059D}" srcOrd="0" destOrd="0" presId="urn:microsoft.com/office/officeart/2018/2/layout/IconCircleList"/>
    <dgm:cxn modelId="{62D04C60-2336-4529-BB8E-527663411DB5}" type="presParOf" srcId="{2A534313-DFC9-4C9E-A5D0-77DD9D3F059D}" destId="{FA132FD9-A01D-4C88-B223-1A0982497222}" srcOrd="0" destOrd="0" presId="urn:microsoft.com/office/officeart/2018/2/layout/IconCircleList"/>
    <dgm:cxn modelId="{57D78808-A5C1-466F-9BB1-EFC6B8DEF801}" type="presParOf" srcId="{FA132FD9-A01D-4C88-B223-1A0982497222}" destId="{235D7527-C2AD-4B68-9149-8F1402142B00}" srcOrd="0" destOrd="0" presId="urn:microsoft.com/office/officeart/2018/2/layout/IconCircleList"/>
    <dgm:cxn modelId="{DCF059DB-1174-42AF-8C3E-E9CC118DAA2D}" type="presParOf" srcId="{FA132FD9-A01D-4C88-B223-1A0982497222}" destId="{65843F4C-41FF-45DD-A240-949C6991F8AF}" srcOrd="1" destOrd="0" presId="urn:microsoft.com/office/officeart/2018/2/layout/IconCircleList"/>
    <dgm:cxn modelId="{CBFD8A19-6A1D-416F-B6CD-452A44140150}" type="presParOf" srcId="{FA132FD9-A01D-4C88-B223-1A0982497222}" destId="{8DA6B288-9DE6-4866-B38E-FCA8E992C499}" srcOrd="2" destOrd="0" presId="urn:microsoft.com/office/officeart/2018/2/layout/IconCircleList"/>
    <dgm:cxn modelId="{40C9ED86-BF08-48CC-A9AE-B49D86AD6227}" type="presParOf" srcId="{FA132FD9-A01D-4C88-B223-1A0982497222}" destId="{5FEFED2D-4FF2-404A-9122-DA50FF082C18}" srcOrd="3" destOrd="0" presId="urn:microsoft.com/office/officeart/2018/2/layout/IconCircleList"/>
    <dgm:cxn modelId="{E82C53D0-C35C-4B0E-BB2B-4634EE00C3E3}" type="presParOf" srcId="{2A534313-DFC9-4C9E-A5D0-77DD9D3F059D}" destId="{624BD92D-21E8-43CE-931B-7C4F895385ED}" srcOrd="1" destOrd="0" presId="urn:microsoft.com/office/officeart/2018/2/layout/IconCircleList"/>
    <dgm:cxn modelId="{D94AB35F-AC17-4907-A1A8-5AF55EA1A1C2}" type="presParOf" srcId="{2A534313-DFC9-4C9E-A5D0-77DD9D3F059D}" destId="{A6C1BD7D-E490-4193-A582-A1BB3744E38B}" srcOrd="2" destOrd="0" presId="urn:microsoft.com/office/officeart/2018/2/layout/IconCircleList"/>
    <dgm:cxn modelId="{EDB562A5-32A9-450A-A9F6-72E8669838F9}" type="presParOf" srcId="{A6C1BD7D-E490-4193-A582-A1BB3744E38B}" destId="{824E0047-A160-4BEF-BEFC-0439CF68FF10}" srcOrd="0" destOrd="0" presId="urn:microsoft.com/office/officeart/2018/2/layout/IconCircleList"/>
    <dgm:cxn modelId="{400D7D7B-7B8E-4B22-BA9E-62B03B3AADAC}" type="presParOf" srcId="{A6C1BD7D-E490-4193-A582-A1BB3744E38B}" destId="{7F340C92-93DB-4D80-90AA-D4E1F306562B}" srcOrd="1" destOrd="0" presId="urn:microsoft.com/office/officeart/2018/2/layout/IconCircleList"/>
    <dgm:cxn modelId="{47C8D4E5-5758-41EE-A21C-FEB05ED4DABB}" type="presParOf" srcId="{A6C1BD7D-E490-4193-A582-A1BB3744E38B}" destId="{9E395452-DF06-45FE-942C-50516F484768}" srcOrd="2" destOrd="0" presId="urn:microsoft.com/office/officeart/2018/2/layout/IconCircleList"/>
    <dgm:cxn modelId="{9029C217-3CAD-42E4-9501-9B4BA934B59D}" type="presParOf" srcId="{A6C1BD7D-E490-4193-A582-A1BB3744E38B}" destId="{DB18585A-C943-434D-84EA-AF6EAABAE8E8}" srcOrd="3" destOrd="0" presId="urn:microsoft.com/office/officeart/2018/2/layout/IconCircleList"/>
    <dgm:cxn modelId="{1F3E6D88-C8FE-4E18-AD25-D196AEF34454}" type="presParOf" srcId="{2A534313-DFC9-4C9E-A5D0-77DD9D3F059D}" destId="{3C60E916-8FBB-498F-A566-D468FE16B310}" srcOrd="3" destOrd="0" presId="urn:microsoft.com/office/officeart/2018/2/layout/IconCircleList"/>
    <dgm:cxn modelId="{E15468D0-2603-437F-B501-8270A791D211}" type="presParOf" srcId="{2A534313-DFC9-4C9E-A5D0-77DD9D3F059D}" destId="{C9CA76D0-E2D7-4396-9DF3-B1A52395C796}" srcOrd="4" destOrd="0" presId="urn:microsoft.com/office/officeart/2018/2/layout/IconCircleList"/>
    <dgm:cxn modelId="{02C153DB-03D4-4A4D-937F-0067E305F562}" type="presParOf" srcId="{C9CA76D0-E2D7-4396-9DF3-B1A52395C796}" destId="{628669C1-60C2-4D24-B769-9D7E6AF98F35}" srcOrd="0" destOrd="0" presId="urn:microsoft.com/office/officeart/2018/2/layout/IconCircleList"/>
    <dgm:cxn modelId="{A3D67BA5-5231-4702-9780-3179F6D34D29}" type="presParOf" srcId="{C9CA76D0-E2D7-4396-9DF3-B1A52395C796}" destId="{0F73ED40-163A-4913-B290-F336E0EC0227}" srcOrd="1" destOrd="0" presId="urn:microsoft.com/office/officeart/2018/2/layout/IconCircleList"/>
    <dgm:cxn modelId="{06A23967-BA1A-4029-BF91-AC824E533F57}" type="presParOf" srcId="{C9CA76D0-E2D7-4396-9DF3-B1A52395C796}" destId="{93ED76F1-8FBD-451E-9DCA-5C214D618476}" srcOrd="2" destOrd="0" presId="urn:microsoft.com/office/officeart/2018/2/layout/IconCircleList"/>
    <dgm:cxn modelId="{85CD6519-C1A6-4C68-9194-622D7D85D910}" type="presParOf" srcId="{C9CA76D0-E2D7-4396-9DF3-B1A52395C796}" destId="{52C125F5-A582-4939-BA3B-745B21541556}" srcOrd="3" destOrd="0" presId="urn:microsoft.com/office/officeart/2018/2/layout/IconCircleList"/>
    <dgm:cxn modelId="{469D792F-DA34-4845-9F66-00DBCB9B7C90}" type="presParOf" srcId="{2A534313-DFC9-4C9E-A5D0-77DD9D3F059D}" destId="{2FE2FF2E-B883-4D25-8B5B-1CD7BA223570}" srcOrd="5" destOrd="0" presId="urn:microsoft.com/office/officeart/2018/2/layout/IconCircleList"/>
    <dgm:cxn modelId="{AF266E79-699F-42E8-8898-7509F0AB5761}" type="presParOf" srcId="{2A534313-DFC9-4C9E-A5D0-77DD9D3F059D}" destId="{C9524705-3C74-405F-BA9C-3C1EBD67A71C}" srcOrd="6" destOrd="0" presId="urn:microsoft.com/office/officeart/2018/2/layout/IconCircleList"/>
    <dgm:cxn modelId="{941B8F40-F081-483C-83A3-D55DF350BC97}" type="presParOf" srcId="{C9524705-3C74-405F-BA9C-3C1EBD67A71C}" destId="{6AF1A80C-16B4-4E7D-9A58-76053154601B}" srcOrd="0" destOrd="0" presId="urn:microsoft.com/office/officeart/2018/2/layout/IconCircleList"/>
    <dgm:cxn modelId="{3CD94289-2AB4-4C94-8E42-3A5C53B86380}" type="presParOf" srcId="{C9524705-3C74-405F-BA9C-3C1EBD67A71C}" destId="{390FDF81-4E1A-44D6-83C9-EBEEE571C748}" srcOrd="1" destOrd="0" presId="urn:microsoft.com/office/officeart/2018/2/layout/IconCircleList"/>
    <dgm:cxn modelId="{A0DBD0CD-8B61-4D24-B7BE-8027EF77B68C}" type="presParOf" srcId="{C9524705-3C74-405F-BA9C-3C1EBD67A71C}" destId="{617AD201-0B47-42FF-9447-4A7158B1C897}" srcOrd="2" destOrd="0" presId="urn:microsoft.com/office/officeart/2018/2/layout/IconCircleList"/>
    <dgm:cxn modelId="{11F1BF93-4A89-40EC-B12D-67DF4E664E98}" type="presParOf" srcId="{C9524705-3C74-405F-BA9C-3C1EBD67A71C}" destId="{FA040AA1-3C70-458F-B20C-17D4143FB456}" srcOrd="3" destOrd="0" presId="urn:microsoft.com/office/officeart/2018/2/layout/IconCircleList"/>
    <dgm:cxn modelId="{A39EF7F4-2BE5-4DAC-9C10-4919A896870D}" type="presParOf" srcId="{2A534313-DFC9-4C9E-A5D0-77DD9D3F059D}" destId="{F372A1D6-8CF7-4842-AA26-B3FCBB6D97A5}" srcOrd="7" destOrd="0" presId="urn:microsoft.com/office/officeart/2018/2/layout/IconCircleList"/>
    <dgm:cxn modelId="{7220CC8B-5BE6-4C4B-9D72-5BD8B1DD097C}" type="presParOf" srcId="{2A534313-DFC9-4C9E-A5D0-77DD9D3F059D}" destId="{BB391AB1-8146-457E-83DD-ED9C3ED10455}" srcOrd="8" destOrd="0" presId="urn:microsoft.com/office/officeart/2018/2/layout/IconCircleList"/>
    <dgm:cxn modelId="{6877FC11-1BEF-4642-9821-1BDA86042D9E}" type="presParOf" srcId="{BB391AB1-8146-457E-83DD-ED9C3ED10455}" destId="{4829B8A0-D78F-4C7F-9AF9-D3C8644123AC}" srcOrd="0" destOrd="0" presId="urn:microsoft.com/office/officeart/2018/2/layout/IconCircleList"/>
    <dgm:cxn modelId="{5B76056E-54B4-4199-93A5-CEF627C3F506}" type="presParOf" srcId="{BB391AB1-8146-457E-83DD-ED9C3ED10455}" destId="{E59A7D41-7B50-4476-982B-0F29A1462C47}" srcOrd="1" destOrd="0" presId="urn:microsoft.com/office/officeart/2018/2/layout/IconCircleList"/>
    <dgm:cxn modelId="{84758DE2-8E33-4F60-B859-DD2CBB79C0CA}" type="presParOf" srcId="{BB391AB1-8146-457E-83DD-ED9C3ED10455}" destId="{A1471154-D28D-4C13-8500-A3A92F3BD179}" srcOrd="2" destOrd="0" presId="urn:microsoft.com/office/officeart/2018/2/layout/IconCircleList"/>
    <dgm:cxn modelId="{9AD680FF-D8F7-4AA9-90EC-D7DDA698FD8D}" type="presParOf" srcId="{BB391AB1-8146-457E-83DD-ED9C3ED10455}" destId="{A84C1FB4-3AB9-4BCF-A733-B04C5F89878F}" srcOrd="3" destOrd="0" presId="urn:microsoft.com/office/officeart/2018/2/layout/IconCircleList"/>
    <dgm:cxn modelId="{7832570A-A07E-44C5-8C6D-9075713A277B}" type="presParOf" srcId="{2A534313-DFC9-4C9E-A5D0-77DD9D3F059D}" destId="{6B02CAB7-5C08-4BDE-8A47-B047EE2F0F2B}" srcOrd="9" destOrd="0" presId="urn:microsoft.com/office/officeart/2018/2/layout/IconCircleList"/>
    <dgm:cxn modelId="{A52CCD6A-F782-4B1D-96D4-45A09DD9D121}" type="presParOf" srcId="{2A534313-DFC9-4C9E-A5D0-77DD9D3F059D}" destId="{5466021C-9D8A-4BB0-91D8-EDF4F0CB0275}" srcOrd="10" destOrd="0" presId="urn:microsoft.com/office/officeart/2018/2/layout/IconCircleList"/>
    <dgm:cxn modelId="{3427BE6F-D811-42DE-9470-A29943A91643}" type="presParOf" srcId="{5466021C-9D8A-4BB0-91D8-EDF4F0CB0275}" destId="{1437E2B2-0F42-4B90-B9CD-7239D52205AD}" srcOrd="0" destOrd="0" presId="urn:microsoft.com/office/officeart/2018/2/layout/IconCircleList"/>
    <dgm:cxn modelId="{D37EBFDA-9AAF-45A9-990A-B64E1AC3BF8B}" type="presParOf" srcId="{5466021C-9D8A-4BB0-91D8-EDF4F0CB0275}" destId="{CD5F37FC-C0F4-4D91-9384-14B85000A049}" srcOrd="1" destOrd="0" presId="urn:microsoft.com/office/officeart/2018/2/layout/IconCircleList"/>
    <dgm:cxn modelId="{0B2E7083-5DF4-4B29-9DF5-A546687CD1B1}" type="presParOf" srcId="{5466021C-9D8A-4BB0-91D8-EDF4F0CB0275}" destId="{7184717A-2C78-49B6-BAE5-B7A51506DC5E}" srcOrd="2" destOrd="0" presId="urn:microsoft.com/office/officeart/2018/2/layout/IconCircleList"/>
    <dgm:cxn modelId="{A69DE071-AD71-4AD5-A3AC-E49246706B14}" type="presParOf" srcId="{5466021C-9D8A-4BB0-91D8-EDF4F0CB0275}" destId="{CA3CD3FE-9CBF-4EAD-AE20-E61BA65566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D2847E-9174-4F78-87E1-4F306152E1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7FC313D-3269-4CD9-8AA3-D9F8595343FA}">
      <dgm:prSet/>
      <dgm:spPr/>
      <dgm:t>
        <a:bodyPr/>
        <a:lstStyle/>
        <a:p>
          <a:r>
            <a:rPr lang="en-US"/>
            <a:t>Loaded data from three files: demographics.txt, campaign.json, and behaviour.json.</a:t>
          </a:r>
        </a:p>
      </dgm:t>
    </dgm:pt>
    <dgm:pt modelId="{8A8D729B-002C-45FC-96DB-FE0AFA0AA01B}" type="parTrans" cxnId="{2458D884-42CB-480A-BD7B-6D59F4A2F77D}">
      <dgm:prSet/>
      <dgm:spPr/>
      <dgm:t>
        <a:bodyPr/>
        <a:lstStyle/>
        <a:p>
          <a:endParaRPr lang="en-US"/>
        </a:p>
      </dgm:t>
    </dgm:pt>
    <dgm:pt modelId="{FD3653AE-F69C-40D1-953C-3B7AF2645962}" type="sibTrans" cxnId="{2458D884-42CB-480A-BD7B-6D59F4A2F77D}">
      <dgm:prSet/>
      <dgm:spPr/>
      <dgm:t>
        <a:bodyPr/>
        <a:lstStyle/>
        <a:p>
          <a:endParaRPr lang="en-US"/>
        </a:p>
      </dgm:t>
    </dgm:pt>
    <dgm:pt modelId="{EBB6D171-F612-47D6-BE07-9B9DAC6D40B1}">
      <dgm:prSet/>
      <dgm:spPr/>
      <dgm:t>
        <a:bodyPr/>
        <a:lstStyle/>
        <a:p>
          <a:r>
            <a:rPr lang="en-US"/>
            <a:t>Ensured data is properly structured and ready for analysis.</a:t>
          </a:r>
        </a:p>
      </dgm:t>
    </dgm:pt>
    <dgm:pt modelId="{FB627C9C-1CD7-42DE-AA1E-65848910D7F7}" type="parTrans" cxnId="{A891190E-652E-4E90-AB43-487C9ED8AC48}">
      <dgm:prSet/>
      <dgm:spPr/>
      <dgm:t>
        <a:bodyPr/>
        <a:lstStyle/>
        <a:p>
          <a:endParaRPr lang="en-US"/>
        </a:p>
      </dgm:t>
    </dgm:pt>
    <dgm:pt modelId="{627C8003-CE9E-44FF-B17E-E7D8E7C63396}" type="sibTrans" cxnId="{A891190E-652E-4E90-AB43-487C9ED8AC48}">
      <dgm:prSet/>
      <dgm:spPr/>
      <dgm:t>
        <a:bodyPr/>
        <a:lstStyle/>
        <a:p>
          <a:endParaRPr lang="en-US"/>
        </a:p>
      </dgm:t>
    </dgm:pt>
    <dgm:pt modelId="{64F08E5D-02B6-4FA5-B65D-1F90225C847A}" type="pres">
      <dgm:prSet presAssocID="{30D2847E-9174-4F78-87E1-4F306152E12F}" presName="root" presStyleCnt="0">
        <dgm:presLayoutVars>
          <dgm:dir/>
          <dgm:resizeHandles val="exact"/>
        </dgm:presLayoutVars>
      </dgm:prSet>
      <dgm:spPr/>
    </dgm:pt>
    <dgm:pt modelId="{A2EF27AB-7E96-4437-A528-F5897257A38A}" type="pres">
      <dgm:prSet presAssocID="{27FC313D-3269-4CD9-8AA3-D9F8595343FA}" presName="compNode" presStyleCnt="0"/>
      <dgm:spPr/>
    </dgm:pt>
    <dgm:pt modelId="{60810A55-65B4-47F9-B8AB-3DA6AC9D8C7D}" type="pres">
      <dgm:prSet presAssocID="{27FC313D-3269-4CD9-8AA3-D9F8595343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49A24AF-3AD1-4BA6-8395-9DBFDE34C552}" type="pres">
      <dgm:prSet presAssocID="{27FC313D-3269-4CD9-8AA3-D9F8595343FA}" presName="spaceRect" presStyleCnt="0"/>
      <dgm:spPr/>
    </dgm:pt>
    <dgm:pt modelId="{E6BF1D48-089F-4179-AFE2-FF459700F4EE}" type="pres">
      <dgm:prSet presAssocID="{27FC313D-3269-4CD9-8AA3-D9F8595343FA}" presName="textRect" presStyleLbl="revTx" presStyleIdx="0" presStyleCnt="2">
        <dgm:presLayoutVars>
          <dgm:chMax val="1"/>
          <dgm:chPref val="1"/>
        </dgm:presLayoutVars>
      </dgm:prSet>
      <dgm:spPr/>
    </dgm:pt>
    <dgm:pt modelId="{DB6BAE35-EE00-4CFC-9664-C149C3563E65}" type="pres">
      <dgm:prSet presAssocID="{FD3653AE-F69C-40D1-953C-3B7AF2645962}" presName="sibTrans" presStyleCnt="0"/>
      <dgm:spPr/>
    </dgm:pt>
    <dgm:pt modelId="{80D91521-82BD-42ED-8D24-DA7BDFD053AA}" type="pres">
      <dgm:prSet presAssocID="{EBB6D171-F612-47D6-BE07-9B9DAC6D40B1}" presName="compNode" presStyleCnt="0"/>
      <dgm:spPr/>
    </dgm:pt>
    <dgm:pt modelId="{44C17285-2DBF-491A-804C-41B49BA71091}" type="pres">
      <dgm:prSet presAssocID="{EBB6D171-F612-47D6-BE07-9B9DAC6D40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F7198F3-5ACB-4135-9EAF-27A76D3CA7E0}" type="pres">
      <dgm:prSet presAssocID="{EBB6D171-F612-47D6-BE07-9B9DAC6D40B1}" presName="spaceRect" presStyleCnt="0"/>
      <dgm:spPr/>
    </dgm:pt>
    <dgm:pt modelId="{1D562AD7-C7A6-450F-BC08-DC4A54769FE9}" type="pres">
      <dgm:prSet presAssocID="{EBB6D171-F612-47D6-BE07-9B9DAC6D40B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91190E-652E-4E90-AB43-487C9ED8AC48}" srcId="{30D2847E-9174-4F78-87E1-4F306152E12F}" destId="{EBB6D171-F612-47D6-BE07-9B9DAC6D40B1}" srcOrd="1" destOrd="0" parTransId="{FB627C9C-1CD7-42DE-AA1E-65848910D7F7}" sibTransId="{627C8003-CE9E-44FF-B17E-E7D8E7C63396}"/>
    <dgm:cxn modelId="{B9CBAB45-72EC-40D6-9D84-0342C969BF8F}" type="presOf" srcId="{30D2847E-9174-4F78-87E1-4F306152E12F}" destId="{64F08E5D-02B6-4FA5-B65D-1F90225C847A}" srcOrd="0" destOrd="0" presId="urn:microsoft.com/office/officeart/2018/2/layout/IconLabelList"/>
    <dgm:cxn modelId="{2458D884-42CB-480A-BD7B-6D59F4A2F77D}" srcId="{30D2847E-9174-4F78-87E1-4F306152E12F}" destId="{27FC313D-3269-4CD9-8AA3-D9F8595343FA}" srcOrd="0" destOrd="0" parTransId="{8A8D729B-002C-45FC-96DB-FE0AFA0AA01B}" sibTransId="{FD3653AE-F69C-40D1-953C-3B7AF2645962}"/>
    <dgm:cxn modelId="{E9A70294-4FCF-41B9-88FC-F74E1D8E4D82}" type="presOf" srcId="{EBB6D171-F612-47D6-BE07-9B9DAC6D40B1}" destId="{1D562AD7-C7A6-450F-BC08-DC4A54769FE9}" srcOrd="0" destOrd="0" presId="urn:microsoft.com/office/officeart/2018/2/layout/IconLabelList"/>
    <dgm:cxn modelId="{C3CEBFB6-0239-43CB-99C9-0E6980838C52}" type="presOf" srcId="{27FC313D-3269-4CD9-8AA3-D9F8595343FA}" destId="{E6BF1D48-089F-4179-AFE2-FF459700F4EE}" srcOrd="0" destOrd="0" presId="urn:microsoft.com/office/officeart/2018/2/layout/IconLabelList"/>
    <dgm:cxn modelId="{B3AD3465-B81C-4F13-BB95-03E70DDEDE1E}" type="presParOf" srcId="{64F08E5D-02B6-4FA5-B65D-1F90225C847A}" destId="{A2EF27AB-7E96-4437-A528-F5897257A38A}" srcOrd="0" destOrd="0" presId="urn:microsoft.com/office/officeart/2018/2/layout/IconLabelList"/>
    <dgm:cxn modelId="{B59BE94D-D23F-4F6D-9DC0-A9484ADCAD5E}" type="presParOf" srcId="{A2EF27AB-7E96-4437-A528-F5897257A38A}" destId="{60810A55-65B4-47F9-B8AB-3DA6AC9D8C7D}" srcOrd="0" destOrd="0" presId="urn:microsoft.com/office/officeart/2018/2/layout/IconLabelList"/>
    <dgm:cxn modelId="{C027405E-5108-4559-89F5-851AC9A04AF1}" type="presParOf" srcId="{A2EF27AB-7E96-4437-A528-F5897257A38A}" destId="{349A24AF-3AD1-4BA6-8395-9DBFDE34C552}" srcOrd="1" destOrd="0" presId="urn:microsoft.com/office/officeart/2018/2/layout/IconLabelList"/>
    <dgm:cxn modelId="{AC780902-1732-4424-908C-C72D316B6F58}" type="presParOf" srcId="{A2EF27AB-7E96-4437-A528-F5897257A38A}" destId="{E6BF1D48-089F-4179-AFE2-FF459700F4EE}" srcOrd="2" destOrd="0" presId="urn:microsoft.com/office/officeart/2018/2/layout/IconLabelList"/>
    <dgm:cxn modelId="{3AE61202-4865-4A8A-B81F-16E6DBD626F5}" type="presParOf" srcId="{64F08E5D-02B6-4FA5-B65D-1F90225C847A}" destId="{DB6BAE35-EE00-4CFC-9664-C149C3563E65}" srcOrd="1" destOrd="0" presId="urn:microsoft.com/office/officeart/2018/2/layout/IconLabelList"/>
    <dgm:cxn modelId="{F5FA6D4A-A4B5-4368-9C72-C8975826BF5D}" type="presParOf" srcId="{64F08E5D-02B6-4FA5-B65D-1F90225C847A}" destId="{80D91521-82BD-42ED-8D24-DA7BDFD053AA}" srcOrd="2" destOrd="0" presId="urn:microsoft.com/office/officeart/2018/2/layout/IconLabelList"/>
    <dgm:cxn modelId="{FAD1CD0A-5654-43AC-ACEE-0F6F0172918C}" type="presParOf" srcId="{80D91521-82BD-42ED-8D24-DA7BDFD053AA}" destId="{44C17285-2DBF-491A-804C-41B49BA71091}" srcOrd="0" destOrd="0" presId="urn:microsoft.com/office/officeart/2018/2/layout/IconLabelList"/>
    <dgm:cxn modelId="{62DB4797-81A5-4C6F-9CCC-7B8135D903D8}" type="presParOf" srcId="{80D91521-82BD-42ED-8D24-DA7BDFD053AA}" destId="{6F7198F3-5ACB-4135-9EAF-27A76D3CA7E0}" srcOrd="1" destOrd="0" presId="urn:microsoft.com/office/officeart/2018/2/layout/IconLabelList"/>
    <dgm:cxn modelId="{B4BC3C36-6CD5-414A-BCFB-601498EFEA9C}" type="presParOf" srcId="{80D91521-82BD-42ED-8D24-DA7BDFD053AA}" destId="{1D562AD7-C7A6-450F-BC08-DC4A54769F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F1F605-FF57-4082-9A26-2A89D5D8E5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E31651-C9BE-4C81-9C88-218B7099BE4B}">
      <dgm:prSet/>
      <dgm:spPr/>
      <dgm:t>
        <a:bodyPr/>
        <a:lstStyle/>
        <a:p>
          <a:r>
            <a:rPr lang="en-US"/>
            <a:t>Performed necessary cleaning tasks:</a:t>
          </a:r>
        </a:p>
      </dgm:t>
    </dgm:pt>
    <dgm:pt modelId="{7426BFA1-B6AD-4829-B482-BEB689EF3B4C}" type="parTrans" cxnId="{DC9C097D-55C6-4958-883E-ED8C361D58DC}">
      <dgm:prSet/>
      <dgm:spPr/>
      <dgm:t>
        <a:bodyPr/>
        <a:lstStyle/>
        <a:p>
          <a:endParaRPr lang="en-US"/>
        </a:p>
      </dgm:t>
    </dgm:pt>
    <dgm:pt modelId="{D05A96CC-F70A-4095-9490-46745B28D85D}" type="sibTrans" cxnId="{DC9C097D-55C6-4958-883E-ED8C361D58DC}">
      <dgm:prSet/>
      <dgm:spPr/>
      <dgm:t>
        <a:bodyPr/>
        <a:lstStyle/>
        <a:p>
          <a:endParaRPr lang="en-US"/>
        </a:p>
      </dgm:t>
    </dgm:pt>
    <dgm:pt modelId="{56A9796A-99B6-4A12-B50B-537B8412DD67}">
      <dgm:prSet/>
      <dgm:spPr/>
      <dgm:t>
        <a:bodyPr/>
        <a:lstStyle/>
        <a:p>
          <a:r>
            <a:rPr lang="en-US"/>
            <a:t>- Handled missing values</a:t>
          </a:r>
        </a:p>
      </dgm:t>
    </dgm:pt>
    <dgm:pt modelId="{4394F316-1974-4205-89FC-0847EF5C3CF7}" type="parTrans" cxnId="{B3E476DA-9C16-43AA-81D9-A877CB2FBAC4}">
      <dgm:prSet/>
      <dgm:spPr/>
      <dgm:t>
        <a:bodyPr/>
        <a:lstStyle/>
        <a:p>
          <a:endParaRPr lang="en-US"/>
        </a:p>
      </dgm:t>
    </dgm:pt>
    <dgm:pt modelId="{611819CB-C1B9-41F6-88FB-2C1484FA42D5}" type="sibTrans" cxnId="{B3E476DA-9C16-43AA-81D9-A877CB2FBAC4}">
      <dgm:prSet/>
      <dgm:spPr/>
      <dgm:t>
        <a:bodyPr/>
        <a:lstStyle/>
        <a:p>
          <a:endParaRPr lang="en-US"/>
        </a:p>
      </dgm:t>
    </dgm:pt>
    <dgm:pt modelId="{67BA0107-EF01-43BE-9127-6EF9B894B66B}">
      <dgm:prSet/>
      <dgm:spPr/>
      <dgm:t>
        <a:bodyPr/>
        <a:lstStyle/>
        <a:p>
          <a:r>
            <a:rPr lang="en-US"/>
            <a:t>- Removed duplicates</a:t>
          </a:r>
        </a:p>
      </dgm:t>
    </dgm:pt>
    <dgm:pt modelId="{EBF0A82E-1075-434F-ACE1-50671202874C}" type="parTrans" cxnId="{E0B03806-0BB3-4385-94F9-18859D67D431}">
      <dgm:prSet/>
      <dgm:spPr/>
      <dgm:t>
        <a:bodyPr/>
        <a:lstStyle/>
        <a:p>
          <a:endParaRPr lang="en-US"/>
        </a:p>
      </dgm:t>
    </dgm:pt>
    <dgm:pt modelId="{0FE6001F-A59F-4C28-B75D-4F904A9D38CE}" type="sibTrans" cxnId="{E0B03806-0BB3-4385-94F9-18859D67D431}">
      <dgm:prSet/>
      <dgm:spPr/>
      <dgm:t>
        <a:bodyPr/>
        <a:lstStyle/>
        <a:p>
          <a:endParaRPr lang="en-US"/>
        </a:p>
      </dgm:t>
    </dgm:pt>
    <dgm:pt modelId="{BC9BBED1-3907-4E93-A234-636132F84ED1}">
      <dgm:prSet/>
      <dgm:spPr/>
      <dgm:t>
        <a:bodyPr/>
        <a:lstStyle/>
        <a:p>
          <a:r>
            <a:rPr lang="en-US"/>
            <a:t>- Standardized formats</a:t>
          </a:r>
        </a:p>
      </dgm:t>
    </dgm:pt>
    <dgm:pt modelId="{CBCD6C7B-EF5A-4C44-93C4-0BFBF7EE5319}" type="parTrans" cxnId="{3267D085-5309-44AB-A5B3-48586E696401}">
      <dgm:prSet/>
      <dgm:spPr/>
      <dgm:t>
        <a:bodyPr/>
        <a:lstStyle/>
        <a:p>
          <a:endParaRPr lang="en-US"/>
        </a:p>
      </dgm:t>
    </dgm:pt>
    <dgm:pt modelId="{F33A710A-116C-4D81-85E9-7C7AB2520788}" type="sibTrans" cxnId="{3267D085-5309-44AB-A5B3-48586E696401}">
      <dgm:prSet/>
      <dgm:spPr/>
      <dgm:t>
        <a:bodyPr/>
        <a:lstStyle/>
        <a:p>
          <a:endParaRPr lang="en-US"/>
        </a:p>
      </dgm:t>
    </dgm:pt>
    <dgm:pt modelId="{9E7F7066-95CD-4CFD-A47B-EC8F23A10F0F}">
      <dgm:prSet/>
      <dgm:spPr/>
      <dgm:t>
        <a:bodyPr/>
        <a:lstStyle/>
        <a:p>
          <a:r>
            <a:rPr lang="en-US"/>
            <a:t>Ensured data quality for accurate analysis.</a:t>
          </a:r>
        </a:p>
      </dgm:t>
    </dgm:pt>
    <dgm:pt modelId="{D0B8CED5-7767-4883-9C99-29EF72594FBB}" type="parTrans" cxnId="{72B914B5-C8D9-4D93-BB30-FA4C75CE9734}">
      <dgm:prSet/>
      <dgm:spPr/>
      <dgm:t>
        <a:bodyPr/>
        <a:lstStyle/>
        <a:p>
          <a:endParaRPr lang="en-US"/>
        </a:p>
      </dgm:t>
    </dgm:pt>
    <dgm:pt modelId="{60B707AB-22EC-4E20-B16B-114D4F97D49D}" type="sibTrans" cxnId="{72B914B5-C8D9-4D93-BB30-FA4C75CE9734}">
      <dgm:prSet/>
      <dgm:spPr/>
      <dgm:t>
        <a:bodyPr/>
        <a:lstStyle/>
        <a:p>
          <a:endParaRPr lang="en-US"/>
        </a:p>
      </dgm:t>
    </dgm:pt>
    <dgm:pt modelId="{516F6F2B-0D60-6844-962D-763EBD0A8BDE}" type="pres">
      <dgm:prSet presAssocID="{4EF1F605-FF57-4082-9A26-2A89D5D8E528}" presName="linear" presStyleCnt="0">
        <dgm:presLayoutVars>
          <dgm:animLvl val="lvl"/>
          <dgm:resizeHandles val="exact"/>
        </dgm:presLayoutVars>
      </dgm:prSet>
      <dgm:spPr/>
    </dgm:pt>
    <dgm:pt modelId="{2CB469B1-C0E3-294D-8B42-D47FBE50C5F3}" type="pres">
      <dgm:prSet presAssocID="{B8E31651-C9BE-4C81-9C88-218B7099BE4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3383FC-0C5F-0040-9D21-B841F708E816}" type="pres">
      <dgm:prSet presAssocID="{D05A96CC-F70A-4095-9490-46745B28D85D}" presName="spacer" presStyleCnt="0"/>
      <dgm:spPr/>
    </dgm:pt>
    <dgm:pt modelId="{94C5B821-91E5-BE48-A6DF-C05EA9F9706D}" type="pres">
      <dgm:prSet presAssocID="{56A9796A-99B6-4A12-B50B-537B8412DD6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9500387-37DE-BB40-9163-A55AD718578C}" type="pres">
      <dgm:prSet presAssocID="{611819CB-C1B9-41F6-88FB-2C1484FA42D5}" presName="spacer" presStyleCnt="0"/>
      <dgm:spPr/>
    </dgm:pt>
    <dgm:pt modelId="{FC5678B1-7D41-8A45-87A6-2303D7B19F75}" type="pres">
      <dgm:prSet presAssocID="{67BA0107-EF01-43BE-9127-6EF9B894B6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4254B8-73CF-2840-87EA-6E31B8416370}" type="pres">
      <dgm:prSet presAssocID="{0FE6001F-A59F-4C28-B75D-4F904A9D38CE}" presName="spacer" presStyleCnt="0"/>
      <dgm:spPr/>
    </dgm:pt>
    <dgm:pt modelId="{900C6BE2-0EA5-3641-9B89-E161AD374E11}" type="pres">
      <dgm:prSet presAssocID="{BC9BBED1-3907-4E93-A234-636132F84ED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564CB06-3A3C-CE48-8462-FAAFF4AFB4DB}" type="pres">
      <dgm:prSet presAssocID="{F33A710A-116C-4D81-85E9-7C7AB2520788}" presName="spacer" presStyleCnt="0"/>
      <dgm:spPr/>
    </dgm:pt>
    <dgm:pt modelId="{D13DCFEB-C437-8541-ABE7-7454C0E650AD}" type="pres">
      <dgm:prSet presAssocID="{9E7F7066-95CD-4CFD-A47B-EC8F23A10F0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0B03806-0BB3-4385-94F9-18859D67D431}" srcId="{4EF1F605-FF57-4082-9A26-2A89D5D8E528}" destId="{67BA0107-EF01-43BE-9127-6EF9B894B66B}" srcOrd="2" destOrd="0" parTransId="{EBF0A82E-1075-434F-ACE1-50671202874C}" sibTransId="{0FE6001F-A59F-4C28-B75D-4F904A9D38CE}"/>
    <dgm:cxn modelId="{AE956408-DD9C-9647-8CD9-7F782EFE73AC}" type="presOf" srcId="{BC9BBED1-3907-4E93-A234-636132F84ED1}" destId="{900C6BE2-0EA5-3641-9B89-E161AD374E11}" srcOrd="0" destOrd="0" presId="urn:microsoft.com/office/officeart/2005/8/layout/vList2"/>
    <dgm:cxn modelId="{BFE6021A-0E42-4F43-896B-71DF6C26F3EF}" type="presOf" srcId="{4EF1F605-FF57-4082-9A26-2A89D5D8E528}" destId="{516F6F2B-0D60-6844-962D-763EBD0A8BDE}" srcOrd="0" destOrd="0" presId="urn:microsoft.com/office/officeart/2005/8/layout/vList2"/>
    <dgm:cxn modelId="{670DAD3C-AD55-204E-9124-EF3B4707DE4F}" type="presOf" srcId="{67BA0107-EF01-43BE-9127-6EF9B894B66B}" destId="{FC5678B1-7D41-8A45-87A6-2303D7B19F75}" srcOrd="0" destOrd="0" presId="urn:microsoft.com/office/officeart/2005/8/layout/vList2"/>
    <dgm:cxn modelId="{15BAF258-7DDA-4E45-96E9-8F66D54209AB}" type="presOf" srcId="{56A9796A-99B6-4A12-B50B-537B8412DD67}" destId="{94C5B821-91E5-BE48-A6DF-C05EA9F9706D}" srcOrd="0" destOrd="0" presId="urn:microsoft.com/office/officeart/2005/8/layout/vList2"/>
    <dgm:cxn modelId="{DC9C097D-55C6-4958-883E-ED8C361D58DC}" srcId="{4EF1F605-FF57-4082-9A26-2A89D5D8E528}" destId="{B8E31651-C9BE-4C81-9C88-218B7099BE4B}" srcOrd="0" destOrd="0" parTransId="{7426BFA1-B6AD-4829-B482-BEB689EF3B4C}" sibTransId="{D05A96CC-F70A-4095-9490-46745B28D85D}"/>
    <dgm:cxn modelId="{3267D085-5309-44AB-A5B3-48586E696401}" srcId="{4EF1F605-FF57-4082-9A26-2A89D5D8E528}" destId="{BC9BBED1-3907-4E93-A234-636132F84ED1}" srcOrd="3" destOrd="0" parTransId="{CBCD6C7B-EF5A-4C44-93C4-0BFBF7EE5319}" sibTransId="{F33A710A-116C-4D81-85E9-7C7AB2520788}"/>
    <dgm:cxn modelId="{72B914B5-C8D9-4D93-BB30-FA4C75CE9734}" srcId="{4EF1F605-FF57-4082-9A26-2A89D5D8E528}" destId="{9E7F7066-95CD-4CFD-A47B-EC8F23A10F0F}" srcOrd="4" destOrd="0" parTransId="{D0B8CED5-7767-4883-9C99-29EF72594FBB}" sibTransId="{60B707AB-22EC-4E20-B16B-114D4F97D49D}"/>
    <dgm:cxn modelId="{7C27F4BC-98DA-9B47-8966-70CE3B847259}" type="presOf" srcId="{B8E31651-C9BE-4C81-9C88-218B7099BE4B}" destId="{2CB469B1-C0E3-294D-8B42-D47FBE50C5F3}" srcOrd="0" destOrd="0" presId="urn:microsoft.com/office/officeart/2005/8/layout/vList2"/>
    <dgm:cxn modelId="{B3E476DA-9C16-43AA-81D9-A877CB2FBAC4}" srcId="{4EF1F605-FF57-4082-9A26-2A89D5D8E528}" destId="{56A9796A-99B6-4A12-B50B-537B8412DD67}" srcOrd="1" destOrd="0" parTransId="{4394F316-1974-4205-89FC-0847EF5C3CF7}" sibTransId="{611819CB-C1B9-41F6-88FB-2C1484FA42D5}"/>
    <dgm:cxn modelId="{CF6624FB-494B-C54E-8A6F-83F46748A53E}" type="presOf" srcId="{9E7F7066-95CD-4CFD-A47B-EC8F23A10F0F}" destId="{D13DCFEB-C437-8541-ABE7-7454C0E650AD}" srcOrd="0" destOrd="0" presId="urn:microsoft.com/office/officeart/2005/8/layout/vList2"/>
    <dgm:cxn modelId="{E150DFA0-4353-674E-A94F-E56D04C906DD}" type="presParOf" srcId="{516F6F2B-0D60-6844-962D-763EBD0A8BDE}" destId="{2CB469B1-C0E3-294D-8B42-D47FBE50C5F3}" srcOrd="0" destOrd="0" presId="urn:microsoft.com/office/officeart/2005/8/layout/vList2"/>
    <dgm:cxn modelId="{DBEA9906-EE86-014C-A20A-E17F4EC535E5}" type="presParOf" srcId="{516F6F2B-0D60-6844-962D-763EBD0A8BDE}" destId="{813383FC-0C5F-0040-9D21-B841F708E816}" srcOrd="1" destOrd="0" presId="urn:microsoft.com/office/officeart/2005/8/layout/vList2"/>
    <dgm:cxn modelId="{BD45D76E-3461-7148-9163-3D467F91D666}" type="presParOf" srcId="{516F6F2B-0D60-6844-962D-763EBD0A8BDE}" destId="{94C5B821-91E5-BE48-A6DF-C05EA9F9706D}" srcOrd="2" destOrd="0" presId="urn:microsoft.com/office/officeart/2005/8/layout/vList2"/>
    <dgm:cxn modelId="{D396FDE5-8C09-504C-A400-2B087382F30B}" type="presParOf" srcId="{516F6F2B-0D60-6844-962D-763EBD0A8BDE}" destId="{49500387-37DE-BB40-9163-A55AD718578C}" srcOrd="3" destOrd="0" presId="urn:microsoft.com/office/officeart/2005/8/layout/vList2"/>
    <dgm:cxn modelId="{828E621E-9F1A-3740-A5E6-A2DF91A3622A}" type="presParOf" srcId="{516F6F2B-0D60-6844-962D-763EBD0A8BDE}" destId="{FC5678B1-7D41-8A45-87A6-2303D7B19F75}" srcOrd="4" destOrd="0" presId="urn:microsoft.com/office/officeart/2005/8/layout/vList2"/>
    <dgm:cxn modelId="{1E8FED3F-0BE9-2C46-B9B2-9D0D261D7BE0}" type="presParOf" srcId="{516F6F2B-0D60-6844-962D-763EBD0A8BDE}" destId="{264254B8-73CF-2840-87EA-6E31B8416370}" srcOrd="5" destOrd="0" presId="urn:microsoft.com/office/officeart/2005/8/layout/vList2"/>
    <dgm:cxn modelId="{A187EA09-5DCF-9C4C-96F1-9D76ACB8926B}" type="presParOf" srcId="{516F6F2B-0D60-6844-962D-763EBD0A8BDE}" destId="{900C6BE2-0EA5-3641-9B89-E161AD374E11}" srcOrd="6" destOrd="0" presId="urn:microsoft.com/office/officeart/2005/8/layout/vList2"/>
    <dgm:cxn modelId="{C0E9611D-52A0-3B40-B902-CDFE3A3CC86D}" type="presParOf" srcId="{516F6F2B-0D60-6844-962D-763EBD0A8BDE}" destId="{5564CB06-3A3C-CE48-8462-FAAFF4AFB4DB}" srcOrd="7" destOrd="0" presId="urn:microsoft.com/office/officeart/2005/8/layout/vList2"/>
    <dgm:cxn modelId="{9D5EC2CE-D8EA-E447-B843-DC5DB4FA824B}" type="presParOf" srcId="{516F6F2B-0D60-6844-962D-763EBD0A8BDE}" destId="{D13DCFEB-C437-8541-ABE7-7454C0E650A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4F3F66-55AB-4B07-A265-0B4496DD3B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D954F3-7102-43C0-A300-D99CDEB93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Integrated data from the three sources into a consolidated dataset.</a:t>
          </a:r>
        </a:p>
      </dgm:t>
    </dgm:pt>
    <dgm:pt modelId="{F3740BB8-4336-484A-8DA2-1C64145B5184}" type="parTrans" cxnId="{4874B8F6-E690-4034-9DBB-1FD2CB26C29D}">
      <dgm:prSet/>
      <dgm:spPr/>
      <dgm:t>
        <a:bodyPr/>
        <a:lstStyle/>
        <a:p>
          <a:endParaRPr lang="en-US"/>
        </a:p>
      </dgm:t>
    </dgm:pt>
    <dgm:pt modelId="{88EC6196-E956-4B71-9200-0B89FE26DD53}" type="sibTrans" cxnId="{4874B8F6-E690-4034-9DBB-1FD2CB26C29D}">
      <dgm:prSet/>
      <dgm:spPr/>
      <dgm:t>
        <a:bodyPr/>
        <a:lstStyle/>
        <a:p>
          <a:endParaRPr lang="en-US"/>
        </a:p>
      </dgm:t>
    </dgm:pt>
    <dgm:pt modelId="{0B422FFF-62ED-49B3-AB7B-D0D3A4560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Ensured consistent and complete information for each customer.</a:t>
          </a:r>
        </a:p>
      </dgm:t>
    </dgm:pt>
    <dgm:pt modelId="{57D65C97-D871-452A-B66C-A1A69C815B7F}" type="parTrans" cxnId="{2FA59655-5C7B-4A16-B3A8-9E7A8A8C4C0E}">
      <dgm:prSet/>
      <dgm:spPr/>
      <dgm:t>
        <a:bodyPr/>
        <a:lstStyle/>
        <a:p>
          <a:endParaRPr lang="en-US"/>
        </a:p>
      </dgm:t>
    </dgm:pt>
    <dgm:pt modelId="{34557B1B-0EB4-4E79-99F8-B7F7F3785A6E}" type="sibTrans" cxnId="{2FA59655-5C7B-4A16-B3A8-9E7A8A8C4C0E}">
      <dgm:prSet/>
      <dgm:spPr/>
      <dgm:t>
        <a:bodyPr/>
        <a:lstStyle/>
        <a:p>
          <a:endParaRPr lang="en-US"/>
        </a:p>
      </dgm:t>
    </dgm:pt>
    <dgm:pt modelId="{08254ED9-20D8-479E-8828-533949168477}" type="pres">
      <dgm:prSet presAssocID="{914F3F66-55AB-4B07-A265-0B4496DD3B67}" presName="root" presStyleCnt="0">
        <dgm:presLayoutVars>
          <dgm:dir/>
          <dgm:resizeHandles val="exact"/>
        </dgm:presLayoutVars>
      </dgm:prSet>
      <dgm:spPr/>
    </dgm:pt>
    <dgm:pt modelId="{39F473EA-568A-463A-98D4-8F3E71E23BF8}" type="pres">
      <dgm:prSet presAssocID="{FCD954F3-7102-43C0-A300-D99CDEB93C92}" presName="compNode" presStyleCnt="0"/>
      <dgm:spPr/>
    </dgm:pt>
    <dgm:pt modelId="{D005B587-51D0-487C-95BA-E8C68631D12C}" type="pres">
      <dgm:prSet presAssocID="{FCD954F3-7102-43C0-A300-D99CDEB93C92}" presName="bgRect" presStyleLbl="bgShp" presStyleIdx="0" presStyleCnt="2"/>
      <dgm:spPr/>
    </dgm:pt>
    <dgm:pt modelId="{095EB215-4589-4154-B3C5-DE5F9AE6D0CE}" type="pres">
      <dgm:prSet presAssocID="{FCD954F3-7102-43C0-A300-D99CDEB93C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1C34A5-FBB9-4861-B076-E229D4AD67C8}" type="pres">
      <dgm:prSet presAssocID="{FCD954F3-7102-43C0-A300-D99CDEB93C92}" presName="spaceRect" presStyleCnt="0"/>
      <dgm:spPr/>
    </dgm:pt>
    <dgm:pt modelId="{1F9438E6-3BD1-457D-A8C4-C4660DB4CC64}" type="pres">
      <dgm:prSet presAssocID="{FCD954F3-7102-43C0-A300-D99CDEB93C92}" presName="parTx" presStyleLbl="revTx" presStyleIdx="0" presStyleCnt="2">
        <dgm:presLayoutVars>
          <dgm:chMax val="0"/>
          <dgm:chPref val="0"/>
        </dgm:presLayoutVars>
      </dgm:prSet>
      <dgm:spPr/>
    </dgm:pt>
    <dgm:pt modelId="{93290ECE-D2EC-435C-9B0D-F0C042D1C9C4}" type="pres">
      <dgm:prSet presAssocID="{88EC6196-E956-4B71-9200-0B89FE26DD53}" presName="sibTrans" presStyleCnt="0"/>
      <dgm:spPr/>
    </dgm:pt>
    <dgm:pt modelId="{1BF8E061-2BD1-4299-814C-47A73DB5DA27}" type="pres">
      <dgm:prSet presAssocID="{0B422FFF-62ED-49B3-AB7B-D0D3A456099C}" presName="compNode" presStyleCnt="0"/>
      <dgm:spPr/>
    </dgm:pt>
    <dgm:pt modelId="{D873487B-DA71-486C-9438-2CC41AD1161C}" type="pres">
      <dgm:prSet presAssocID="{0B422FFF-62ED-49B3-AB7B-D0D3A456099C}" presName="bgRect" presStyleLbl="bgShp" presStyleIdx="1" presStyleCnt="2"/>
      <dgm:spPr/>
    </dgm:pt>
    <dgm:pt modelId="{F78CFD8F-3F59-43B9-8FD7-5FD0595C5A89}" type="pres">
      <dgm:prSet presAssocID="{0B422FFF-62ED-49B3-AB7B-D0D3A45609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3668E71-CA09-4862-BB32-6A3B2AC58EEF}" type="pres">
      <dgm:prSet presAssocID="{0B422FFF-62ED-49B3-AB7B-D0D3A456099C}" presName="spaceRect" presStyleCnt="0"/>
      <dgm:spPr/>
    </dgm:pt>
    <dgm:pt modelId="{2AA11EBF-7913-4B6C-84D3-4B7F6A426CC8}" type="pres">
      <dgm:prSet presAssocID="{0B422FFF-62ED-49B3-AB7B-D0D3A456099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C794E42-EA2B-484E-9545-39689B56F76D}" type="presOf" srcId="{914F3F66-55AB-4B07-A265-0B4496DD3B67}" destId="{08254ED9-20D8-479E-8828-533949168477}" srcOrd="0" destOrd="0" presId="urn:microsoft.com/office/officeart/2018/2/layout/IconVerticalSolidList"/>
    <dgm:cxn modelId="{2FA59655-5C7B-4A16-B3A8-9E7A8A8C4C0E}" srcId="{914F3F66-55AB-4B07-A265-0B4496DD3B67}" destId="{0B422FFF-62ED-49B3-AB7B-D0D3A456099C}" srcOrd="1" destOrd="0" parTransId="{57D65C97-D871-452A-B66C-A1A69C815B7F}" sibTransId="{34557B1B-0EB4-4E79-99F8-B7F7F3785A6E}"/>
    <dgm:cxn modelId="{4935E885-CD5B-4213-A2BD-B431489E531D}" type="presOf" srcId="{FCD954F3-7102-43C0-A300-D99CDEB93C92}" destId="{1F9438E6-3BD1-457D-A8C4-C4660DB4CC64}" srcOrd="0" destOrd="0" presId="urn:microsoft.com/office/officeart/2018/2/layout/IconVerticalSolidList"/>
    <dgm:cxn modelId="{4874B8F6-E690-4034-9DBB-1FD2CB26C29D}" srcId="{914F3F66-55AB-4B07-A265-0B4496DD3B67}" destId="{FCD954F3-7102-43C0-A300-D99CDEB93C92}" srcOrd="0" destOrd="0" parTransId="{F3740BB8-4336-484A-8DA2-1C64145B5184}" sibTransId="{88EC6196-E956-4B71-9200-0B89FE26DD53}"/>
    <dgm:cxn modelId="{9C30E0F6-8C56-44C4-8015-E47F877B3980}" type="presOf" srcId="{0B422FFF-62ED-49B3-AB7B-D0D3A456099C}" destId="{2AA11EBF-7913-4B6C-84D3-4B7F6A426CC8}" srcOrd="0" destOrd="0" presId="urn:microsoft.com/office/officeart/2018/2/layout/IconVerticalSolidList"/>
    <dgm:cxn modelId="{C09AF9FD-EE3C-466E-B6A3-5399713E2D65}" type="presParOf" srcId="{08254ED9-20D8-479E-8828-533949168477}" destId="{39F473EA-568A-463A-98D4-8F3E71E23BF8}" srcOrd="0" destOrd="0" presId="urn:microsoft.com/office/officeart/2018/2/layout/IconVerticalSolidList"/>
    <dgm:cxn modelId="{0E9DE3EC-F834-446F-B5D5-554F18513905}" type="presParOf" srcId="{39F473EA-568A-463A-98D4-8F3E71E23BF8}" destId="{D005B587-51D0-487C-95BA-E8C68631D12C}" srcOrd="0" destOrd="0" presId="urn:microsoft.com/office/officeart/2018/2/layout/IconVerticalSolidList"/>
    <dgm:cxn modelId="{0A40450B-8B70-4638-8700-60C1398D876B}" type="presParOf" srcId="{39F473EA-568A-463A-98D4-8F3E71E23BF8}" destId="{095EB215-4589-4154-B3C5-DE5F9AE6D0CE}" srcOrd="1" destOrd="0" presId="urn:microsoft.com/office/officeart/2018/2/layout/IconVerticalSolidList"/>
    <dgm:cxn modelId="{C5CC5C45-D7D4-4DBF-BB2C-CFC78AD2D286}" type="presParOf" srcId="{39F473EA-568A-463A-98D4-8F3E71E23BF8}" destId="{7C1C34A5-FBB9-4861-B076-E229D4AD67C8}" srcOrd="2" destOrd="0" presId="urn:microsoft.com/office/officeart/2018/2/layout/IconVerticalSolidList"/>
    <dgm:cxn modelId="{B58A9E86-2E49-42AA-8727-A78C7D735B0F}" type="presParOf" srcId="{39F473EA-568A-463A-98D4-8F3E71E23BF8}" destId="{1F9438E6-3BD1-457D-A8C4-C4660DB4CC64}" srcOrd="3" destOrd="0" presId="urn:microsoft.com/office/officeart/2018/2/layout/IconVerticalSolidList"/>
    <dgm:cxn modelId="{AAD6653F-103D-48DA-99D7-C638973BC4C8}" type="presParOf" srcId="{08254ED9-20D8-479E-8828-533949168477}" destId="{93290ECE-D2EC-435C-9B0D-F0C042D1C9C4}" srcOrd="1" destOrd="0" presId="urn:microsoft.com/office/officeart/2018/2/layout/IconVerticalSolidList"/>
    <dgm:cxn modelId="{71C0777E-D027-4E77-954B-41A9534574B0}" type="presParOf" srcId="{08254ED9-20D8-479E-8828-533949168477}" destId="{1BF8E061-2BD1-4299-814C-47A73DB5DA27}" srcOrd="2" destOrd="0" presId="urn:microsoft.com/office/officeart/2018/2/layout/IconVerticalSolidList"/>
    <dgm:cxn modelId="{F323417F-2F47-4ED7-96D0-55AF6B2C0940}" type="presParOf" srcId="{1BF8E061-2BD1-4299-814C-47A73DB5DA27}" destId="{D873487B-DA71-486C-9438-2CC41AD1161C}" srcOrd="0" destOrd="0" presId="urn:microsoft.com/office/officeart/2018/2/layout/IconVerticalSolidList"/>
    <dgm:cxn modelId="{17D81268-8850-4198-B2E0-F0015CD20AB9}" type="presParOf" srcId="{1BF8E061-2BD1-4299-814C-47A73DB5DA27}" destId="{F78CFD8F-3F59-43B9-8FD7-5FD0595C5A89}" srcOrd="1" destOrd="0" presId="urn:microsoft.com/office/officeart/2018/2/layout/IconVerticalSolidList"/>
    <dgm:cxn modelId="{4C6A0313-4E1F-458F-A158-4139287AFC38}" type="presParOf" srcId="{1BF8E061-2BD1-4299-814C-47A73DB5DA27}" destId="{23668E71-CA09-4862-BB32-6A3B2AC58EEF}" srcOrd="2" destOrd="0" presId="urn:microsoft.com/office/officeart/2018/2/layout/IconVerticalSolidList"/>
    <dgm:cxn modelId="{9644FBF7-82A0-4CB3-8374-1C944F7BAC7A}" type="presParOf" srcId="{1BF8E061-2BD1-4299-814C-47A73DB5DA27}" destId="{2AA11EBF-7913-4B6C-84D3-4B7F6A426C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E60893-2B0F-4810-B8A2-DFBDC87BCBB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B5C07-3524-4BF8-9450-77BB5A4D71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Analyzed individual variables to understand their distributions.</a:t>
          </a:r>
        </a:p>
      </dgm:t>
    </dgm:pt>
    <dgm:pt modelId="{4BC06C9D-3597-4CBE-AB60-14ED81EB042A}" type="parTrans" cxnId="{118366EE-C4A4-420C-AC38-D2409425B162}">
      <dgm:prSet/>
      <dgm:spPr/>
      <dgm:t>
        <a:bodyPr/>
        <a:lstStyle/>
        <a:p>
          <a:endParaRPr lang="en-US"/>
        </a:p>
      </dgm:t>
    </dgm:pt>
    <dgm:pt modelId="{4285357B-5BA7-4AC4-810E-0B4D4B72B451}" type="sibTrans" cxnId="{118366EE-C4A4-420C-AC38-D2409425B162}">
      <dgm:prSet/>
      <dgm:spPr/>
      <dgm:t>
        <a:bodyPr/>
        <a:lstStyle/>
        <a:p>
          <a:endParaRPr lang="en-US"/>
        </a:p>
      </dgm:t>
    </dgm:pt>
    <dgm:pt modelId="{750A62F9-37EB-47F2-A99B-998265F741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Identified key characteristics and patterns within the data.</a:t>
          </a:r>
        </a:p>
      </dgm:t>
    </dgm:pt>
    <dgm:pt modelId="{67F01471-8D18-42AE-AA8A-0A02126A2022}" type="parTrans" cxnId="{A7A8E546-1E2E-4199-B2DF-CBFDBC5B766B}">
      <dgm:prSet/>
      <dgm:spPr/>
      <dgm:t>
        <a:bodyPr/>
        <a:lstStyle/>
        <a:p>
          <a:endParaRPr lang="en-US"/>
        </a:p>
      </dgm:t>
    </dgm:pt>
    <dgm:pt modelId="{14599087-C648-422F-A837-BC8FB042744E}" type="sibTrans" cxnId="{A7A8E546-1E2E-4199-B2DF-CBFDBC5B766B}">
      <dgm:prSet/>
      <dgm:spPr/>
      <dgm:t>
        <a:bodyPr/>
        <a:lstStyle/>
        <a:p>
          <a:endParaRPr lang="en-US"/>
        </a:p>
      </dgm:t>
    </dgm:pt>
    <dgm:pt modelId="{B6F936CE-E2AE-4AA3-A3FE-AEA9670E235C}" type="pres">
      <dgm:prSet presAssocID="{71E60893-2B0F-4810-B8A2-DFBDC87BCBB4}" presName="root" presStyleCnt="0">
        <dgm:presLayoutVars>
          <dgm:dir/>
          <dgm:resizeHandles val="exact"/>
        </dgm:presLayoutVars>
      </dgm:prSet>
      <dgm:spPr/>
    </dgm:pt>
    <dgm:pt modelId="{287DD38D-3CD7-4B7D-BC25-65E6C5270F69}" type="pres">
      <dgm:prSet presAssocID="{AF1B5C07-3524-4BF8-9450-77BB5A4D71AB}" presName="compNode" presStyleCnt="0"/>
      <dgm:spPr/>
    </dgm:pt>
    <dgm:pt modelId="{D111A940-E95E-4FCC-881F-2A89A3B4AE9E}" type="pres">
      <dgm:prSet presAssocID="{AF1B5C07-3524-4BF8-9450-77BB5A4D71AB}" presName="bgRect" presStyleLbl="bgShp" presStyleIdx="0" presStyleCnt="2"/>
      <dgm:spPr/>
    </dgm:pt>
    <dgm:pt modelId="{4D57D251-7FE5-46F0-A4D1-6911A70A0454}" type="pres">
      <dgm:prSet presAssocID="{AF1B5C07-3524-4BF8-9450-77BB5A4D71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5F1DAB2-5665-49EB-B179-0C0BC7EDFAC4}" type="pres">
      <dgm:prSet presAssocID="{AF1B5C07-3524-4BF8-9450-77BB5A4D71AB}" presName="spaceRect" presStyleCnt="0"/>
      <dgm:spPr/>
    </dgm:pt>
    <dgm:pt modelId="{790C7ADA-75B9-4A7D-AC58-19B995136886}" type="pres">
      <dgm:prSet presAssocID="{AF1B5C07-3524-4BF8-9450-77BB5A4D71AB}" presName="parTx" presStyleLbl="revTx" presStyleIdx="0" presStyleCnt="2">
        <dgm:presLayoutVars>
          <dgm:chMax val="0"/>
          <dgm:chPref val="0"/>
        </dgm:presLayoutVars>
      </dgm:prSet>
      <dgm:spPr/>
    </dgm:pt>
    <dgm:pt modelId="{24A2F326-2BD5-40A0-821F-74F3D4A1F668}" type="pres">
      <dgm:prSet presAssocID="{4285357B-5BA7-4AC4-810E-0B4D4B72B451}" presName="sibTrans" presStyleCnt="0"/>
      <dgm:spPr/>
    </dgm:pt>
    <dgm:pt modelId="{3CE52EE3-10FE-405C-BECA-1D9033165D7A}" type="pres">
      <dgm:prSet presAssocID="{750A62F9-37EB-47F2-A99B-998265F74194}" presName="compNode" presStyleCnt="0"/>
      <dgm:spPr/>
    </dgm:pt>
    <dgm:pt modelId="{7E6978C3-F80A-41B7-9E9D-5014B57B3F2C}" type="pres">
      <dgm:prSet presAssocID="{750A62F9-37EB-47F2-A99B-998265F74194}" presName="bgRect" presStyleLbl="bgShp" presStyleIdx="1" presStyleCnt="2"/>
      <dgm:spPr/>
    </dgm:pt>
    <dgm:pt modelId="{44801047-533B-4E11-ACC8-C333D113577C}" type="pres">
      <dgm:prSet presAssocID="{750A62F9-37EB-47F2-A99B-998265F741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ECB1597-3E27-4EB0-8579-3021956A35F4}" type="pres">
      <dgm:prSet presAssocID="{750A62F9-37EB-47F2-A99B-998265F74194}" presName="spaceRect" presStyleCnt="0"/>
      <dgm:spPr/>
    </dgm:pt>
    <dgm:pt modelId="{A3B2614F-9C7A-47B3-BF9B-528775B2C6F5}" type="pres">
      <dgm:prSet presAssocID="{750A62F9-37EB-47F2-A99B-998265F7419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FD5B14-1E95-462E-B9F7-204EDA094CC2}" type="presOf" srcId="{71E60893-2B0F-4810-B8A2-DFBDC87BCBB4}" destId="{B6F936CE-E2AE-4AA3-A3FE-AEA9670E235C}" srcOrd="0" destOrd="0" presId="urn:microsoft.com/office/officeart/2018/2/layout/IconVerticalSolidList"/>
    <dgm:cxn modelId="{065ECB27-79FF-4D82-BC98-7942805F9FA3}" type="presOf" srcId="{AF1B5C07-3524-4BF8-9450-77BB5A4D71AB}" destId="{790C7ADA-75B9-4A7D-AC58-19B995136886}" srcOrd="0" destOrd="0" presId="urn:microsoft.com/office/officeart/2018/2/layout/IconVerticalSolidList"/>
    <dgm:cxn modelId="{A7A8E546-1E2E-4199-B2DF-CBFDBC5B766B}" srcId="{71E60893-2B0F-4810-B8A2-DFBDC87BCBB4}" destId="{750A62F9-37EB-47F2-A99B-998265F74194}" srcOrd="1" destOrd="0" parTransId="{67F01471-8D18-42AE-AA8A-0A02126A2022}" sibTransId="{14599087-C648-422F-A837-BC8FB042744E}"/>
    <dgm:cxn modelId="{6DAA4A7E-2AA0-4418-9026-C442BF70D8AB}" type="presOf" srcId="{750A62F9-37EB-47F2-A99B-998265F74194}" destId="{A3B2614F-9C7A-47B3-BF9B-528775B2C6F5}" srcOrd="0" destOrd="0" presId="urn:microsoft.com/office/officeart/2018/2/layout/IconVerticalSolidList"/>
    <dgm:cxn modelId="{118366EE-C4A4-420C-AC38-D2409425B162}" srcId="{71E60893-2B0F-4810-B8A2-DFBDC87BCBB4}" destId="{AF1B5C07-3524-4BF8-9450-77BB5A4D71AB}" srcOrd="0" destOrd="0" parTransId="{4BC06C9D-3597-4CBE-AB60-14ED81EB042A}" sibTransId="{4285357B-5BA7-4AC4-810E-0B4D4B72B451}"/>
    <dgm:cxn modelId="{E56FDE3B-A0E3-4617-A7D5-EF6DD4EE31F6}" type="presParOf" srcId="{B6F936CE-E2AE-4AA3-A3FE-AEA9670E235C}" destId="{287DD38D-3CD7-4B7D-BC25-65E6C5270F69}" srcOrd="0" destOrd="0" presId="urn:microsoft.com/office/officeart/2018/2/layout/IconVerticalSolidList"/>
    <dgm:cxn modelId="{D9D3CA64-6FD2-4B57-9386-1599196DB019}" type="presParOf" srcId="{287DD38D-3CD7-4B7D-BC25-65E6C5270F69}" destId="{D111A940-E95E-4FCC-881F-2A89A3B4AE9E}" srcOrd="0" destOrd="0" presId="urn:microsoft.com/office/officeart/2018/2/layout/IconVerticalSolidList"/>
    <dgm:cxn modelId="{B79EAF78-614F-4F5F-9384-758FB4C9AD5D}" type="presParOf" srcId="{287DD38D-3CD7-4B7D-BC25-65E6C5270F69}" destId="{4D57D251-7FE5-46F0-A4D1-6911A70A0454}" srcOrd="1" destOrd="0" presId="urn:microsoft.com/office/officeart/2018/2/layout/IconVerticalSolidList"/>
    <dgm:cxn modelId="{8FE3DC73-0DB7-465A-9E7E-BDB1666D12A5}" type="presParOf" srcId="{287DD38D-3CD7-4B7D-BC25-65E6C5270F69}" destId="{55F1DAB2-5665-49EB-B179-0C0BC7EDFAC4}" srcOrd="2" destOrd="0" presId="urn:microsoft.com/office/officeart/2018/2/layout/IconVerticalSolidList"/>
    <dgm:cxn modelId="{A62C6327-B788-47AD-8061-9C163D475FAC}" type="presParOf" srcId="{287DD38D-3CD7-4B7D-BC25-65E6C5270F69}" destId="{790C7ADA-75B9-4A7D-AC58-19B995136886}" srcOrd="3" destOrd="0" presId="urn:microsoft.com/office/officeart/2018/2/layout/IconVerticalSolidList"/>
    <dgm:cxn modelId="{CD43B3D9-5D37-443E-BAD5-AD0D4440EDC7}" type="presParOf" srcId="{B6F936CE-E2AE-4AA3-A3FE-AEA9670E235C}" destId="{24A2F326-2BD5-40A0-821F-74F3D4A1F668}" srcOrd="1" destOrd="0" presId="urn:microsoft.com/office/officeart/2018/2/layout/IconVerticalSolidList"/>
    <dgm:cxn modelId="{71518BC8-42CC-4261-BAD7-EC8209B392C9}" type="presParOf" srcId="{B6F936CE-E2AE-4AA3-A3FE-AEA9670E235C}" destId="{3CE52EE3-10FE-405C-BECA-1D9033165D7A}" srcOrd="2" destOrd="0" presId="urn:microsoft.com/office/officeart/2018/2/layout/IconVerticalSolidList"/>
    <dgm:cxn modelId="{C6247985-E478-407B-8879-4E0D76F51CC9}" type="presParOf" srcId="{3CE52EE3-10FE-405C-BECA-1D9033165D7A}" destId="{7E6978C3-F80A-41B7-9E9D-5014B57B3F2C}" srcOrd="0" destOrd="0" presId="urn:microsoft.com/office/officeart/2018/2/layout/IconVerticalSolidList"/>
    <dgm:cxn modelId="{D094C8F8-48AD-40F1-9A45-FAFA945BB550}" type="presParOf" srcId="{3CE52EE3-10FE-405C-BECA-1D9033165D7A}" destId="{44801047-533B-4E11-ACC8-C333D113577C}" srcOrd="1" destOrd="0" presId="urn:microsoft.com/office/officeart/2018/2/layout/IconVerticalSolidList"/>
    <dgm:cxn modelId="{5089A593-A2C0-4047-A8EE-455E2C377CD8}" type="presParOf" srcId="{3CE52EE3-10FE-405C-BECA-1D9033165D7A}" destId="{1ECB1597-3E27-4EB0-8579-3021956A35F4}" srcOrd="2" destOrd="0" presId="urn:microsoft.com/office/officeart/2018/2/layout/IconVerticalSolidList"/>
    <dgm:cxn modelId="{6238D543-B665-41DF-90BD-91C493EDD09D}" type="presParOf" srcId="{3CE52EE3-10FE-405C-BECA-1D9033165D7A}" destId="{A3B2614F-9C7A-47B3-BF9B-528775B2C6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A31DD-C7CE-4539-9B84-00A3199DE615}" type="doc">
      <dgm:prSet loTypeId="urn:microsoft.com/office/officeart/2008/layout/AlternatingHexagons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46882D2-1732-4633-8917-FA23C3700F70}">
      <dgm:prSet/>
      <dgm:spPr/>
      <dgm:t>
        <a:bodyPr/>
        <a:lstStyle/>
        <a:p>
          <a:r>
            <a:rPr lang="en-US"/>
            <a:t>Examined relationships between pairs of variables.</a:t>
          </a:r>
        </a:p>
      </dgm:t>
    </dgm:pt>
    <dgm:pt modelId="{5F288773-CE20-4EFD-A07F-6D8B8A8E818C}" type="parTrans" cxnId="{57AD45B9-0981-4B2C-99F5-A2B337ECC721}">
      <dgm:prSet/>
      <dgm:spPr/>
      <dgm:t>
        <a:bodyPr/>
        <a:lstStyle/>
        <a:p>
          <a:endParaRPr lang="en-US"/>
        </a:p>
      </dgm:t>
    </dgm:pt>
    <dgm:pt modelId="{DB55A9CB-96A6-4145-8237-F636B0DBF594}" type="sibTrans" cxnId="{57AD45B9-0981-4B2C-99F5-A2B337ECC721}">
      <dgm:prSet/>
      <dgm:spPr/>
      <dgm:t>
        <a:bodyPr/>
        <a:lstStyle/>
        <a:p>
          <a:endParaRPr lang="en-US"/>
        </a:p>
      </dgm:t>
    </dgm:pt>
    <dgm:pt modelId="{C5EA16DC-D2DD-46C8-9FDF-698BB0F9978F}">
      <dgm:prSet/>
      <dgm:spPr/>
      <dgm:t>
        <a:bodyPr/>
        <a:lstStyle/>
        <a:p>
          <a:r>
            <a:rPr lang="en-US"/>
            <a:t>Explored correlations and potential interactions.</a:t>
          </a:r>
        </a:p>
      </dgm:t>
    </dgm:pt>
    <dgm:pt modelId="{52AFE6F4-4E8E-4098-8CAC-543EEB7B9BAD}" type="parTrans" cxnId="{F6111928-FE29-479E-9B20-511DBDECDFD7}">
      <dgm:prSet/>
      <dgm:spPr/>
      <dgm:t>
        <a:bodyPr/>
        <a:lstStyle/>
        <a:p>
          <a:endParaRPr lang="en-US"/>
        </a:p>
      </dgm:t>
    </dgm:pt>
    <dgm:pt modelId="{76DEF1C2-60D5-4BDC-9E6B-C77ACB7FE1C1}" type="sibTrans" cxnId="{F6111928-FE29-479E-9B20-511DBDECDFD7}">
      <dgm:prSet/>
      <dgm:spPr/>
      <dgm:t>
        <a:bodyPr/>
        <a:lstStyle/>
        <a:p>
          <a:endParaRPr lang="en-US"/>
        </a:p>
      </dgm:t>
    </dgm:pt>
    <dgm:pt modelId="{9154C209-0717-B840-A796-502EAEF649C3}" type="pres">
      <dgm:prSet presAssocID="{B80A31DD-C7CE-4539-9B84-00A3199DE615}" presName="Name0" presStyleCnt="0">
        <dgm:presLayoutVars>
          <dgm:chMax/>
          <dgm:chPref/>
          <dgm:dir/>
          <dgm:animLvl val="lvl"/>
        </dgm:presLayoutVars>
      </dgm:prSet>
      <dgm:spPr/>
    </dgm:pt>
    <dgm:pt modelId="{C85DD86F-5BDA-2543-9052-D144853F54F2}" type="pres">
      <dgm:prSet presAssocID="{946882D2-1732-4633-8917-FA23C3700F70}" presName="composite" presStyleCnt="0"/>
      <dgm:spPr/>
    </dgm:pt>
    <dgm:pt modelId="{DDC2C97A-0DC7-1241-AF2E-2C72C3115EBB}" type="pres">
      <dgm:prSet presAssocID="{946882D2-1732-4633-8917-FA23C3700F70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0B2C398-5813-C14C-B959-648114D5DB83}" type="pres">
      <dgm:prSet presAssocID="{946882D2-1732-4633-8917-FA23C3700F70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E7948DB-21D6-4F49-96A9-C5BB83C9C65F}" type="pres">
      <dgm:prSet presAssocID="{946882D2-1732-4633-8917-FA23C3700F70}" presName="BalanceSpacing" presStyleCnt="0"/>
      <dgm:spPr/>
    </dgm:pt>
    <dgm:pt modelId="{3288C918-F220-754F-824B-F5401FDE50A4}" type="pres">
      <dgm:prSet presAssocID="{946882D2-1732-4633-8917-FA23C3700F70}" presName="BalanceSpacing1" presStyleCnt="0"/>
      <dgm:spPr/>
    </dgm:pt>
    <dgm:pt modelId="{6000A09F-5DEC-6140-B0A1-277476D3CE2B}" type="pres">
      <dgm:prSet presAssocID="{DB55A9CB-96A6-4145-8237-F636B0DBF594}" presName="Accent1Text" presStyleLbl="node1" presStyleIdx="1" presStyleCnt="4"/>
      <dgm:spPr/>
    </dgm:pt>
    <dgm:pt modelId="{E6772093-04C4-EC48-8A77-04A03CEF016F}" type="pres">
      <dgm:prSet presAssocID="{DB55A9CB-96A6-4145-8237-F636B0DBF594}" presName="spaceBetweenRectangles" presStyleCnt="0"/>
      <dgm:spPr/>
    </dgm:pt>
    <dgm:pt modelId="{5F0741B7-B175-574A-9B6A-78A8BEC4CABA}" type="pres">
      <dgm:prSet presAssocID="{C5EA16DC-D2DD-46C8-9FDF-698BB0F9978F}" presName="composite" presStyleCnt="0"/>
      <dgm:spPr/>
    </dgm:pt>
    <dgm:pt modelId="{5AB7D0DB-CB46-F346-9832-463477ECFC2A}" type="pres">
      <dgm:prSet presAssocID="{C5EA16DC-D2DD-46C8-9FDF-698BB0F9978F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0E5F04A-1739-BF4C-8C00-E180152C6980}" type="pres">
      <dgm:prSet presAssocID="{C5EA16DC-D2DD-46C8-9FDF-698BB0F9978F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AA45317-B529-6B49-AF96-74EBC7029E6C}" type="pres">
      <dgm:prSet presAssocID="{C5EA16DC-D2DD-46C8-9FDF-698BB0F9978F}" presName="BalanceSpacing" presStyleCnt="0"/>
      <dgm:spPr/>
    </dgm:pt>
    <dgm:pt modelId="{EDB4F3C8-EBF2-F442-A9DC-816DA69BAC02}" type="pres">
      <dgm:prSet presAssocID="{C5EA16DC-D2DD-46C8-9FDF-698BB0F9978F}" presName="BalanceSpacing1" presStyleCnt="0"/>
      <dgm:spPr/>
    </dgm:pt>
    <dgm:pt modelId="{D614A6D5-5375-F34F-8C56-86D353E9D340}" type="pres">
      <dgm:prSet presAssocID="{76DEF1C2-60D5-4BDC-9E6B-C77ACB7FE1C1}" presName="Accent1Text" presStyleLbl="node1" presStyleIdx="3" presStyleCnt="4"/>
      <dgm:spPr/>
    </dgm:pt>
  </dgm:ptLst>
  <dgm:cxnLst>
    <dgm:cxn modelId="{9E4B3C05-BF6D-CB4E-99CE-6F4BD8B0AA7D}" type="presOf" srcId="{946882D2-1732-4633-8917-FA23C3700F70}" destId="{DDC2C97A-0DC7-1241-AF2E-2C72C3115EBB}" srcOrd="0" destOrd="0" presId="urn:microsoft.com/office/officeart/2008/layout/AlternatingHexagons"/>
    <dgm:cxn modelId="{F6111928-FE29-479E-9B20-511DBDECDFD7}" srcId="{B80A31DD-C7CE-4539-9B84-00A3199DE615}" destId="{C5EA16DC-D2DD-46C8-9FDF-698BB0F9978F}" srcOrd="1" destOrd="0" parTransId="{52AFE6F4-4E8E-4098-8CAC-543EEB7B9BAD}" sibTransId="{76DEF1C2-60D5-4BDC-9E6B-C77ACB7FE1C1}"/>
    <dgm:cxn modelId="{9C115E8D-6831-D14C-A698-4DD9E44F311E}" type="presOf" srcId="{76DEF1C2-60D5-4BDC-9E6B-C77ACB7FE1C1}" destId="{D614A6D5-5375-F34F-8C56-86D353E9D340}" srcOrd="0" destOrd="0" presId="urn:microsoft.com/office/officeart/2008/layout/AlternatingHexagons"/>
    <dgm:cxn modelId="{57AD45B9-0981-4B2C-99F5-A2B337ECC721}" srcId="{B80A31DD-C7CE-4539-9B84-00A3199DE615}" destId="{946882D2-1732-4633-8917-FA23C3700F70}" srcOrd="0" destOrd="0" parTransId="{5F288773-CE20-4EFD-A07F-6D8B8A8E818C}" sibTransId="{DB55A9CB-96A6-4145-8237-F636B0DBF594}"/>
    <dgm:cxn modelId="{40E168D0-5BCA-6B43-8352-AEEA9E9969C2}" type="presOf" srcId="{C5EA16DC-D2DD-46C8-9FDF-698BB0F9978F}" destId="{5AB7D0DB-CB46-F346-9832-463477ECFC2A}" srcOrd="0" destOrd="0" presId="urn:microsoft.com/office/officeart/2008/layout/AlternatingHexagons"/>
    <dgm:cxn modelId="{D79751E6-5391-B44E-858C-3C36603BEC91}" type="presOf" srcId="{B80A31DD-C7CE-4539-9B84-00A3199DE615}" destId="{9154C209-0717-B840-A796-502EAEF649C3}" srcOrd="0" destOrd="0" presId="urn:microsoft.com/office/officeart/2008/layout/AlternatingHexagons"/>
    <dgm:cxn modelId="{60A5CEF9-2FC7-6D4F-919D-EFAA8F83EF80}" type="presOf" srcId="{DB55A9CB-96A6-4145-8237-F636B0DBF594}" destId="{6000A09F-5DEC-6140-B0A1-277476D3CE2B}" srcOrd="0" destOrd="0" presId="urn:microsoft.com/office/officeart/2008/layout/AlternatingHexagons"/>
    <dgm:cxn modelId="{FF24A9AE-769B-E542-A9F9-D38ABC317123}" type="presParOf" srcId="{9154C209-0717-B840-A796-502EAEF649C3}" destId="{C85DD86F-5BDA-2543-9052-D144853F54F2}" srcOrd="0" destOrd="0" presId="urn:microsoft.com/office/officeart/2008/layout/AlternatingHexagons"/>
    <dgm:cxn modelId="{71CA53C4-A79E-084F-BDE6-9E516AA4246D}" type="presParOf" srcId="{C85DD86F-5BDA-2543-9052-D144853F54F2}" destId="{DDC2C97A-0DC7-1241-AF2E-2C72C3115EBB}" srcOrd="0" destOrd="0" presId="urn:microsoft.com/office/officeart/2008/layout/AlternatingHexagons"/>
    <dgm:cxn modelId="{6A90DDCE-F6EF-8A4C-860D-46068C29D408}" type="presParOf" srcId="{C85DD86F-5BDA-2543-9052-D144853F54F2}" destId="{F0B2C398-5813-C14C-B959-648114D5DB83}" srcOrd="1" destOrd="0" presId="urn:microsoft.com/office/officeart/2008/layout/AlternatingHexagons"/>
    <dgm:cxn modelId="{786954DC-5E88-BD46-B8C1-9A2AB9205C78}" type="presParOf" srcId="{C85DD86F-5BDA-2543-9052-D144853F54F2}" destId="{2E7948DB-21D6-4F49-96A9-C5BB83C9C65F}" srcOrd="2" destOrd="0" presId="urn:microsoft.com/office/officeart/2008/layout/AlternatingHexagons"/>
    <dgm:cxn modelId="{F224BD97-1B88-A946-8AF1-AA95F976B4B1}" type="presParOf" srcId="{C85DD86F-5BDA-2543-9052-D144853F54F2}" destId="{3288C918-F220-754F-824B-F5401FDE50A4}" srcOrd="3" destOrd="0" presId="urn:microsoft.com/office/officeart/2008/layout/AlternatingHexagons"/>
    <dgm:cxn modelId="{FCA80D01-B4D0-F647-81CE-F143549E0A2F}" type="presParOf" srcId="{C85DD86F-5BDA-2543-9052-D144853F54F2}" destId="{6000A09F-5DEC-6140-B0A1-277476D3CE2B}" srcOrd="4" destOrd="0" presId="urn:microsoft.com/office/officeart/2008/layout/AlternatingHexagons"/>
    <dgm:cxn modelId="{41ADFA73-E811-7B4B-AD2D-CCE24CA1E743}" type="presParOf" srcId="{9154C209-0717-B840-A796-502EAEF649C3}" destId="{E6772093-04C4-EC48-8A77-04A03CEF016F}" srcOrd="1" destOrd="0" presId="urn:microsoft.com/office/officeart/2008/layout/AlternatingHexagons"/>
    <dgm:cxn modelId="{1E0A758F-BB24-304B-9028-810BDE226216}" type="presParOf" srcId="{9154C209-0717-B840-A796-502EAEF649C3}" destId="{5F0741B7-B175-574A-9B6A-78A8BEC4CABA}" srcOrd="2" destOrd="0" presId="urn:microsoft.com/office/officeart/2008/layout/AlternatingHexagons"/>
    <dgm:cxn modelId="{C736F88D-3F77-3A47-89BA-82588C8F53A3}" type="presParOf" srcId="{5F0741B7-B175-574A-9B6A-78A8BEC4CABA}" destId="{5AB7D0DB-CB46-F346-9832-463477ECFC2A}" srcOrd="0" destOrd="0" presId="urn:microsoft.com/office/officeart/2008/layout/AlternatingHexagons"/>
    <dgm:cxn modelId="{531697C3-C6EA-A84A-B7C6-FDCF2191C489}" type="presParOf" srcId="{5F0741B7-B175-574A-9B6A-78A8BEC4CABA}" destId="{10E5F04A-1739-BF4C-8C00-E180152C6980}" srcOrd="1" destOrd="0" presId="urn:microsoft.com/office/officeart/2008/layout/AlternatingHexagons"/>
    <dgm:cxn modelId="{124F3A83-CA08-614A-9502-D65EAFEBB782}" type="presParOf" srcId="{5F0741B7-B175-574A-9B6A-78A8BEC4CABA}" destId="{FAA45317-B529-6B49-AF96-74EBC7029E6C}" srcOrd="2" destOrd="0" presId="urn:microsoft.com/office/officeart/2008/layout/AlternatingHexagons"/>
    <dgm:cxn modelId="{592E51CB-9741-6748-B49A-22FE08B050AA}" type="presParOf" srcId="{5F0741B7-B175-574A-9B6A-78A8BEC4CABA}" destId="{EDB4F3C8-EBF2-F442-A9DC-816DA69BAC02}" srcOrd="3" destOrd="0" presId="urn:microsoft.com/office/officeart/2008/layout/AlternatingHexagons"/>
    <dgm:cxn modelId="{E9A44404-B38E-1F4A-B56E-00D714C4D6F8}" type="presParOf" srcId="{5F0741B7-B175-574A-9B6A-78A8BEC4CABA}" destId="{D614A6D5-5375-F34F-8C56-86D353E9D34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8B95E2-C21D-4929-90EE-E9D8994611E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1FD514-6367-4E3D-A4F5-16B97B260C05}">
      <dgm:prSet/>
      <dgm:spPr/>
      <dgm:t>
        <a:bodyPr/>
        <a:lstStyle/>
        <a:p>
          <a:r>
            <a:rPr lang="en-US"/>
            <a:t>Analyzed multiple variables simultaneously to uncover complex patterns.</a:t>
          </a:r>
        </a:p>
      </dgm:t>
    </dgm:pt>
    <dgm:pt modelId="{DEF3C887-9F6F-47BC-9CC6-B55E021AD653}" type="parTrans" cxnId="{7786232C-351C-496E-9FD7-0F8A259A9F5B}">
      <dgm:prSet/>
      <dgm:spPr/>
      <dgm:t>
        <a:bodyPr/>
        <a:lstStyle/>
        <a:p>
          <a:endParaRPr lang="en-US"/>
        </a:p>
      </dgm:t>
    </dgm:pt>
    <dgm:pt modelId="{4C2C33EC-A829-43F3-88F9-22669D2E4E5E}" type="sibTrans" cxnId="{7786232C-351C-496E-9FD7-0F8A259A9F5B}">
      <dgm:prSet/>
      <dgm:spPr/>
      <dgm:t>
        <a:bodyPr/>
        <a:lstStyle/>
        <a:p>
          <a:endParaRPr lang="en-US"/>
        </a:p>
      </dgm:t>
    </dgm:pt>
    <dgm:pt modelId="{671002E7-8CE6-402D-A005-FD89B465CF06}">
      <dgm:prSet/>
      <dgm:spPr/>
      <dgm:t>
        <a:bodyPr/>
        <a:lstStyle/>
        <a:p>
          <a:r>
            <a:rPr lang="en-US"/>
            <a:t>Identified key drivers of customer behavior and campaign responses.</a:t>
          </a:r>
        </a:p>
      </dgm:t>
    </dgm:pt>
    <dgm:pt modelId="{284F17E9-60BD-4949-95D5-93E01D5EAC34}" type="parTrans" cxnId="{EECE3308-30F5-42A8-8EBA-7CC56396F048}">
      <dgm:prSet/>
      <dgm:spPr/>
      <dgm:t>
        <a:bodyPr/>
        <a:lstStyle/>
        <a:p>
          <a:endParaRPr lang="en-US"/>
        </a:p>
      </dgm:t>
    </dgm:pt>
    <dgm:pt modelId="{5201BD11-588B-4E6D-89CA-D4DCED5477CB}" type="sibTrans" cxnId="{EECE3308-30F5-42A8-8EBA-7CC56396F048}">
      <dgm:prSet/>
      <dgm:spPr/>
      <dgm:t>
        <a:bodyPr/>
        <a:lstStyle/>
        <a:p>
          <a:endParaRPr lang="en-US"/>
        </a:p>
      </dgm:t>
    </dgm:pt>
    <dgm:pt modelId="{C8C8A77E-4B23-F948-8591-5D3F7715FAD2}" type="pres">
      <dgm:prSet presAssocID="{008B95E2-C21D-4929-90EE-E9D8994611E4}" presName="linear" presStyleCnt="0">
        <dgm:presLayoutVars>
          <dgm:animLvl val="lvl"/>
          <dgm:resizeHandles val="exact"/>
        </dgm:presLayoutVars>
      </dgm:prSet>
      <dgm:spPr/>
    </dgm:pt>
    <dgm:pt modelId="{A3C06F09-3D13-7A49-B7FC-6E10E9F38085}" type="pres">
      <dgm:prSet presAssocID="{AD1FD514-6367-4E3D-A4F5-16B97B260C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3B3025-65AF-854D-8652-3BF173EEB9A1}" type="pres">
      <dgm:prSet presAssocID="{4C2C33EC-A829-43F3-88F9-22669D2E4E5E}" presName="spacer" presStyleCnt="0"/>
      <dgm:spPr/>
    </dgm:pt>
    <dgm:pt modelId="{508BEFA2-9061-A243-875F-FF624E62D7C2}" type="pres">
      <dgm:prSet presAssocID="{671002E7-8CE6-402D-A005-FD89B465CF0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ECE3308-30F5-42A8-8EBA-7CC56396F048}" srcId="{008B95E2-C21D-4929-90EE-E9D8994611E4}" destId="{671002E7-8CE6-402D-A005-FD89B465CF06}" srcOrd="1" destOrd="0" parTransId="{284F17E9-60BD-4949-95D5-93E01D5EAC34}" sibTransId="{5201BD11-588B-4E6D-89CA-D4DCED5477CB}"/>
    <dgm:cxn modelId="{36FCC126-2AC4-6344-B2EA-8BBC49ABBF7D}" type="presOf" srcId="{AD1FD514-6367-4E3D-A4F5-16B97B260C05}" destId="{A3C06F09-3D13-7A49-B7FC-6E10E9F38085}" srcOrd="0" destOrd="0" presId="urn:microsoft.com/office/officeart/2005/8/layout/vList2"/>
    <dgm:cxn modelId="{7786232C-351C-496E-9FD7-0F8A259A9F5B}" srcId="{008B95E2-C21D-4929-90EE-E9D8994611E4}" destId="{AD1FD514-6367-4E3D-A4F5-16B97B260C05}" srcOrd="0" destOrd="0" parTransId="{DEF3C887-9F6F-47BC-9CC6-B55E021AD653}" sibTransId="{4C2C33EC-A829-43F3-88F9-22669D2E4E5E}"/>
    <dgm:cxn modelId="{040AA49A-07EC-E848-A74E-B1D155A81BE1}" type="presOf" srcId="{008B95E2-C21D-4929-90EE-E9D8994611E4}" destId="{C8C8A77E-4B23-F948-8591-5D3F7715FAD2}" srcOrd="0" destOrd="0" presId="urn:microsoft.com/office/officeart/2005/8/layout/vList2"/>
    <dgm:cxn modelId="{D72FD6FA-A848-5546-ACF4-1CA3C35F6B4B}" type="presOf" srcId="{671002E7-8CE6-402D-A005-FD89B465CF06}" destId="{508BEFA2-9061-A243-875F-FF624E62D7C2}" srcOrd="0" destOrd="0" presId="urn:microsoft.com/office/officeart/2005/8/layout/vList2"/>
    <dgm:cxn modelId="{1A7A63F7-5A48-3E43-8AD1-2EEDB1D7730B}" type="presParOf" srcId="{C8C8A77E-4B23-F948-8591-5D3F7715FAD2}" destId="{A3C06F09-3D13-7A49-B7FC-6E10E9F38085}" srcOrd="0" destOrd="0" presId="urn:microsoft.com/office/officeart/2005/8/layout/vList2"/>
    <dgm:cxn modelId="{1A434C73-C94E-7348-84C1-28357B9363B1}" type="presParOf" srcId="{C8C8A77E-4B23-F948-8591-5D3F7715FAD2}" destId="{1B3B3025-65AF-854D-8652-3BF173EEB9A1}" srcOrd="1" destOrd="0" presId="urn:microsoft.com/office/officeart/2005/8/layout/vList2"/>
    <dgm:cxn modelId="{1757EF9C-C4A1-FB4A-BA50-252157EDD0C7}" type="presParOf" srcId="{C8C8A77E-4B23-F948-8591-5D3F7715FAD2}" destId="{508BEFA2-9061-A243-875F-FF624E62D7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F2E54A-B04D-4E58-87D6-8EBFDC78EDC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5E4CC6A-59A6-4FBD-B31F-1BC33EA607B1}">
      <dgm:prSet/>
      <dgm:spPr/>
      <dgm:t>
        <a:bodyPr/>
        <a:lstStyle/>
        <a:p>
          <a:r>
            <a:rPr lang="en-US"/>
            <a:t>Created new features to enhance model performance.</a:t>
          </a:r>
        </a:p>
      </dgm:t>
    </dgm:pt>
    <dgm:pt modelId="{E2F4BCB2-133E-47BB-B0D4-65C4728B9E26}" type="parTrans" cxnId="{57D63C3C-4576-4496-945C-B8EBA2362082}">
      <dgm:prSet/>
      <dgm:spPr/>
      <dgm:t>
        <a:bodyPr/>
        <a:lstStyle/>
        <a:p>
          <a:endParaRPr lang="en-US"/>
        </a:p>
      </dgm:t>
    </dgm:pt>
    <dgm:pt modelId="{AC1EAACE-778B-469C-9755-15E8131B0508}" type="sibTrans" cxnId="{57D63C3C-4576-4496-945C-B8EBA2362082}">
      <dgm:prSet/>
      <dgm:spPr/>
      <dgm:t>
        <a:bodyPr/>
        <a:lstStyle/>
        <a:p>
          <a:endParaRPr lang="en-US"/>
        </a:p>
      </dgm:t>
    </dgm:pt>
    <dgm:pt modelId="{22C6BDDC-E3B9-4DA3-A77A-7E9E0F4F1F7B}">
      <dgm:prSet/>
      <dgm:spPr/>
      <dgm:t>
        <a:bodyPr/>
        <a:lstStyle/>
        <a:p>
          <a:r>
            <a:rPr lang="en-US"/>
            <a:t>Derived meaningful attributes from existing data.</a:t>
          </a:r>
        </a:p>
      </dgm:t>
    </dgm:pt>
    <dgm:pt modelId="{EA77756B-6749-4ED3-B680-1E7BD89B3BF7}" type="parTrans" cxnId="{D5FE461F-82F5-4013-967A-9F231727EF94}">
      <dgm:prSet/>
      <dgm:spPr/>
      <dgm:t>
        <a:bodyPr/>
        <a:lstStyle/>
        <a:p>
          <a:endParaRPr lang="en-US"/>
        </a:p>
      </dgm:t>
    </dgm:pt>
    <dgm:pt modelId="{E3DDEC20-DC3A-4ADB-BEE5-9EE758D2F160}" type="sibTrans" cxnId="{D5FE461F-82F5-4013-967A-9F231727EF94}">
      <dgm:prSet/>
      <dgm:spPr/>
      <dgm:t>
        <a:bodyPr/>
        <a:lstStyle/>
        <a:p>
          <a:endParaRPr lang="en-US"/>
        </a:p>
      </dgm:t>
    </dgm:pt>
    <dgm:pt modelId="{902D943C-6D7A-C148-AE1D-FEE8423892F5}" type="pres">
      <dgm:prSet presAssocID="{24F2E54A-B04D-4E58-87D6-8EBFDC78EDC6}" presName="linear" presStyleCnt="0">
        <dgm:presLayoutVars>
          <dgm:animLvl val="lvl"/>
          <dgm:resizeHandles val="exact"/>
        </dgm:presLayoutVars>
      </dgm:prSet>
      <dgm:spPr/>
    </dgm:pt>
    <dgm:pt modelId="{DE658B3C-2C29-2D4D-AB66-CBADBF87EF41}" type="pres">
      <dgm:prSet presAssocID="{E5E4CC6A-59A6-4FBD-B31F-1BC33EA607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0F366B-83C6-9940-BD2B-30F8F23763B3}" type="pres">
      <dgm:prSet presAssocID="{AC1EAACE-778B-469C-9755-15E8131B0508}" presName="spacer" presStyleCnt="0"/>
      <dgm:spPr/>
    </dgm:pt>
    <dgm:pt modelId="{A488F5C0-218F-4A4D-A3C3-A5A8A685CA78}" type="pres">
      <dgm:prSet presAssocID="{22C6BDDC-E3B9-4DA3-A77A-7E9E0F4F1F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336C016-7C61-9443-997E-A030917FF6A0}" type="presOf" srcId="{E5E4CC6A-59A6-4FBD-B31F-1BC33EA607B1}" destId="{DE658B3C-2C29-2D4D-AB66-CBADBF87EF41}" srcOrd="0" destOrd="0" presId="urn:microsoft.com/office/officeart/2005/8/layout/vList2"/>
    <dgm:cxn modelId="{2ED4BB1C-BE31-FD4B-8DFC-92389D735BF0}" type="presOf" srcId="{24F2E54A-B04D-4E58-87D6-8EBFDC78EDC6}" destId="{902D943C-6D7A-C148-AE1D-FEE8423892F5}" srcOrd="0" destOrd="0" presId="urn:microsoft.com/office/officeart/2005/8/layout/vList2"/>
    <dgm:cxn modelId="{D5FE461F-82F5-4013-967A-9F231727EF94}" srcId="{24F2E54A-B04D-4E58-87D6-8EBFDC78EDC6}" destId="{22C6BDDC-E3B9-4DA3-A77A-7E9E0F4F1F7B}" srcOrd="1" destOrd="0" parTransId="{EA77756B-6749-4ED3-B680-1E7BD89B3BF7}" sibTransId="{E3DDEC20-DC3A-4ADB-BEE5-9EE758D2F160}"/>
    <dgm:cxn modelId="{57D63C3C-4576-4496-945C-B8EBA2362082}" srcId="{24F2E54A-B04D-4E58-87D6-8EBFDC78EDC6}" destId="{E5E4CC6A-59A6-4FBD-B31F-1BC33EA607B1}" srcOrd="0" destOrd="0" parTransId="{E2F4BCB2-133E-47BB-B0D4-65C4728B9E26}" sibTransId="{AC1EAACE-778B-469C-9755-15E8131B0508}"/>
    <dgm:cxn modelId="{752FD650-B6FF-084F-98C5-FCD758BE402B}" type="presOf" srcId="{22C6BDDC-E3B9-4DA3-A77A-7E9E0F4F1F7B}" destId="{A488F5C0-218F-4A4D-A3C3-A5A8A685CA78}" srcOrd="0" destOrd="0" presId="urn:microsoft.com/office/officeart/2005/8/layout/vList2"/>
    <dgm:cxn modelId="{1D490C4E-7C54-AD40-9B88-43E5E4DF3D22}" type="presParOf" srcId="{902D943C-6D7A-C148-AE1D-FEE8423892F5}" destId="{DE658B3C-2C29-2D4D-AB66-CBADBF87EF41}" srcOrd="0" destOrd="0" presId="urn:microsoft.com/office/officeart/2005/8/layout/vList2"/>
    <dgm:cxn modelId="{C8672A3D-5E71-F94C-87AA-E0A84A011856}" type="presParOf" srcId="{902D943C-6D7A-C148-AE1D-FEE8423892F5}" destId="{5A0F366B-83C6-9940-BD2B-30F8F23763B3}" srcOrd="1" destOrd="0" presId="urn:microsoft.com/office/officeart/2005/8/layout/vList2"/>
    <dgm:cxn modelId="{34D9A8EA-1123-F943-8110-52A0AA874368}" type="presParOf" srcId="{902D943C-6D7A-C148-AE1D-FEE8423892F5}" destId="{A488F5C0-218F-4A4D-A3C3-A5A8A685CA7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39D9F5-69F5-4C22-8C66-9159855802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D1152-2B79-407D-A38D-B6B7E4B18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Selected the most relevant features for model building.</a:t>
          </a:r>
        </a:p>
      </dgm:t>
    </dgm:pt>
    <dgm:pt modelId="{80E0949C-9A32-441A-B6C3-E22FFD3BFD78}" type="parTrans" cxnId="{0E536238-0BFC-42CE-80B7-66180FBA7017}">
      <dgm:prSet/>
      <dgm:spPr/>
      <dgm:t>
        <a:bodyPr/>
        <a:lstStyle/>
        <a:p>
          <a:endParaRPr lang="en-US"/>
        </a:p>
      </dgm:t>
    </dgm:pt>
    <dgm:pt modelId="{EF98C1EB-30D6-45F1-9036-7411209DC27C}" type="sibTrans" cxnId="{0E536238-0BFC-42CE-80B7-66180FBA7017}">
      <dgm:prSet/>
      <dgm:spPr/>
      <dgm:t>
        <a:bodyPr/>
        <a:lstStyle/>
        <a:p>
          <a:endParaRPr lang="en-US"/>
        </a:p>
      </dgm:t>
    </dgm:pt>
    <dgm:pt modelId="{F59610BB-46DA-4647-8E64-B0E29DE0D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Ensured optimal input variables to improve model accuracy.</a:t>
          </a:r>
        </a:p>
      </dgm:t>
    </dgm:pt>
    <dgm:pt modelId="{19C8237F-2302-46F7-80EF-642D66CE8FF7}" type="parTrans" cxnId="{EE0ED6EB-04B8-4F13-B751-60BF7E7401A4}">
      <dgm:prSet/>
      <dgm:spPr/>
      <dgm:t>
        <a:bodyPr/>
        <a:lstStyle/>
        <a:p>
          <a:endParaRPr lang="en-US"/>
        </a:p>
      </dgm:t>
    </dgm:pt>
    <dgm:pt modelId="{A695DB4B-A810-4600-AEDB-E82F63D3A4AA}" type="sibTrans" cxnId="{EE0ED6EB-04B8-4F13-B751-60BF7E7401A4}">
      <dgm:prSet/>
      <dgm:spPr/>
      <dgm:t>
        <a:bodyPr/>
        <a:lstStyle/>
        <a:p>
          <a:endParaRPr lang="en-US"/>
        </a:p>
      </dgm:t>
    </dgm:pt>
    <dgm:pt modelId="{02A47BD8-A826-42CB-A01F-C110680E3F4A}" type="pres">
      <dgm:prSet presAssocID="{1039D9F5-69F5-4C22-8C66-9159855802E4}" presName="root" presStyleCnt="0">
        <dgm:presLayoutVars>
          <dgm:dir/>
          <dgm:resizeHandles val="exact"/>
        </dgm:presLayoutVars>
      </dgm:prSet>
      <dgm:spPr/>
    </dgm:pt>
    <dgm:pt modelId="{74FEE96E-69FC-4246-A895-88D138D847FE}" type="pres">
      <dgm:prSet presAssocID="{F1DD1152-2B79-407D-A38D-B6B7E4B187EC}" presName="compNode" presStyleCnt="0"/>
      <dgm:spPr/>
    </dgm:pt>
    <dgm:pt modelId="{A99565AF-15FF-47AC-A7D5-6C01E3E9EBBE}" type="pres">
      <dgm:prSet presAssocID="{F1DD1152-2B79-407D-A38D-B6B7E4B187EC}" presName="bgRect" presStyleLbl="bgShp" presStyleIdx="0" presStyleCnt="2"/>
      <dgm:spPr/>
    </dgm:pt>
    <dgm:pt modelId="{9CD5FBBF-7D67-43E7-8E76-116C58BC31B2}" type="pres">
      <dgm:prSet presAssocID="{F1DD1152-2B79-407D-A38D-B6B7E4B187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05962C83-C792-43FA-BA6E-2D48E18FCFE9}" type="pres">
      <dgm:prSet presAssocID="{F1DD1152-2B79-407D-A38D-B6B7E4B187EC}" presName="spaceRect" presStyleCnt="0"/>
      <dgm:spPr/>
    </dgm:pt>
    <dgm:pt modelId="{038D5E85-59AC-4538-8DCD-85C2FD298C57}" type="pres">
      <dgm:prSet presAssocID="{F1DD1152-2B79-407D-A38D-B6B7E4B187EC}" presName="parTx" presStyleLbl="revTx" presStyleIdx="0" presStyleCnt="2">
        <dgm:presLayoutVars>
          <dgm:chMax val="0"/>
          <dgm:chPref val="0"/>
        </dgm:presLayoutVars>
      </dgm:prSet>
      <dgm:spPr/>
    </dgm:pt>
    <dgm:pt modelId="{02FC0E0C-7522-402A-B5BE-3381901F250D}" type="pres">
      <dgm:prSet presAssocID="{EF98C1EB-30D6-45F1-9036-7411209DC27C}" presName="sibTrans" presStyleCnt="0"/>
      <dgm:spPr/>
    </dgm:pt>
    <dgm:pt modelId="{08A7EA86-718D-42B6-85C0-5741BBE73ABB}" type="pres">
      <dgm:prSet presAssocID="{F59610BB-46DA-4647-8E64-B0E29DE0DFA1}" presName="compNode" presStyleCnt="0"/>
      <dgm:spPr/>
    </dgm:pt>
    <dgm:pt modelId="{49793C41-BB3A-4BC5-8FAA-516AFF83E488}" type="pres">
      <dgm:prSet presAssocID="{F59610BB-46DA-4647-8E64-B0E29DE0DFA1}" presName="bgRect" presStyleLbl="bgShp" presStyleIdx="1" presStyleCnt="2"/>
      <dgm:spPr/>
    </dgm:pt>
    <dgm:pt modelId="{933D2CC1-3A4E-4062-B497-B36E4528621E}" type="pres">
      <dgm:prSet presAssocID="{F59610BB-46DA-4647-8E64-B0E29DE0DF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1F7FF88-147D-4419-ABCA-955D4924B9AD}" type="pres">
      <dgm:prSet presAssocID="{F59610BB-46DA-4647-8E64-B0E29DE0DFA1}" presName="spaceRect" presStyleCnt="0"/>
      <dgm:spPr/>
    </dgm:pt>
    <dgm:pt modelId="{34021AD2-F337-45D9-A256-54A0FF4EEBBF}" type="pres">
      <dgm:prSet presAssocID="{F59610BB-46DA-4647-8E64-B0E29DE0DF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536238-0BFC-42CE-80B7-66180FBA7017}" srcId="{1039D9F5-69F5-4C22-8C66-9159855802E4}" destId="{F1DD1152-2B79-407D-A38D-B6B7E4B187EC}" srcOrd="0" destOrd="0" parTransId="{80E0949C-9A32-441A-B6C3-E22FFD3BFD78}" sibTransId="{EF98C1EB-30D6-45F1-9036-7411209DC27C}"/>
    <dgm:cxn modelId="{78220841-8E37-4728-85A4-E98E1F3BFDD1}" type="presOf" srcId="{1039D9F5-69F5-4C22-8C66-9159855802E4}" destId="{02A47BD8-A826-42CB-A01F-C110680E3F4A}" srcOrd="0" destOrd="0" presId="urn:microsoft.com/office/officeart/2018/2/layout/IconVerticalSolidList"/>
    <dgm:cxn modelId="{EC3DD85F-CE20-4C3E-A018-2C343CB5A2F4}" type="presOf" srcId="{F1DD1152-2B79-407D-A38D-B6B7E4B187EC}" destId="{038D5E85-59AC-4538-8DCD-85C2FD298C57}" srcOrd="0" destOrd="0" presId="urn:microsoft.com/office/officeart/2018/2/layout/IconVerticalSolidList"/>
    <dgm:cxn modelId="{5CF2EE79-1DA0-4902-AB4E-1EA2D8BB1FCB}" type="presOf" srcId="{F59610BB-46DA-4647-8E64-B0E29DE0DFA1}" destId="{34021AD2-F337-45D9-A256-54A0FF4EEBBF}" srcOrd="0" destOrd="0" presId="urn:microsoft.com/office/officeart/2018/2/layout/IconVerticalSolidList"/>
    <dgm:cxn modelId="{EE0ED6EB-04B8-4F13-B751-60BF7E7401A4}" srcId="{1039D9F5-69F5-4C22-8C66-9159855802E4}" destId="{F59610BB-46DA-4647-8E64-B0E29DE0DFA1}" srcOrd="1" destOrd="0" parTransId="{19C8237F-2302-46F7-80EF-642D66CE8FF7}" sibTransId="{A695DB4B-A810-4600-AEDB-E82F63D3A4AA}"/>
    <dgm:cxn modelId="{2488396E-7FFD-4817-B060-03EA262AEA47}" type="presParOf" srcId="{02A47BD8-A826-42CB-A01F-C110680E3F4A}" destId="{74FEE96E-69FC-4246-A895-88D138D847FE}" srcOrd="0" destOrd="0" presId="urn:microsoft.com/office/officeart/2018/2/layout/IconVerticalSolidList"/>
    <dgm:cxn modelId="{136CEFB8-70BD-4AB2-92CA-CE29049A91F6}" type="presParOf" srcId="{74FEE96E-69FC-4246-A895-88D138D847FE}" destId="{A99565AF-15FF-47AC-A7D5-6C01E3E9EBBE}" srcOrd="0" destOrd="0" presId="urn:microsoft.com/office/officeart/2018/2/layout/IconVerticalSolidList"/>
    <dgm:cxn modelId="{3BB81755-999A-4571-B76B-B5A28090AA2F}" type="presParOf" srcId="{74FEE96E-69FC-4246-A895-88D138D847FE}" destId="{9CD5FBBF-7D67-43E7-8E76-116C58BC31B2}" srcOrd="1" destOrd="0" presId="urn:microsoft.com/office/officeart/2018/2/layout/IconVerticalSolidList"/>
    <dgm:cxn modelId="{81F1DB9E-0387-481F-82E8-9FE7CBEE8730}" type="presParOf" srcId="{74FEE96E-69FC-4246-A895-88D138D847FE}" destId="{05962C83-C792-43FA-BA6E-2D48E18FCFE9}" srcOrd="2" destOrd="0" presId="urn:microsoft.com/office/officeart/2018/2/layout/IconVerticalSolidList"/>
    <dgm:cxn modelId="{75FECD08-6324-48C3-8293-533AFF1992FD}" type="presParOf" srcId="{74FEE96E-69FC-4246-A895-88D138D847FE}" destId="{038D5E85-59AC-4538-8DCD-85C2FD298C57}" srcOrd="3" destOrd="0" presId="urn:microsoft.com/office/officeart/2018/2/layout/IconVerticalSolidList"/>
    <dgm:cxn modelId="{14AFCD51-A1A0-4FA3-8B71-9EF24AF1A846}" type="presParOf" srcId="{02A47BD8-A826-42CB-A01F-C110680E3F4A}" destId="{02FC0E0C-7522-402A-B5BE-3381901F250D}" srcOrd="1" destOrd="0" presId="urn:microsoft.com/office/officeart/2018/2/layout/IconVerticalSolidList"/>
    <dgm:cxn modelId="{0701CFE7-3A7F-4BAC-A3F7-56D1FFC82DEE}" type="presParOf" srcId="{02A47BD8-A826-42CB-A01F-C110680E3F4A}" destId="{08A7EA86-718D-42B6-85C0-5741BBE73ABB}" srcOrd="2" destOrd="0" presId="urn:microsoft.com/office/officeart/2018/2/layout/IconVerticalSolidList"/>
    <dgm:cxn modelId="{084087F0-CC84-4A5B-9730-1ED69319F83E}" type="presParOf" srcId="{08A7EA86-718D-42B6-85C0-5741BBE73ABB}" destId="{49793C41-BB3A-4BC5-8FAA-516AFF83E488}" srcOrd="0" destOrd="0" presId="urn:microsoft.com/office/officeart/2018/2/layout/IconVerticalSolidList"/>
    <dgm:cxn modelId="{C3D5B8CA-300D-45D7-9C92-83AB93B1C4D2}" type="presParOf" srcId="{08A7EA86-718D-42B6-85C0-5741BBE73ABB}" destId="{933D2CC1-3A4E-4062-B497-B36E4528621E}" srcOrd="1" destOrd="0" presId="urn:microsoft.com/office/officeart/2018/2/layout/IconVerticalSolidList"/>
    <dgm:cxn modelId="{1FD407B8-75C8-4F9F-8610-05431A9EAB63}" type="presParOf" srcId="{08A7EA86-718D-42B6-85C0-5741BBE73ABB}" destId="{11F7FF88-147D-4419-ABCA-955D4924B9AD}" srcOrd="2" destOrd="0" presId="urn:microsoft.com/office/officeart/2018/2/layout/IconVerticalSolidList"/>
    <dgm:cxn modelId="{C4AD97FD-5D55-468E-A420-9CC1AD12DBF1}" type="presParOf" srcId="{08A7EA86-718D-42B6-85C0-5741BBE73ABB}" destId="{34021AD2-F337-45D9-A256-54A0FF4EEB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1F2CA-7B22-4DB6-938F-A563996DD690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0439B-8F12-4960-80BB-A301BA21FA61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BBC90-AB5C-4578-BF33-14A009CC75BF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Perform data quality checks and cleaning.</a:t>
          </a:r>
        </a:p>
      </dsp:txBody>
      <dsp:txXfrm>
        <a:off x="518589" y="1265836"/>
        <a:ext cx="1582031" cy="632812"/>
      </dsp:txXfrm>
    </dsp:sp>
    <dsp:sp modelId="{665210AE-C8CA-4D42-8FF2-6C564F611A67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2AA9C-709F-409D-9711-340AA2071A2C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543E1-D9AB-4708-97F5-4025B4022986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Conduct exploratory data analysis (EDA) to uncover patterns and relationships.</a:t>
          </a:r>
        </a:p>
      </dsp:txBody>
      <dsp:txXfrm>
        <a:off x="2377476" y="1265836"/>
        <a:ext cx="1582031" cy="632812"/>
      </dsp:txXfrm>
    </dsp:sp>
    <dsp:sp modelId="{30D10D04-2EE7-4C88-B270-76A6A2C0BCC1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6C635-2941-4F64-92E2-D330CBF2BD8F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CE9CC-7987-4D30-A71A-66B36091F927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Engineer features for model building.</a:t>
          </a:r>
        </a:p>
      </dsp:txBody>
      <dsp:txXfrm>
        <a:off x="4236363" y="1265836"/>
        <a:ext cx="1582031" cy="632812"/>
      </dsp:txXfrm>
    </dsp:sp>
    <dsp:sp modelId="{68311827-56DC-4563-93E2-D5369C7AF2FA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6FE9A-4BE5-4D34-BD14-025E7429449D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26B3A-3DA0-40B0-9BA7-FE75B18A93A8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4. Build and evaluate predictive models.</a:t>
          </a:r>
        </a:p>
      </dsp:txBody>
      <dsp:txXfrm>
        <a:off x="6095249" y="1265836"/>
        <a:ext cx="1582031" cy="632812"/>
      </dsp:txXfrm>
    </dsp:sp>
    <dsp:sp modelId="{2E562D42-1660-46F9-9E0A-36B7339F65CA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EDD1A-9B6C-4114-AE43-418667B2699F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A825F-C592-4CE2-94A4-88D08688ADDC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5. Deploy the best model and analyze its performance.</a:t>
          </a:r>
        </a:p>
      </dsp:txBody>
      <dsp:txXfrm>
        <a:off x="3306919" y="3559781"/>
        <a:ext cx="1582031" cy="6328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B5D86-03D9-4E0F-A992-8B935F834E9A}">
      <dsp:nvSpPr>
        <dsp:cNvPr id="0" name=""/>
        <dsp:cNvSpPr/>
      </dsp:nvSpPr>
      <dsp:spPr>
        <a:xfrm>
          <a:off x="25368" y="1721591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352CC-FBD9-45B7-9C53-C31B8E6AB612}">
      <dsp:nvSpPr>
        <dsp:cNvPr id="0" name=""/>
        <dsp:cNvSpPr/>
      </dsp:nvSpPr>
      <dsp:spPr>
        <a:xfrm>
          <a:off x="252752" y="1948975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55705-9978-4632-9761-C308684E607E}">
      <dsp:nvSpPr>
        <dsp:cNvPr id="0" name=""/>
        <dsp:cNvSpPr/>
      </dsp:nvSpPr>
      <dsp:spPr>
        <a:xfrm>
          <a:off x="1340173" y="1721591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Explored various machine learning algorithms.</a:t>
          </a:r>
        </a:p>
      </dsp:txBody>
      <dsp:txXfrm>
        <a:off x="1340173" y="1721591"/>
        <a:ext cx="2552269" cy="1082781"/>
      </dsp:txXfrm>
    </dsp:sp>
    <dsp:sp modelId="{919B8FBB-CDD4-406D-9E2D-85BBAA3F7CD9}">
      <dsp:nvSpPr>
        <dsp:cNvPr id="0" name=""/>
        <dsp:cNvSpPr/>
      </dsp:nvSpPr>
      <dsp:spPr>
        <a:xfrm>
          <a:off x="4337156" y="1721591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95D46-4E7A-4418-9DCB-B1A8D7B343B8}">
      <dsp:nvSpPr>
        <dsp:cNvPr id="0" name=""/>
        <dsp:cNvSpPr/>
      </dsp:nvSpPr>
      <dsp:spPr>
        <a:xfrm>
          <a:off x="4564540" y="1948975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5287A-4CC8-41A7-BDE3-F829A76E2793}">
      <dsp:nvSpPr>
        <dsp:cNvPr id="0" name=""/>
        <dsp:cNvSpPr/>
      </dsp:nvSpPr>
      <dsp:spPr>
        <a:xfrm>
          <a:off x="5651962" y="1721591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Selected the best model based on performance metrics and business requirements.</a:t>
          </a:r>
        </a:p>
      </dsp:txBody>
      <dsp:txXfrm>
        <a:off x="5651962" y="1721591"/>
        <a:ext cx="2552269" cy="10827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39724-0E1B-4F75-B400-22165B2FD3E3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B009A-FF9F-4DCE-BAE7-DBD12E008F5D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63C4C-4736-4443-9BC9-BEB276B0BC6A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Model Preference:</a:t>
          </a:r>
          <a:endParaRPr lang="en-US" sz="1800" kern="1200"/>
        </a:p>
      </dsp:txBody>
      <dsp:txXfrm>
        <a:off x="1507738" y="707092"/>
        <a:ext cx="6378961" cy="1305401"/>
      </dsp:txXfrm>
    </dsp:sp>
    <dsp:sp modelId="{2AC4BD74-6100-45F4-A5E2-FBE08C1D229F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E8C7F-E64C-4AB4-80ED-7AFE578F442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9ED61-D202-4B1C-8859-415C1A838609}">
      <dsp:nvSpPr>
        <dsp:cNvPr id="0" name=""/>
        <dsp:cNvSpPr/>
      </dsp:nvSpPr>
      <dsp:spPr>
        <a:xfrm>
          <a:off x="1507738" y="2338844"/>
          <a:ext cx="3549015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We chose the </a:t>
          </a:r>
          <a:r>
            <a:rPr lang="en-IN" sz="1800" b="1" kern="1200"/>
            <a:t>Random Forest model</a:t>
          </a:r>
          <a:r>
            <a:rPr lang="en-IN" sz="1800" kern="1200"/>
            <a:t> because it outperformed the Logistic Regression model across all key metrics:</a:t>
          </a:r>
          <a:endParaRPr lang="en-US" sz="1800" kern="1200"/>
        </a:p>
      </dsp:txBody>
      <dsp:txXfrm>
        <a:off x="1507738" y="2338844"/>
        <a:ext cx="3549015" cy="1305401"/>
      </dsp:txXfrm>
    </dsp:sp>
    <dsp:sp modelId="{31ED368A-11A4-4ADD-B51A-88389298AFEA}">
      <dsp:nvSpPr>
        <dsp:cNvPr id="0" name=""/>
        <dsp:cNvSpPr/>
      </dsp:nvSpPr>
      <dsp:spPr>
        <a:xfrm>
          <a:off x="5056753" y="2338844"/>
          <a:ext cx="282994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Higher accuracy: 0.83 compared to 0.79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Better precision and recall for both classes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Higher F1-score</a:t>
          </a:r>
          <a:endParaRPr lang="en-US" sz="1200" kern="1200"/>
        </a:p>
      </dsp:txBody>
      <dsp:txXfrm>
        <a:off x="5056753" y="2338844"/>
        <a:ext cx="2829946" cy="13054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D7527-C2AD-4B68-9149-8F1402142B00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43F4C-41FF-45DD-A240-949C6991F8AF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ED2D-4FF2-404A-9122-DA50FF082C18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Effective Predictive Model:</a:t>
          </a:r>
          <a:endParaRPr lang="en-US" sz="1200" kern="1200"/>
        </a:p>
      </dsp:txBody>
      <dsp:txXfrm>
        <a:off x="1736122" y="1100"/>
        <a:ext cx="2172539" cy="921683"/>
      </dsp:txXfrm>
    </dsp:sp>
    <dsp:sp modelId="{824E0047-A160-4BEF-BEFC-0439CF68FF10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40C92-93DB-4D80-90AA-D4E1F306562B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8585A-C943-434D-84EA-AF6EAABAE8E8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The Random Forest model proved to be a reliable and accurate predictive model for determining customer responses to marketing campaigns.</a:t>
          </a:r>
          <a:endParaRPr lang="en-US" sz="1200" kern="1200"/>
        </a:p>
      </dsp:txBody>
      <dsp:txXfrm>
        <a:off x="5406396" y="1100"/>
        <a:ext cx="2172539" cy="921683"/>
      </dsp:txXfrm>
    </dsp:sp>
    <dsp:sp modelId="{628669C1-60C2-4D24-B769-9D7E6AF98F35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3ED40-163A-4913-B290-F336E0EC0227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125F5-A582-4939-BA3B-745B21541556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Significant Features:</a:t>
          </a:r>
          <a:endParaRPr lang="en-US" sz="1200" kern="1200"/>
        </a:p>
      </dsp:txBody>
      <dsp:txXfrm>
        <a:off x="1736122" y="1635560"/>
        <a:ext cx="2172539" cy="921683"/>
      </dsp:txXfrm>
    </dsp:sp>
    <dsp:sp modelId="{6AF1A80C-16B4-4E7D-9A58-76053154601B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FDF81-4E1A-44D6-83C9-EBEEE571C748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0AA1-3C70-458F-B20C-17D4143FB456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Key features influencing customer response include Income, amount spent on meat and wine products, and recency of purchases.</a:t>
          </a:r>
          <a:endParaRPr lang="en-US" sz="1200" kern="1200"/>
        </a:p>
      </dsp:txBody>
      <dsp:txXfrm>
        <a:off x="5406396" y="1635560"/>
        <a:ext cx="2172539" cy="921683"/>
      </dsp:txXfrm>
    </dsp:sp>
    <dsp:sp modelId="{4829B8A0-D78F-4C7F-9AF9-D3C8644123AC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A7D41-7B50-4476-982B-0F29A1462C47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C1FB4-3AB9-4BCF-A733-B04C5F89878F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User-Friendly Deployment:</a:t>
          </a:r>
          <a:endParaRPr lang="en-US" sz="1200" kern="1200"/>
        </a:p>
      </dsp:txBody>
      <dsp:txXfrm>
        <a:off x="1736122" y="3270020"/>
        <a:ext cx="2172539" cy="921683"/>
      </dsp:txXfrm>
    </dsp:sp>
    <dsp:sp modelId="{1437E2B2-0F42-4B90-B9CD-7239D52205AD}">
      <dsp:nvSpPr>
        <dsp:cNvPr id="0" name=""/>
        <dsp:cNvSpPr/>
      </dsp:nvSpPr>
      <dsp:spPr>
        <a:xfrm>
          <a:off x="4287209" y="327002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F37FC-C0F4-4D91-9384-14B85000A049}">
      <dsp:nvSpPr>
        <dsp:cNvPr id="0" name=""/>
        <dsp:cNvSpPr/>
      </dsp:nvSpPr>
      <dsp:spPr>
        <a:xfrm>
          <a:off x="4480763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CD3FE-9CBF-4EAD-AE20-E61BA65566B3}">
      <dsp:nvSpPr>
        <dsp:cNvPr id="0" name=""/>
        <dsp:cNvSpPr/>
      </dsp:nvSpPr>
      <dsp:spPr>
        <a:xfrm>
          <a:off x="5406396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Deploying the model using Flask makes it accessible and easy to use, allowing for real-time predictions based on customer data.</a:t>
          </a:r>
          <a:endParaRPr lang="en-US" sz="1200" kern="1200"/>
        </a:p>
      </dsp:txBody>
      <dsp:txXfrm>
        <a:off x="5406396" y="3270020"/>
        <a:ext cx="2172539" cy="921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10A55-65B4-47F9-B8AB-3DA6AC9D8C7D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1D48-089F-4179-AFE2-FF459700F4EE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Loaded data from three files: demographics.txt, campaign.json, and behaviour.json.</a:t>
          </a:r>
        </a:p>
      </dsp:txBody>
      <dsp:txXfrm>
        <a:off x="85060" y="2776702"/>
        <a:ext cx="3690000" cy="720000"/>
      </dsp:txXfrm>
    </dsp:sp>
    <dsp:sp modelId="{44C17285-2DBF-491A-804C-41B49BA71091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62AD7-C7A6-450F-BC08-DC4A54769FE9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Ensured data is properly structured and ready for analysis.</a:t>
          </a:r>
        </a:p>
      </dsp:txBody>
      <dsp:txXfrm>
        <a:off x="4420810" y="2776702"/>
        <a:ext cx="369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469B1-C0E3-294D-8B42-D47FBE50C5F3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Performed necessary cleaning tasks:</a:t>
          </a:r>
        </a:p>
      </dsp:txBody>
      <dsp:txXfrm>
        <a:off x="39809" y="68225"/>
        <a:ext cx="8149982" cy="735872"/>
      </dsp:txXfrm>
    </dsp:sp>
    <dsp:sp modelId="{94C5B821-91E5-BE48-A6DF-C05EA9F9706D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Handled missing values</a:t>
          </a:r>
        </a:p>
      </dsp:txBody>
      <dsp:txXfrm>
        <a:off x="39809" y="981635"/>
        <a:ext cx="8149982" cy="735872"/>
      </dsp:txXfrm>
    </dsp:sp>
    <dsp:sp modelId="{FC5678B1-7D41-8A45-87A6-2303D7B19F75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Removed duplicates</a:t>
          </a:r>
        </a:p>
      </dsp:txBody>
      <dsp:txXfrm>
        <a:off x="39809" y="1895045"/>
        <a:ext cx="8149982" cy="735872"/>
      </dsp:txXfrm>
    </dsp:sp>
    <dsp:sp modelId="{900C6BE2-0EA5-3641-9B89-E161AD374E11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Standardized formats</a:t>
          </a:r>
        </a:p>
      </dsp:txBody>
      <dsp:txXfrm>
        <a:off x="39809" y="2808455"/>
        <a:ext cx="8149982" cy="735872"/>
      </dsp:txXfrm>
    </dsp:sp>
    <dsp:sp modelId="{D13DCFEB-C437-8541-ABE7-7454C0E650AD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Ensured data quality for accurate analysis.</a:t>
          </a:r>
        </a:p>
      </dsp:txBody>
      <dsp:txXfrm>
        <a:off x="39809" y="3721865"/>
        <a:ext cx="8149982" cy="735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5B587-51D0-487C-95BA-E8C68631D12C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EB215-4589-4154-B3C5-DE5F9AE6D0CE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438E6-3BD1-457D-A8C4-C4660DB4CC64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Integrated data from the three sources into a consolidated dataset.</a:t>
          </a:r>
        </a:p>
      </dsp:txBody>
      <dsp:txXfrm>
        <a:off x="1568246" y="735468"/>
        <a:ext cx="6661353" cy="1357788"/>
      </dsp:txXfrm>
    </dsp:sp>
    <dsp:sp modelId="{D873487B-DA71-486C-9438-2CC41AD1161C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CFD8F-3F59-43B9-8FD7-5FD0595C5A89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11EBF-7913-4B6C-84D3-4B7F6A426CC8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Ensured consistent and complete information for each customer.</a:t>
          </a:r>
        </a:p>
      </dsp:txBody>
      <dsp:txXfrm>
        <a:off x="1568246" y="2432705"/>
        <a:ext cx="6661353" cy="13577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1A940-E95E-4FCC-881F-2A89A3B4AE9E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7D251-7FE5-46F0-A4D1-6911A70A0454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C7ADA-75B9-4A7D-AC58-19B995136886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Analyzed individual variables to understand their distributions.</a:t>
          </a:r>
        </a:p>
      </dsp:txBody>
      <dsp:txXfrm>
        <a:off x="1568246" y="735468"/>
        <a:ext cx="6661353" cy="1357788"/>
      </dsp:txXfrm>
    </dsp:sp>
    <dsp:sp modelId="{7E6978C3-F80A-41B7-9E9D-5014B57B3F2C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01047-533B-4E11-ACC8-C333D113577C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2614F-9C7A-47B3-BF9B-528775B2C6F5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Identified key characteristics and patterns within the data.</a:t>
          </a:r>
        </a:p>
      </dsp:txBody>
      <dsp:txXfrm>
        <a:off x="1568246" y="2432705"/>
        <a:ext cx="6661353" cy="13577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2C97A-0DC7-1241-AF2E-2C72C3115EBB}">
      <dsp:nvSpPr>
        <dsp:cNvPr id="0" name=""/>
        <dsp:cNvSpPr/>
      </dsp:nvSpPr>
      <dsp:spPr>
        <a:xfrm rot="5400000">
          <a:off x="3335635" y="292938"/>
          <a:ext cx="2190750" cy="19059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Examined relationships between pairs of variables.</a:t>
          </a:r>
        </a:p>
      </dsp:txBody>
      <dsp:txXfrm rot="-5400000">
        <a:off x="3775045" y="491931"/>
        <a:ext cx="1311930" cy="1507966"/>
      </dsp:txXfrm>
    </dsp:sp>
    <dsp:sp modelId="{F0B2C398-5813-C14C-B959-648114D5DB83}">
      <dsp:nvSpPr>
        <dsp:cNvPr id="0" name=""/>
        <dsp:cNvSpPr/>
      </dsp:nvSpPr>
      <dsp:spPr>
        <a:xfrm>
          <a:off x="5441822" y="588689"/>
          <a:ext cx="2444876" cy="1314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0A09F-5DEC-6140-B0A1-277476D3CE2B}">
      <dsp:nvSpPr>
        <dsp:cNvPr id="0" name=""/>
        <dsp:cNvSpPr/>
      </dsp:nvSpPr>
      <dsp:spPr>
        <a:xfrm rot="5400000">
          <a:off x="1277207" y="292938"/>
          <a:ext cx="2190750" cy="19059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716617" y="491931"/>
        <a:ext cx="1311930" cy="1507966"/>
      </dsp:txXfrm>
    </dsp:sp>
    <dsp:sp modelId="{5AB7D0DB-CB46-F346-9832-463477ECFC2A}">
      <dsp:nvSpPr>
        <dsp:cNvPr id="0" name=""/>
        <dsp:cNvSpPr/>
      </dsp:nvSpPr>
      <dsp:spPr>
        <a:xfrm rot="5400000">
          <a:off x="2302478" y="2152447"/>
          <a:ext cx="2190750" cy="19059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Explored correlations and potential interactions.</a:t>
          </a:r>
        </a:p>
      </dsp:txBody>
      <dsp:txXfrm rot="-5400000">
        <a:off x="2741888" y="2351440"/>
        <a:ext cx="1311930" cy="1507966"/>
      </dsp:txXfrm>
    </dsp:sp>
    <dsp:sp modelId="{10E5F04A-1739-BF4C-8C00-E180152C6980}">
      <dsp:nvSpPr>
        <dsp:cNvPr id="0" name=""/>
        <dsp:cNvSpPr/>
      </dsp:nvSpPr>
      <dsp:spPr>
        <a:xfrm>
          <a:off x="0" y="2448198"/>
          <a:ext cx="2366010" cy="1314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4A6D5-5375-F34F-8C56-86D353E9D340}">
      <dsp:nvSpPr>
        <dsp:cNvPr id="0" name=""/>
        <dsp:cNvSpPr/>
      </dsp:nvSpPr>
      <dsp:spPr>
        <a:xfrm rot="5400000">
          <a:off x="4360906" y="2152447"/>
          <a:ext cx="2190750" cy="19059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800316" y="2351440"/>
        <a:ext cx="1311930" cy="15079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06F09-3D13-7A49-B7FC-6E10E9F38085}">
      <dsp:nvSpPr>
        <dsp:cNvPr id="0" name=""/>
        <dsp:cNvSpPr/>
      </dsp:nvSpPr>
      <dsp:spPr>
        <a:xfrm>
          <a:off x="0" y="178610"/>
          <a:ext cx="5000124" cy="24979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Analyzed multiple variables simultaneously to uncover complex patterns.</a:t>
          </a:r>
        </a:p>
      </dsp:txBody>
      <dsp:txXfrm>
        <a:off x="121940" y="300550"/>
        <a:ext cx="4756244" cy="2254070"/>
      </dsp:txXfrm>
    </dsp:sp>
    <dsp:sp modelId="{508BEFA2-9061-A243-875F-FF624E62D7C2}">
      <dsp:nvSpPr>
        <dsp:cNvPr id="0" name=""/>
        <dsp:cNvSpPr/>
      </dsp:nvSpPr>
      <dsp:spPr>
        <a:xfrm>
          <a:off x="0" y="2777360"/>
          <a:ext cx="5000124" cy="249795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Identified key drivers of customer behavior and campaign responses.</a:t>
          </a:r>
        </a:p>
      </dsp:txBody>
      <dsp:txXfrm>
        <a:off x="121940" y="2899300"/>
        <a:ext cx="4756244" cy="22540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58B3C-2C29-2D4D-AB66-CBADBF87EF41}">
      <dsp:nvSpPr>
        <dsp:cNvPr id="0" name=""/>
        <dsp:cNvSpPr/>
      </dsp:nvSpPr>
      <dsp:spPr>
        <a:xfrm>
          <a:off x="0" y="356900"/>
          <a:ext cx="5000124" cy="23095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Created new features to enhance model performance.</a:t>
          </a:r>
        </a:p>
      </dsp:txBody>
      <dsp:txXfrm>
        <a:off x="112744" y="469644"/>
        <a:ext cx="4774636" cy="2084091"/>
      </dsp:txXfrm>
    </dsp:sp>
    <dsp:sp modelId="{A488F5C0-218F-4A4D-A3C3-A5A8A685CA78}">
      <dsp:nvSpPr>
        <dsp:cNvPr id="0" name=""/>
        <dsp:cNvSpPr/>
      </dsp:nvSpPr>
      <dsp:spPr>
        <a:xfrm>
          <a:off x="0" y="2787440"/>
          <a:ext cx="5000124" cy="230957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Derived meaningful attributes from existing data.</a:t>
          </a:r>
        </a:p>
      </dsp:txBody>
      <dsp:txXfrm>
        <a:off x="112744" y="2900184"/>
        <a:ext cx="4774636" cy="20840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565AF-15FF-47AC-A7D5-6C01E3E9EBBE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5FBBF-7D67-43E7-8E76-116C58BC31B2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D5E85-59AC-4538-8DCD-85C2FD298C57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Selected the most relevant features for model building.</a:t>
          </a:r>
        </a:p>
      </dsp:txBody>
      <dsp:txXfrm>
        <a:off x="1568246" y="735468"/>
        <a:ext cx="6661353" cy="1357788"/>
      </dsp:txXfrm>
    </dsp:sp>
    <dsp:sp modelId="{49793C41-BB3A-4BC5-8FAA-516AFF83E488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D2CC1-3A4E-4062-B497-B36E4528621E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21AD2-F337-45D9-A256-54A0FF4EEBBF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Ensured optimal input variables to improve model accuracy.</a:t>
          </a:r>
        </a:p>
      </dsp:txBody>
      <dsp:txXfrm>
        <a:off x="1568246" y="2432705"/>
        <a:ext cx="6661353" cy="135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71DCD511-E580-4D14-40D6-CF4D6266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1" b="2681"/>
          <a:stretch/>
        </p:blipFill>
        <p:spPr>
          <a:xfrm>
            <a:off x="20" y="-22"/>
            <a:ext cx="9143977" cy="68580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684783" y="1682484"/>
            <a:ext cx="6858003" cy="3493010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599" y="643467"/>
            <a:ext cx="4089397" cy="3569242"/>
          </a:xfrm>
        </p:spPr>
        <p:txBody>
          <a:bodyPr anchor="t">
            <a:normAutofit/>
          </a:bodyPr>
          <a:lstStyle/>
          <a:p>
            <a:pPr algn="l"/>
            <a:r>
              <a:rPr lang="en-IN" sz="4500">
                <a:solidFill>
                  <a:srgbClr val="FFFFFF"/>
                </a:solidFill>
              </a:rPr>
              <a:t>Retail Sales Case Study and Model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599" y="4551037"/>
            <a:ext cx="4087109" cy="1578054"/>
          </a:xfrm>
        </p:spPr>
        <p:txBody>
          <a:bodyPr anchor="b">
            <a:normAutofit/>
          </a:bodyPr>
          <a:lstStyle/>
          <a:p>
            <a:pPr algn="l"/>
            <a:r>
              <a:rPr lang="en-IN">
                <a:solidFill>
                  <a:srgbClr val="FFFFFF"/>
                </a:solidFill>
              </a:rPr>
              <a:t>Detailed Presentation of Tasks Performed By Akhil Nair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97890" y="2511887"/>
            <a:ext cx="6858003" cy="1834218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Distribution of Teenhome</a:t>
            </a:r>
          </a:p>
        </p:txBody>
      </p:sp>
      <p:pic>
        <p:nvPicPr>
          <p:cNvPr id="3" name="Picture 2" descr="histogram_Teen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87" y="579473"/>
            <a:ext cx="7040824" cy="42244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Marital_Status</a:t>
            </a:r>
          </a:p>
        </p:txBody>
      </p:sp>
      <p:pic>
        <p:nvPicPr>
          <p:cNvPr id="3" name="Picture 2" descr="barchart_Marital_Stat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Country</a:t>
            </a:r>
          </a:p>
        </p:txBody>
      </p:sp>
      <p:pic>
        <p:nvPicPr>
          <p:cNvPr id="3" name="Picture 2" descr="barchart_Coun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0320BA-816C-7987-A363-68BA4F2A4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Exploratory Data Analysis: Bivariate Analysis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374A60-39ED-CC52-20F1-0A79C7B20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65379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 rotWithShape="1">
          <a:blip r:embed="rId2"/>
          <a:srcRect t="6281" b="3629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>
                <a:solidFill>
                  <a:srgbClr val="FFFFFF"/>
                </a:solidFill>
              </a:rPr>
              <a:t>Correlation Heatmap for Behavior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IN" sz="3200">
                <a:solidFill>
                  <a:srgbClr val="FFFFFF"/>
                </a:solidFill>
              </a:rPr>
              <a:t>Exploratory Data Analysis: Multivariate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437A4-06E3-5E12-BF41-3CA76D869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72131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 Plot for Selected Behavior Data</a:t>
            </a:r>
          </a:p>
        </p:txBody>
      </p:sp>
      <p:pic>
        <p:nvPicPr>
          <p:cNvPr id="3" name="Picture 2" descr="pair_plot_behavior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722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IN" sz="4700"/>
              <a:t>Key Findings from EDA</a:t>
            </a:r>
          </a:p>
        </p:txBody>
      </p:sp>
      <p:pic>
        <p:nvPicPr>
          <p:cNvPr id="14" name="Picture 13" descr="Multi-coloured arrows pointing to different directions">
            <a:extLst>
              <a:ext uri="{FF2B5EF4-FFF2-40B4-BE49-F238E27FC236}">
                <a16:creationId xmlns:a16="http://schemas.microsoft.com/office/drawing/2014/main" id="{554116A1-2ACE-AC93-B009-22C3CAA65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1" r="51726" b="-2"/>
          <a:stretch/>
        </p:blipFill>
        <p:spPr>
          <a:xfrm>
            <a:off x="20" y="1"/>
            <a:ext cx="3039386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2" y="2706624"/>
            <a:ext cx="5170932" cy="3483864"/>
          </a:xfrm>
        </p:spPr>
        <p:txBody>
          <a:bodyPr>
            <a:normAutofit/>
          </a:bodyPr>
          <a:lstStyle/>
          <a:p>
            <a:r>
              <a:rPr lang="en-IN" sz="1900"/>
              <a:t>1. Income distribution shows high variability with potential outliers.</a:t>
            </a:r>
          </a:p>
          <a:p>
            <a:r>
              <a:rPr lang="en-IN" sz="1900"/>
              <a:t>2. Majority of customers are educated and married.</a:t>
            </a:r>
          </a:p>
          <a:p>
            <a:r>
              <a:rPr lang="en-IN" sz="1900"/>
              <a:t>3. Positive correlation between different spending categories.</a:t>
            </a:r>
          </a:p>
          <a:p>
            <a:r>
              <a:rPr lang="en-IN" sz="1900"/>
              <a:t>4. Recency negatively correlated with amount spent.</a:t>
            </a:r>
          </a:p>
          <a:p>
            <a:r>
              <a:rPr lang="en-IN" sz="1900"/>
              <a:t>5. Funnel analysis shows decreasing acceptance rates for successive campaigns.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Acceptance Funnel</a:t>
            </a:r>
          </a:p>
        </p:txBody>
      </p:sp>
      <p:pic>
        <p:nvPicPr>
          <p:cNvPr id="3" name="Picture 2" descr="campaign_fu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200">
                <a:solidFill>
                  <a:srgbClr val="FFFFFF"/>
                </a:solidFill>
              </a:rPr>
              <a:t>Feature Engineering: Feature Creation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9341D46-9E9D-E196-9D26-C73AFD932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43015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700"/>
              <a:t>This project aims to analyze customer behavior and responses to marketing campaigns for a retail giant.</a:t>
            </a:r>
          </a:p>
          <a:p>
            <a:r>
              <a:rPr lang="en-IN" sz="1700"/>
              <a:t>The dataset includes demographics, purchase behavior, and campaign response data.</a:t>
            </a:r>
          </a:p>
          <a:p>
            <a:r>
              <a:rPr lang="en-IN" sz="1700"/>
              <a:t>The goal is to derive insights and build a predictive model to enhance marketing strategies.</a:t>
            </a:r>
          </a:p>
        </p:txBody>
      </p:sp>
      <p:pic>
        <p:nvPicPr>
          <p:cNvPr id="17" name="Picture 16" descr="Graph">
            <a:extLst>
              <a:ext uri="{FF2B5EF4-FFF2-40B4-BE49-F238E27FC236}">
                <a16:creationId xmlns:a16="http://schemas.microsoft.com/office/drawing/2014/main" id="{7B0F1B45-2AD9-D5CE-4AD3-BACE4A321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0" r="34776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Feature Engineering: Feature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4DBFA0-3921-748D-2986-B4A7BA59C2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Building: Model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F0CCCD-43A0-7C77-01C1-DB3E17F603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71BFA-FAE8-D795-0AFC-4B93BEDB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rPr lang="en-IN"/>
              <a:t>Model Training</a:t>
            </a:r>
            <a:endParaRPr lang="en-US" dirty="0"/>
          </a:p>
        </p:txBody>
      </p:sp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4723514-ED70-59A5-9523-603D0016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500" b="1"/>
              <a:t>Feature and Target Selection:</a:t>
            </a:r>
            <a:endParaRPr lang="en-IN" sz="1500"/>
          </a:p>
          <a:p>
            <a:pPr>
              <a:lnSpc>
                <a:spcPct val="90000"/>
              </a:lnSpc>
            </a:pPr>
            <a:r>
              <a:rPr lang="en-IN" sz="1500"/>
              <a:t>Selected relevant features and target variable (Response).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/>
              <a:t>Convert Categorical Variables:</a:t>
            </a:r>
            <a:endParaRPr lang="en-IN" sz="1500"/>
          </a:p>
          <a:p>
            <a:pPr>
              <a:lnSpc>
                <a:spcPct val="90000"/>
              </a:lnSpc>
            </a:pPr>
            <a:r>
              <a:rPr lang="en-IN" sz="1500"/>
              <a:t>Converted categorical variables to dummy variables.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/>
              <a:t>Split Data:</a:t>
            </a:r>
            <a:endParaRPr lang="en-IN" sz="1500"/>
          </a:p>
          <a:p>
            <a:pPr>
              <a:lnSpc>
                <a:spcPct val="90000"/>
              </a:lnSpc>
            </a:pPr>
            <a:r>
              <a:rPr lang="en-IN" sz="1500"/>
              <a:t>Split the data into training and testing sets.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/>
              <a:t>Train Models:</a:t>
            </a:r>
            <a:endParaRPr lang="en-IN" sz="1500"/>
          </a:p>
          <a:p>
            <a:pPr>
              <a:lnSpc>
                <a:spcPct val="90000"/>
              </a:lnSpc>
            </a:pPr>
            <a:r>
              <a:rPr lang="en-IN" sz="1500"/>
              <a:t>Trained both Logistic Regression and Random Forest models.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/>
              <a:t>Evaluate Models:</a:t>
            </a:r>
            <a:endParaRPr lang="en-IN" sz="1500"/>
          </a:p>
          <a:p>
            <a:pPr>
              <a:lnSpc>
                <a:spcPct val="90000"/>
              </a:lnSpc>
            </a:pPr>
            <a:r>
              <a:rPr lang="en-IN" sz="1500"/>
              <a:t>Evaluated the models using classification metrics.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/>
              <a:t>Save the Best Model:</a:t>
            </a:r>
            <a:endParaRPr lang="en-IN" sz="1500"/>
          </a:p>
          <a:p>
            <a:pPr>
              <a:lnSpc>
                <a:spcPct val="90000"/>
              </a:lnSpc>
            </a:pPr>
            <a:r>
              <a:rPr lang="en-IN" sz="1500"/>
              <a:t>Saved the Random Forest model as it performed better, along with the imputer.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0A0C9-B934-2D4D-9ADD-00A16A04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/>
              <a:t>Model Evaluation - Logistic Regression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B8FA-DF9C-612F-00FC-948DAC33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## Model Evaluation - Logistic Regression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1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**Performance Metrics:**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- Precision, Recall, F1-Score, Accuracy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- Confusion Matrix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1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**Classification Report:**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1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| Class | Precision | Recall | F1-Score | Support |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|-------|-----------|--------|----------|---------|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| 0     | 0.84      | 0.89   | 0.86     | 668     |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| 1     | 0.65      | 0.54   | 0.59     | 232     |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1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**Confusion Matrix:**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1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|       | Predicted 0 | Predicted 1 |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|-------|--------------|-------------|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| Actual 0 | 595          | 73          |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100" dirty="0"/>
              <a:t>| Actual 1 | 106          | 126         |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82CD85A-8C71-8EC4-7920-D9E84126F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89" r="35255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354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34EA5-A65B-1663-7D24-325FD11C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Model Evaluation - Random Forest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6113B-4E13-2859-A285-1B5356CF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/>
              <a:t>## Model Evaluation - Random Forest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**Performance Metrics:**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- Precision, Recall, F1-Score, Accuracy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- Confusion Matrix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**Classification Report:**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| Class | Precision | Recall | F1-Score | Support |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|-------|-----------|--------|----------|---------|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| 0     | 0.87      | 0.91   | 0.89     | 668     |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| 1     | 0.72      | 0.62   | 0.67     | 232     |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**Confusion Matrix:**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|       | Predicted 0 | Predicted 1 |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|-------|--------------|-------------|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| Actual 0 | 609          | 59          |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| Actual 1 | 89           | 143         |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331319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457951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7880C-FBD3-D83B-28AC-CD217994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Model Preference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DDCDA4D-96DB-EEE3-17AD-EDDB8C163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1873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930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B85BD9C-66AA-9800-D7A7-F8F6F17E9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35" r="9677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85FD2-EA4C-5F08-A791-FBD3EDA6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IN" sz="3500"/>
              <a:t>Outcomes and Inferences</a:t>
            </a:r>
            <a:endParaRPr lang="en-US" sz="3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7B8C-61D5-4331-F9A8-6CEA195C4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 b="1" dirty="0"/>
              <a:t>Model Performance: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The Random Forest model performed better than the Logistic Regression model, with an accuracy of 83% and better precision, recall, and F1-scores.</a:t>
            </a:r>
          </a:p>
          <a:p>
            <a:pPr>
              <a:lnSpc>
                <a:spcPct val="90000"/>
              </a:lnSpc>
            </a:pPr>
            <a:r>
              <a:rPr lang="en-IN" sz="1600" b="1" dirty="0"/>
              <a:t>Feature Importance: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Features like Income, </a:t>
            </a:r>
            <a:r>
              <a:rPr lang="en-IN" sz="1600" dirty="0" err="1"/>
              <a:t>MntMeatProducts</a:t>
            </a:r>
            <a:r>
              <a:rPr lang="en-IN" sz="1600" dirty="0"/>
              <a:t>, </a:t>
            </a:r>
            <a:r>
              <a:rPr lang="en-IN" sz="1600" dirty="0" err="1"/>
              <a:t>MntWines</a:t>
            </a:r>
            <a:r>
              <a:rPr lang="en-IN" sz="1600" dirty="0"/>
              <a:t>, and Recency were found to be significant in predicting customer response.</a:t>
            </a:r>
          </a:p>
          <a:p>
            <a:pPr>
              <a:lnSpc>
                <a:spcPct val="90000"/>
              </a:lnSpc>
            </a:pPr>
            <a:r>
              <a:rPr lang="en-IN" sz="1600" b="1" dirty="0"/>
              <a:t>Model Deployment: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The model was successfully deployed using Flask, providing a user-friendly interface for predictions.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2511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36026-2752-35DB-77D3-E817931A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Conclusions</a:t>
            </a:r>
            <a:endParaRPr lang="en-US" sz="350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2770E6-CF20-BF82-D3A8-7DD8F2E6B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56295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647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35E6DD5-A62D-C09C-EAF7-C24E99816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B2B82E-9519-13BE-F662-21976E2C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282" y="1170650"/>
            <a:ext cx="7405435" cy="4528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5DB3C-AD5F-133B-83E8-A52904BE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65" y="2021904"/>
            <a:ext cx="2777615" cy="2751955"/>
          </a:xfrm>
        </p:spPr>
        <p:txBody>
          <a:bodyPr anchor="t">
            <a:normAutofit/>
          </a:bodyPr>
          <a:lstStyle/>
          <a:p>
            <a:r>
              <a:rPr lang="en-IN" sz="2600"/>
              <a:t>Recommendations</a:t>
            </a:r>
            <a:endParaRPr lang="en-US" sz="2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11A9F-5A83-81E0-CD78-A5959435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10598" y="1762828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385441B-FF3D-412F-40FD-08A9AAD25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268" y="1677819"/>
            <a:ext cx="3405526" cy="34961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 b="1"/>
              <a:t>Target High-Income Customers:</a:t>
            </a:r>
            <a:endParaRPr lang="en-IN" sz="1400"/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Focus marketing efforts on high-income customers as they are more likely to respond positively to campaigns.</a:t>
            </a:r>
          </a:p>
          <a:p>
            <a:pPr>
              <a:lnSpc>
                <a:spcPct val="90000"/>
              </a:lnSpc>
            </a:pPr>
            <a:r>
              <a:rPr lang="en-IN" sz="1400" b="1"/>
              <a:t>Emphasize Frequent Buyers:</a:t>
            </a:r>
            <a:endParaRPr lang="en-IN" sz="1400"/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Prioritize customers with high recency and those who frequently purchase meat and wine products.</a:t>
            </a:r>
          </a:p>
          <a:p>
            <a:pPr>
              <a:lnSpc>
                <a:spcPct val="90000"/>
              </a:lnSpc>
            </a:pPr>
            <a:r>
              <a:rPr lang="en-IN" sz="1400" b="1"/>
              <a:t>Personalized Campaigns:</a:t>
            </a:r>
            <a:endParaRPr lang="en-IN" sz="1400"/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Use the model to create personalized marketing campaigns based on significant features to improve response rates.</a:t>
            </a:r>
          </a:p>
          <a:p>
            <a:pPr>
              <a:lnSpc>
                <a:spcPct val="90000"/>
              </a:lnSpc>
            </a:pPr>
            <a:r>
              <a:rPr lang="en-IN" sz="1400" b="1"/>
              <a:t>Monitor and Update Model:</a:t>
            </a:r>
            <a:endParaRPr lang="en-IN" sz="1400"/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Continuously monitor model performance and update it with new data to maintain accuracy and relevance.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41400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67D7E-97C2-BEE5-9BE9-150368AC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7" y="955309"/>
            <a:ext cx="5305926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Thank-You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FFCB7E3-20CC-92E3-CE07-25137B817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84919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Data Preparation: Data Loading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05B932-D4DB-7AE2-5613-E5ABC8354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1586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Preparation: 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7BF8AD-259B-B03C-4B76-85640199B8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Preparation: Data Integration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D288574-6BC2-9B77-2E4B-5DBD1E45A6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Exploratory Data Analysis: Univariate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41F639-E8BE-6489-180B-66DE276AE9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stogram_Year_Birth.png"/>
          <p:cNvPicPr>
            <a:picLocks noChangeAspect="1"/>
          </p:cNvPicPr>
          <p:nvPr/>
        </p:nvPicPr>
        <p:blipFill rotWithShape="1">
          <a:blip r:embed="rId2"/>
          <a:srcRect l="20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Year_Birth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9144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Kidhome</a:t>
            </a:r>
          </a:p>
        </p:txBody>
      </p:sp>
      <p:pic>
        <p:nvPicPr>
          <p:cNvPr id="3" name="Picture 2" descr="histogram_Kidhome.png"/>
          <p:cNvPicPr>
            <a:picLocks noChangeAspect="1"/>
          </p:cNvPicPr>
          <p:nvPr/>
        </p:nvPicPr>
        <p:blipFill rotWithShape="1">
          <a:blip r:embed="rId2"/>
          <a:srcRect r="6797" b="-1"/>
          <a:stretch/>
        </p:blipFill>
        <p:spPr>
          <a:xfrm>
            <a:off x="20" y="10"/>
            <a:ext cx="9143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960</Words>
  <Application>Microsoft Macintosh PowerPoint</Application>
  <PresentationFormat>On-screen Show (4:3)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Retail Sales Case Study and Model Deployment</vt:lpstr>
      <vt:lpstr>Project Overview</vt:lpstr>
      <vt:lpstr>Objectives</vt:lpstr>
      <vt:lpstr>Data Preparation: Data Loading</vt:lpstr>
      <vt:lpstr>Data Preparation: Data Cleaning</vt:lpstr>
      <vt:lpstr>Data Preparation: Data Integration</vt:lpstr>
      <vt:lpstr>Exploratory Data Analysis: Univariate Analysis</vt:lpstr>
      <vt:lpstr>Distribution of Year_Birth</vt:lpstr>
      <vt:lpstr>Distribution of Kidhome</vt:lpstr>
      <vt:lpstr>Distribution of Teenhome</vt:lpstr>
      <vt:lpstr>Distribution of Marital_Status</vt:lpstr>
      <vt:lpstr>Distribution of Country</vt:lpstr>
      <vt:lpstr>Exploratory Data Analysis: Bivariate Analysis</vt:lpstr>
      <vt:lpstr>Correlation Heatmap for Behavior Data</vt:lpstr>
      <vt:lpstr>Exploratory Data Analysis: Multivariate Analysis</vt:lpstr>
      <vt:lpstr>Pair Plot for Selected Behavior Data</vt:lpstr>
      <vt:lpstr>Key Findings from EDA</vt:lpstr>
      <vt:lpstr>Campaign Acceptance Funnel</vt:lpstr>
      <vt:lpstr>Feature Engineering: Feature Creation</vt:lpstr>
      <vt:lpstr>Feature Engineering: Feature Selection</vt:lpstr>
      <vt:lpstr>Model Building: Model Selection</vt:lpstr>
      <vt:lpstr>Model Training</vt:lpstr>
      <vt:lpstr>Model Evaluation - Logistic Regression</vt:lpstr>
      <vt:lpstr>Model Evaluation - Random Forest</vt:lpstr>
      <vt:lpstr>Model Preference</vt:lpstr>
      <vt:lpstr>Outcomes and Inferences</vt:lpstr>
      <vt:lpstr>Conclusions</vt:lpstr>
      <vt:lpstr>Recommendations</vt:lpstr>
      <vt:lpstr>Thank-You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Akhil Nair</cp:lastModifiedBy>
  <cp:revision>3</cp:revision>
  <dcterms:created xsi:type="dcterms:W3CDTF">2013-01-27T09:14:16Z</dcterms:created>
  <dcterms:modified xsi:type="dcterms:W3CDTF">2024-07-07T16:05:12Z</dcterms:modified>
  <cp:category/>
</cp:coreProperties>
</file>