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CCCC00"/>
    <a:srgbClr val="FFFF00"/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393274-37E0-A593-C433-30A201E4D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E57D036-C725-5419-CD8B-D7120FB1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2614D17-6637-7D58-5E85-C138530B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98DC9BB-A005-C746-8C2B-0874DE88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053563B-6DF9-ABBF-B362-7120E39C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653A7F-CB54-D5BD-F5A5-67F567E5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C057463-6B37-9BDC-894B-F345AC5DA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4F503D-1B4A-CC79-26CB-4801A906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0DA1F1F-5C97-288B-560B-1D14235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7105033-FFB9-AFF5-344F-E8038E70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8271968E-5D6D-01C5-76E2-2694E1F0C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30929CA-B13A-E6E1-0276-125CE5603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7FD1BD3-374D-9FDC-6A1B-83F0F194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BC505F-7DCF-FF29-ABC0-5E6E71F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151BC9D-CDFE-9AB1-AE55-DC1044FD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8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684E64-FF59-E373-21EA-D660A8A2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9AE1B8F-3770-F507-DDBC-1FF7B812B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C02531D-F298-FE53-D194-2F7D9176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2316C7-4640-5590-BDCD-3F904B5E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9C2BA8F-9EB7-09BF-E731-87EB875C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233989-DBE4-1CD7-61F8-207F6137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974508D-B39B-6F74-F21C-10538F77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FDEC41F-8619-611C-EA8D-464490BA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6A5A35D-774E-916C-2A88-4F6372DF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1BA288E-92AD-0E30-A511-0F3C4EAA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9143065-26D5-4FF5-3B0D-8B6DC0D3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284BEE4-D528-3C02-FFDA-EBDC9C36C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1DBD53E-E854-B16A-BFF5-2CA9D9CE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C545CB5-E78E-DE14-62E2-1DCA568B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C7B81F5-F4A3-7142-2E2B-2B25CB24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E7D659D-FDC2-1250-FE9B-C04BF1B9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D2BB5F-FCCA-2D9D-1CAF-F393F79F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F96F75-CE0A-6935-B042-24A6D480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61579290-3F4B-8193-04DA-01965DE0F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BB810A5-EA2F-A98D-5C47-4EE288B4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1B597BF-DA4C-1EA6-3129-5AE06A0E2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E52FAB5-0840-08F9-4405-77767DC2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0751C8F-E347-6506-FDC8-F0BF4CE2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3C7E3ED-5A3A-6806-3446-17CF96A3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9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D50D19-2DF6-6948-E09F-BE2371E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78B9439-0EE8-D30F-C33A-0B0AB249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D3100B0-9F7F-F3BA-B1D8-2F591EB8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0813ECC-66A2-8CFB-2234-6C220682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748D692-92FE-54AB-6715-CA0ED288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47F3F176-3463-6D70-FB43-5EB29BC7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E3E2B64-13EF-8E8C-D874-C7541682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F1C1FD-5748-82ED-4EFC-8BA617D7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72E9B4-0D08-4E37-185A-3FEE1B96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A22A1A0-11F1-CF80-9D01-3858E5EA8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D6EC657-AD99-11CC-44E0-4F18AECF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0B96159-0C34-5A14-E7B5-811E3BAB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12D96EA-47DA-C503-3758-DB6CB141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BB10EF1-CBA2-1142-837F-17ED4D8D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35E4A8B9-35F8-DB04-0F57-684C14425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AB2B2BA4-FC35-56B3-9AC0-87BF6D0E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CD96EB5-2226-9FBC-1B98-FFCFFE3C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1B63773-8FCA-AB2D-56BF-2373AF38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9092E92-0D4F-CC02-7699-A82AFD37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BDA4D47-E11A-80D0-BC04-4AEF74F4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0F9FB30-0656-E532-E4BA-0C6706DC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AEC8638-9444-CB2A-EB61-84CE9271D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840C-7329-40F6-A4CA-91BCE454AC2C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17AEC52-6D1C-15EA-7E4F-B62ABD746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35400FA-ED63-D120-86FC-84ED28E40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B8E3-5C67-4B0F-938A-A8FD80FCE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ามเหลี่ยมหน้าจั่ว 4">
            <a:extLst>
              <a:ext uri="{FF2B5EF4-FFF2-40B4-BE49-F238E27FC236}">
                <a16:creationId xmlns:a16="http://schemas.microsoft.com/office/drawing/2014/main" id="{ABB3219F-034F-ACC1-3238-B57648A737DF}"/>
              </a:ext>
            </a:extLst>
          </p:cNvPr>
          <p:cNvSpPr/>
          <p:nvPr/>
        </p:nvSpPr>
        <p:spPr>
          <a:xfrm>
            <a:off x="4546833" y="1048624"/>
            <a:ext cx="1107347" cy="4530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สามเหลี่ยมหน้าจั่ว 5">
            <a:extLst>
              <a:ext uri="{FF2B5EF4-FFF2-40B4-BE49-F238E27FC236}">
                <a16:creationId xmlns:a16="http://schemas.microsoft.com/office/drawing/2014/main" id="{279FABDF-8B48-1DC3-CE2C-658D970C38E8}"/>
              </a:ext>
            </a:extLst>
          </p:cNvPr>
          <p:cNvSpPr/>
          <p:nvPr/>
        </p:nvSpPr>
        <p:spPr>
          <a:xfrm flipV="1">
            <a:off x="4546833" y="1501629"/>
            <a:ext cx="1107347" cy="4530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กลุ่ม 11">
            <a:extLst>
              <a:ext uri="{FF2B5EF4-FFF2-40B4-BE49-F238E27FC236}">
                <a16:creationId xmlns:a16="http://schemas.microsoft.com/office/drawing/2014/main" id="{7893D974-D965-1083-C6CB-E011052FDB76}"/>
              </a:ext>
            </a:extLst>
          </p:cNvPr>
          <p:cNvGrpSpPr/>
          <p:nvPr/>
        </p:nvGrpSpPr>
        <p:grpSpPr>
          <a:xfrm>
            <a:off x="3398753" y="1316470"/>
            <a:ext cx="1107347" cy="906010"/>
            <a:chOff x="3398753" y="1316470"/>
            <a:chExt cx="1107347" cy="906010"/>
          </a:xfrm>
        </p:grpSpPr>
        <p:sp>
          <p:nvSpPr>
            <p:cNvPr id="7" name="สามเหลี่ยมหน้าจั่ว 6">
              <a:extLst>
                <a:ext uri="{FF2B5EF4-FFF2-40B4-BE49-F238E27FC236}">
                  <a16:creationId xmlns:a16="http://schemas.microsoft.com/office/drawing/2014/main" id="{4DDC49CD-F1CC-D7D6-B5A7-A354B2662F7A}"/>
                </a:ext>
              </a:extLst>
            </p:cNvPr>
            <p:cNvSpPr/>
            <p:nvPr/>
          </p:nvSpPr>
          <p:spPr>
            <a:xfrm>
              <a:off x="3398753" y="1316470"/>
              <a:ext cx="1107347" cy="4530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สามเหลี่ยมหน้าจั่ว 7">
              <a:extLst>
                <a:ext uri="{FF2B5EF4-FFF2-40B4-BE49-F238E27FC236}">
                  <a16:creationId xmlns:a16="http://schemas.microsoft.com/office/drawing/2014/main" id="{3DD61DD5-D944-1E9A-EAAE-41CBE0C624B9}"/>
                </a:ext>
              </a:extLst>
            </p:cNvPr>
            <p:cNvSpPr/>
            <p:nvPr/>
          </p:nvSpPr>
          <p:spPr>
            <a:xfrm flipV="1">
              <a:off x="3398753" y="1769475"/>
              <a:ext cx="1107347" cy="453005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กลุ่ม 3">
            <a:extLst>
              <a:ext uri="{FF2B5EF4-FFF2-40B4-BE49-F238E27FC236}">
                <a16:creationId xmlns:a16="http://schemas.microsoft.com/office/drawing/2014/main" id="{4C51FDBA-AFBF-7A0A-0394-4DF7CC84179A}"/>
              </a:ext>
            </a:extLst>
          </p:cNvPr>
          <p:cNvGrpSpPr/>
          <p:nvPr/>
        </p:nvGrpSpPr>
        <p:grpSpPr>
          <a:xfrm>
            <a:off x="2410507" y="1445260"/>
            <a:ext cx="906780" cy="608549"/>
            <a:chOff x="2423160" y="782320"/>
            <a:chExt cx="906780" cy="484744"/>
          </a:xfrm>
        </p:grpSpPr>
        <p:sp>
          <p:nvSpPr>
            <p:cNvPr id="2" name="สี่เหลี่ยมคางหมู 1">
              <a:extLst>
                <a:ext uri="{FF2B5EF4-FFF2-40B4-BE49-F238E27FC236}">
                  <a16:creationId xmlns:a16="http://schemas.microsoft.com/office/drawing/2014/main" id="{6547C4C2-DAF0-305F-8332-B36AA50E9E9C}"/>
                </a:ext>
              </a:extLst>
            </p:cNvPr>
            <p:cNvSpPr/>
            <p:nvPr/>
          </p:nvSpPr>
          <p:spPr>
            <a:xfrm>
              <a:off x="2423160" y="782320"/>
              <a:ext cx="906780" cy="243840"/>
            </a:xfrm>
            <a:prstGeom prst="trapezoid">
              <a:avLst>
                <a:gd name="adj" fmla="val 58645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สี่เหลี่ยมคางหมู 2">
              <a:extLst>
                <a:ext uri="{FF2B5EF4-FFF2-40B4-BE49-F238E27FC236}">
                  <a16:creationId xmlns:a16="http://schemas.microsoft.com/office/drawing/2014/main" id="{44E21FCB-B9DE-B270-005D-AD15F9EA7D5C}"/>
                </a:ext>
              </a:extLst>
            </p:cNvPr>
            <p:cNvSpPr/>
            <p:nvPr/>
          </p:nvSpPr>
          <p:spPr>
            <a:xfrm flipV="1">
              <a:off x="2423160" y="1023224"/>
              <a:ext cx="906780" cy="243840"/>
            </a:xfrm>
            <a:prstGeom prst="trapezoid">
              <a:avLst>
                <a:gd name="adj" fmla="val 58645"/>
              </a:avLst>
            </a:prstGeom>
            <a:solidFill>
              <a:srgbClr val="A27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A4EDF7D7-F6E0-1FE0-416C-E13DD07F8703}"/>
              </a:ext>
            </a:extLst>
          </p:cNvPr>
          <p:cNvGrpSpPr/>
          <p:nvPr/>
        </p:nvGrpSpPr>
        <p:grpSpPr>
          <a:xfrm>
            <a:off x="2451240" y="1469890"/>
            <a:ext cx="906780" cy="484744"/>
            <a:chOff x="2423160" y="782320"/>
            <a:chExt cx="906780" cy="484744"/>
          </a:xfrm>
          <a:noFill/>
        </p:grpSpPr>
        <p:sp>
          <p:nvSpPr>
            <p:cNvPr id="10" name="สี่เหลี่ยมคางหมู 9">
              <a:extLst>
                <a:ext uri="{FF2B5EF4-FFF2-40B4-BE49-F238E27FC236}">
                  <a16:creationId xmlns:a16="http://schemas.microsoft.com/office/drawing/2014/main" id="{31FEF2ED-862E-B6AD-6FFD-4684FED0740F}"/>
                </a:ext>
              </a:extLst>
            </p:cNvPr>
            <p:cNvSpPr/>
            <p:nvPr/>
          </p:nvSpPr>
          <p:spPr>
            <a:xfrm>
              <a:off x="2423160" y="782320"/>
              <a:ext cx="906780" cy="243840"/>
            </a:xfrm>
            <a:prstGeom prst="trapezoid">
              <a:avLst>
                <a:gd name="adj" fmla="val 58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สี่เหลี่ยมคางหมู 10">
              <a:extLst>
                <a:ext uri="{FF2B5EF4-FFF2-40B4-BE49-F238E27FC236}">
                  <a16:creationId xmlns:a16="http://schemas.microsoft.com/office/drawing/2014/main" id="{54AB023D-3D70-6CF0-129F-5A164E75BE9F}"/>
                </a:ext>
              </a:extLst>
            </p:cNvPr>
            <p:cNvSpPr/>
            <p:nvPr/>
          </p:nvSpPr>
          <p:spPr>
            <a:xfrm flipV="1">
              <a:off x="2423160" y="1023224"/>
              <a:ext cx="906780" cy="243840"/>
            </a:xfrm>
            <a:prstGeom prst="trapezoid">
              <a:avLst>
                <a:gd name="adj" fmla="val 58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กลุ่ม 12">
            <a:extLst>
              <a:ext uri="{FF2B5EF4-FFF2-40B4-BE49-F238E27FC236}">
                <a16:creationId xmlns:a16="http://schemas.microsoft.com/office/drawing/2014/main" id="{D0D5C7FE-8809-3E72-928F-F45B7B678DA4}"/>
              </a:ext>
            </a:extLst>
          </p:cNvPr>
          <p:cNvGrpSpPr/>
          <p:nvPr/>
        </p:nvGrpSpPr>
        <p:grpSpPr>
          <a:xfrm>
            <a:off x="2392727" y="634943"/>
            <a:ext cx="906780" cy="608549"/>
            <a:chOff x="2423160" y="782320"/>
            <a:chExt cx="906780" cy="484744"/>
          </a:xfrm>
          <a:noFill/>
        </p:grpSpPr>
        <p:sp>
          <p:nvSpPr>
            <p:cNvPr id="14" name="สี่เหลี่ยมคางหมู 13">
              <a:extLst>
                <a:ext uri="{FF2B5EF4-FFF2-40B4-BE49-F238E27FC236}">
                  <a16:creationId xmlns:a16="http://schemas.microsoft.com/office/drawing/2014/main" id="{3E61E21E-7B4D-4BF8-E52B-75D31BFAD86C}"/>
                </a:ext>
              </a:extLst>
            </p:cNvPr>
            <p:cNvSpPr/>
            <p:nvPr/>
          </p:nvSpPr>
          <p:spPr>
            <a:xfrm>
              <a:off x="2423160" y="782320"/>
              <a:ext cx="906780" cy="243840"/>
            </a:xfrm>
            <a:prstGeom prst="trapezoid">
              <a:avLst>
                <a:gd name="adj" fmla="val 58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สี่เหลี่ยมคางหมู 14">
              <a:extLst>
                <a:ext uri="{FF2B5EF4-FFF2-40B4-BE49-F238E27FC236}">
                  <a16:creationId xmlns:a16="http://schemas.microsoft.com/office/drawing/2014/main" id="{436882A0-01C4-2335-72FA-D51DB110830E}"/>
                </a:ext>
              </a:extLst>
            </p:cNvPr>
            <p:cNvSpPr/>
            <p:nvPr/>
          </p:nvSpPr>
          <p:spPr>
            <a:xfrm flipV="1">
              <a:off x="2423160" y="1023224"/>
              <a:ext cx="906780" cy="243840"/>
            </a:xfrm>
            <a:prstGeom prst="trapezoid">
              <a:avLst>
                <a:gd name="adj" fmla="val 586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สามเหลี่ยมหน้าจั่ว 15">
            <a:extLst>
              <a:ext uri="{FF2B5EF4-FFF2-40B4-BE49-F238E27FC236}">
                <a16:creationId xmlns:a16="http://schemas.microsoft.com/office/drawing/2014/main" id="{98D60C55-A5CF-00D2-5B33-0342A0F81EC7}"/>
              </a:ext>
            </a:extLst>
          </p:cNvPr>
          <p:cNvSpPr/>
          <p:nvPr/>
        </p:nvSpPr>
        <p:spPr>
          <a:xfrm>
            <a:off x="4465553" y="804784"/>
            <a:ext cx="1107347" cy="4530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สามเหลี่ยมหน้าจั่ว 16">
            <a:extLst>
              <a:ext uri="{FF2B5EF4-FFF2-40B4-BE49-F238E27FC236}">
                <a16:creationId xmlns:a16="http://schemas.microsoft.com/office/drawing/2014/main" id="{23D2087F-9CD9-0127-6858-C58ACA1F794B}"/>
              </a:ext>
            </a:extLst>
          </p:cNvPr>
          <p:cNvSpPr/>
          <p:nvPr/>
        </p:nvSpPr>
        <p:spPr>
          <a:xfrm flipV="1">
            <a:off x="4465553" y="1257789"/>
            <a:ext cx="1107347" cy="453005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กลุ่ม 20">
            <a:extLst>
              <a:ext uri="{FF2B5EF4-FFF2-40B4-BE49-F238E27FC236}">
                <a16:creationId xmlns:a16="http://schemas.microsoft.com/office/drawing/2014/main" id="{DFAA9A08-2763-E7E9-B976-40B9642A5D3E}"/>
              </a:ext>
            </a:extLst>
          </p:cNvPr>
          <p:cNvGrpSpPr/>
          <p:nvPr/>
        </p:nvGrpSpPr>
        <p:grpSpPr>
          <a:xfrm>
            <a:off x="3439486" y="2911776"/>
            <a:ext cx="1107347" cy="906010"/>
            <a:chOff x="3439486" y="2911776"/>
            <a:chExt cx="1107347" cy="906010"/>
          </a:xfrm>
        </p:grpSpPr>
        <p:sp>
          <p:nvSpPr>
            <p:cNvPr id="19" name="สามเหลี่ยมหน้าจั่ว 18">
              <a:extLst>
                <a:ext uri="{FF2B5EF4-FFF2-40B4-BE49-F238E27FC236}">
                  <a16:creationId xmlns:a16="http://schemas.microsoft.com/office/drawing/2014/main" id="{9FDF2CAB-0C0F-ADCD-A4DF-0086FE43D49E}"/>
                </a:ext>
              </a:extLst>
            </p:cNvPr>
            <p:cNvSpPr/>
            <p:nvPr/>
          </p:nvSpPr>
          <p:spPr>
            <a:xfrm>
              <a:off x="3439486" y="2911776"/>
              <a:ext cx="1107347" cy="453005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20" name="สามเหลี่ยมหน้าจั่ว 19">
              <a:extLst>
                <a:ext uri="{FF2B5EF4-FFF2-40B4-BE49-F238E27FC236}">
                  <a16:creationId xmlns:a16="http://schemas.microsoft.com/office/drawing/2014/main" id="{81942BED-A02D-4475-4AFA-0052537C787A}"/>
                </a:ext>
              </a:extLst>
            </p:cNvPr>
            <p:cNvSpPr/>
            <p:nvPr/>
          </p:nvSpPr>
          <p:spPr>
            <a:xfrm flipV="1">
              <a:off x="3439486" y="3364781"/>
              <a:ext cx="1107347" cy="453005"/>
            </a:xfrm>
            <a:prstGeom prst="triangle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สามเหลี่ยมหน้าจั่ว 21">
            <a:extLst>
              <a:ext uri="{FF2B5EF4-FFF2-40B4-BE49-F238E27FC236}">
                <a16:creationId xmlns:a16="http://schemas.microsoft.com/office/drawing/2014/main" id="{E31929B9-2804-9DC2-4E00-D9623CFFE30E}"/>
              </a:ext>
            </a:extLst>
          </p:cNvPr>
          <p:cNvSpPr/>
          <p:nvPr/>
        </p:nvSpPr>
        <p:spPr>
          <a:xfrm>
            <a:off x="7608817" y="2205099"/>
            <a:ext cx="1107347" cy="45300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สามเหลี่ยมหน้าจั่ว 22">
            <a:extLst>
              <a:ext uri="{FF2B5EF4-FFF2-40B4-BE49-F238E27FC236}">
                <a16:creationId xmlns:a16="http://schemas.microsoft.com/office/drawing/2014/main" id="{586D6F1B-5FD4-E905-6C8B-C9B3B722F3FB}"/>
              </a:ext>
            </a:extLst>
          </p:cNvPr>
          <p:cNvSpPr/>
          <p:nvPr/>
        </p:nvSpPr>
        <p:spPr>
          <a:xfrm flipV="1">
            <a:off x="7608817" y="2658104"/>
            <a:ext cx="1107347" cy="453005"/>
          </a:xfrm>
          <a:prstGeom prst="triangle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516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0</Words>
  <Application>Microsoft Office PowerPoint</Application>
  <PresentationFormat>แบบจอกว้าง</PresentationFormat>
  <Paragraphs>0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warut_262535@hotmail.com</dc:creator>
  <cp:lastModifiedBy>วรุฒ บุญประเสริฐ</cp:lastModifiedBy>
  <cp:revision>5</cp:revision>
  <dcterms:created xsi:type="dcterms:W3CDTF">2023-08-05T09:00:50Z</dcterms:created>
  <dcterms:modified xsi:type="dcterms:W3CDTF">2024-04-28T13:40:45Z</dcterms:modified>
</cp:coreProperties>
</file>