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8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2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B226C6-CBA5-4BC1-8ABC-96877B9F8E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AECC459-296E-41BD-B8F0-44E1CC51F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0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75663-E6EC-8256-77D1-D64CDA29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Vehicle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BAC85-7217-3184-E551-90BEF094F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By Warvin Hassan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9A21806-EE6F-0B30-91B1-209B4B3B95FE}"/>
              </a:ext>
            </a:extLst>
          </p:cNvPr>
          <p:cNvSpPr/>
          <p:nvPr/>
        </p:nvSpPr>
        <p:spPr>
          <a:xfrm>
            <a:off x="1274619" y="239568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E1FC595-81E9-501A-B609-58822D1DD881}"/>
              </a:ext>
            </a:extLst>
          </p:cNvPr>
          <p:cNvSpPr/>
          <p:nvPr/>
        </p:nvSpPr>
        <p:spPr>
          <a:xfrm>
            <a:off x="1274619" y="192182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B4DF505-BB3C-EBB5-AD99-A9F551E239ED}"/>
              </a:ext>
            </a:extLst>
          </p:cNvPr>
          <p:cNvSpPr/>
          <p:nvPr/>
        </p:nvSpPr>
        <p:spPr>
          <a:xfrm>
            <a:off x="1274619" y="1447974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B179EA29-F886-0994-E113-5DDD3391414F}"/>
              </a:ext>
            </a:extLst>
          </p:cNvPr>
          <p:cNvSpPr/>
          <p:nvPr/>
        </p:nvSpPr>
        <p:spPr>
          <a:xfrm>
            <a:off x="9597461" y="3830061"/>
            <a:ext cx="1434511" cy="582547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r 8">
            <a:extLst>
              <a:ext uri="{FF2B5EF4-FFF2-40B4-BE49-F238E27FC236}">
                <a16:creationId xmlns:a16="http://schemas.microsoft.com/office/drawing/2014/main" id="{36DACF20-3544-6B8D-1BF2-811064DBB7A3}"/>
              </a:ext>
            </a:extLst>
          </p:cNvPr>
          <p:cNvSpPr/>
          <p:nvPr/>
        </p:nvSpPr>
        <p:spPr>
          <a:xfrm>
            <a:off x="9485388" y="4237964"/>
            <a:ext cx="612648" cy="612648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A79EC3F1-383E-4FC9-C601-6F74576B959A}"/>
              </a:ext>
            </a:extLst>
          </p:cNvPr>
          <p:cNvSpPr/>
          <p:nvPr/>
        </p:nvSpPr>
        <p:spPr>
          <a:xfrm>
            <a:off x="10485840" y="4213403"/>
            <a:ext cx="612648" cy="612648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D7A270D-ADD3-BB80-C7B3-7D67EB196F3B}"/>
              </a:ext>
            </a:extLst>
          </p:cNvPr>
          <p:cNvSpPr/>
          <p:nvPr/>
        </p:nvSpPr>
        <p:spPr>
          <a:xfrm>
            <a:off x="10028543" y="3429000"/>
            <a:ext cx="966636" cy="411015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94700666-3218-9D81-F786-9B3289E492E3}"/>
              </a:ext>
            </a:extLst>
          </p:cNvPr>
          <p:cNvSpPr/>
          <p:nvPr/>
        </p:nvSpPr>
        <p:spPr>
          <a:xfrm>
            <a:off x="8408898" y="3652839"/>
            <a:ext cx="914400" cy="9144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619979F1-A81A-A517-8346-47D07645596E}"/>
              </a:ext>
            </a:extLst>
          </p:cNvPr>
          <p:cNvSpPr/>
          <p:nvPr/>
        </p:nvSpPr>
        <p:spPr>
          <a:xfrm>
            <a:off x="9306614" y="3652839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C6BFC-A1D9-55F4-43FA-508D22C5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0BC58-3618-3469-0DEA-B471B0F4E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075"/>
            <a:ext cx="12191999" cy="84134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Questions Answered &amp; Dataset Used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E6557-1E5F-BC21-F1BD-E9AC3C1E5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08113"/>
            <a:ext cx="12192000" cy="61437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Which companies contribute emissions greater than the average?</a:t>
            </a:r>
          </a:p>
          <a:p>
            <a:pPr algn="l"/>
            <a:r>
              <a:rPr lang="en-US" sz="3600" dirty="0">
                <a:solidFill>
                  <a:srgbClr val="FFFFFF"/>
                </a:solidFill>
              </a:rPr>
              <a:t>  _________________________________________________________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600" dirty="0">
                <a:solidFill>
                  <a:srgbClr val="FFFFFF"/>
                </a:solidFill>
              </a:rPr>
              <a:t>Why Vehicles?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600" dirty="0">
                <a:solidFill>
                  <a:srgbClr val="FFFFFF"/>
                </a:solidFill>
              </a:rPr>
              <a:t>Mock data generated using ChatGPT.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600" dirty="0">
                <a:solidFill>
                  <a:srgbClr val="FFFFFF"/>
                </a:solidFill>
              </a:rPr>
              <a:t>Messy Data, inaccuracies, and other issues.</a:t>
            </a:r>
          </a:p>
        </p:txBody>
      </p:sp>
    </p:spTree>
    <p:extLst>
      <p:ext uri="{BB962C8B-B14F-4D97-AF65-F5344CB8AC3E}">
        <p14:creationId xmlns:p14="http://schemas.microsoft.com/office/powerpoint/2010/main" val="288809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E244B1-A0F2-4E86-9814-BCE6CF7D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F2D520E-5792-10EC-A19C-D792C551D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8EFD15-7393-3093-580D-90A15BF97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8967443-A5AE-7103-D6E4-7C9C8396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5553F7-045E-66EB-B8A5-DBD8035E8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BD1E40-FB0F-B4E8-40A2-E9742C45D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698CF-A758-846A-9139-DC9BC721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19" y="1"/>
            <a:ext cx="12139962" cy="872833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Database Structure and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A5E5C-8750-55C2-4263-DFDDBC4A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509097"/>
            <a:ext cx="12165982" cy="534890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455C20-4C7C-9AD5-6974-0E82DF5FF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vehicle">
            <a:extLst>
              <a:ext uri="{FF2B5EF4-FFF2-40B4-BE49-F238E27FC236}">
                <a16:creationId xmlns:a16="http://schemas.microsoft.com/office/drawing/2014/main" id="{E79DB854-924D-E543-4067-D7637578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" y="872835"/>
            <a:ext cx="12139961" cy="5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BAABF-5DF5-40FB-3B2F-3D190ECE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91BDF-C05C-4477-E93F-32FD44BE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65982" cy="845126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SQL Queries and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3A4E-ACE3-5032-EE4B-6D66699A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734291"/>
            <a:ext cx="12165982" cy="6123708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59EBF83-FF14-B2DB-C142-CA880D646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5" y="734290"/>
            <a:ext cx="6525490" cy="61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3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Constantia</vt:lpstr>
      <vt:lpstr>Office Theme</vt:lpstr>
      <vt:lpstr>Vehicle Database</vt:lpstr>
      <vt:lpstr>Questions Answered &amp; Dataset Used</vt:lpstr>
      <vt:lpstr>Database Structure and Challenges</vt:lpstr>
      <vt:lpstr>SQL Queries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Hassan, Warvin G</dc:creator>
  <cp:lastModifiedBy>Hassan, Warvin G</cp:lastModifiedBy>
  <cp:revision>2</cp:revision>
  <dcterms:created xsi:type="dcterms:W3CDTF">2024-11-21T21:02:20Z</dcterms:created>
  <dcterms:modified xsi:type="dcterms:W3CDTF">2024-11-25T22:57:04Z</dcterms:modified>
</cp:coreProperties>
</file>