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64" r:id="rId29"/>
    <p:sldId id="416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File Class in .NET" id="{664A33B8-C012-4BFD-A61F-5CCE3A81B897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</p14:sldIdLst>
        </p14:section>
        <p14:section name="Directory Class in .NET" id="{072A57DB-7E8E-44C9-AB4B-DE5AACFD56AF}">
          <p14:sldIdLst>
            <p14:sldId id="477"/>
            <p14:sldId id="478"/>
            <p14:sldId id="479"/>
            <p14:sldId id="480"/>
            <p14:sldId id="481"/>
          </p14:sldIdLst>
        </p14:section>
        <p14:section name="Exceptions - Overview" id="{476F1635-099B-4FBA-A084-061C3FD556D1}">
          <p14:sldIdLst>
            <p14:sldId id="482"/>
            <p14:sldId id="483"/>
            <p14:sldId id="484"/>
          </p14:sldIdLst>
        </p14:section>
        <p14:section name="Handling Exceptions" id="{FC40CCAC-B68A-4E72-81A0-A9791EE84889}">
          <p14:sldIdLst>
            <p14:sldId id="485"/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82" d="100"/>
          <a:sy n="82" d="100"/>
        </p:scale>
        <p:origin x="72" y="1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02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121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32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5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263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8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93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6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4.png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Working with the File System and</a:t>
            </a:r>
            <a:br>
              <a:rPr lang="en-US" dirty="0"/>
            </a:br>
            <a:r>
              <a:rPr lang="en-US" dirty="0"/>
              <a:t>Handling Runtime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43EAFB-BB24-4E40-A56F-C818B1A71C81}"/>
              </a:ext>
            </a:extLst>
          </p:cNvPr>
          <p:cNvGrpSpPr/>
          <p:nvPr/>
        </p:nvGrpSpPr>
        <p:grpSpPr>
          <a:xfrm>
            <a:off x="7180781" y="3333511"/>
            <a:ext cx="4309330" cy="2838689"/>
            <a:chOff x="7249975" y="3522899"/>
            <a:chExt cx="4309330" cy="2838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7F635E-6B18-4197-A203-0003C923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0C0BA98-1AAF-4FB4-AF7F-9451714B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9BF267-7954-4166-970D-C2FCADF08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51A258D-E313-4EDA-BF4D-9CB958CD6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1F956E-0287-4314-96CF-3315F1F5C165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41FDAFC-94F1-4D63-8771-87420629BD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912620"/>
                  </p:ext>
                </p:extLst>
              </p:nvPr>
            </p:nvGraphicFramePr>
            <p:xfrm>
              <a:off x="7604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67" cId="3401996571">
                    <pslz:zmPr id="{1176D3A5-C3C3-4D71-9EBE-05BFFD54735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41FDAFC-94F1-4D63-8771-87420629BD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A0E6CB0-D5F4-48E0-809D-19B9873F7C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1780776"/>
                  </p:ext>
                </p:extLst>
              </p:nvPr>
            </p:nvGraphicFramePr>
            <p:xfrm>
              <a:off x="74660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77" cId="322140855">
                    <pslz:zmPr id="{08D5CC61-33E5-448E-BC7E-5350988B28D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A0E6CB0-D5F4-48E0-809D-19B9873F7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60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33C5F14-6E04-4D58-B7A2-54DE022628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29841"/>
                  </p:ext>
                </p:extLst>
              </p:nvPr>
            </p:nvGraphicFramePr>
            <p:xfrm>
              <a:off x="760412" y="3935027"/>
              <a:ext cx="3961368" cy="2228850"/>
            </p:xfrm>
            <a:graphic>
              <a:graphicData uri="http://schemas.microsoft.com/office/powerpoint/2016/slidezoom">
                <pslz:sldZm>
                  <pslz:sldZmObj sldId="482" cId="2307419733">
                    <pslz:zmPr id="{608800CD-2579-429C-B871-AF3A27EF860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33C5F14-6E04-4D58-B7A2-54DE022628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412" y="393502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111410C9-CD29-48B6-92C5-3A1EB1D30D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300171"/>
                  </p:ext>
                </p:extLst>
              </p:nvPr>
            </p:nvGraphicFramePr>
            <p:xfrm>
              <a:off x="7466012" y="3935027"/>
              <a:ext cx="3961368" cy="2228850"/>
            </p:xfrm>
            <a:graphic>
              <a:graphicData uri="http://schemas.microsoft.com/office/powerpoint/2016/slidezoom">
                <pslz:sldZm>
                  <pslz:sldZmObj sldId="485" cId="3242173912">
                    <pslz:zmPr id="{15D80D66-F2F5-47A7-85AD-5D8A2D54FB12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11410C9-CD29-48B6-92C5-3A1EB1D30D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6012" y="393502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4A150-4781-4CB1-9FD9-68DF241B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5877">
            <a:off x="10477384" y="5027997"/>
            <a:ext cx="1070665" cy="1224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D8D88-6E42-44EB-8472-4AA03ACE0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3330">
            <a:off x="8837408" y="4963825"/>
            <a:ext cx="986135" cy="130536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804991-8904-4041-B7ED-EAB2576B9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235" r="3137" b="3235"/>
          <a:stretch/>
        </p:blipFill>
        <p:spPr bwMode="auto">
          <a:xfrm rot="220600">
            <a:off x="8534504" y="3274667"/>
            <a:ext cx="1044138" cy="1041952"/>
          </a:xfrm>
          <a:prstGeom prst="roundRect">
            <a:avLst>
              <a:gd name="adj" fmla="val 5794"/>
            </a:avLst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34595-7488-493C-BD1D-A2664685D4EB}"/>
              </a:ext>
            </a:extLst>
          </p:cNvPr>
          <p:cNvSpPr txBox="1"/>
          <p:nvPr/>
        </p:nvSpPr>
        <p:spPr>
          <a:xfrm>
            <a:off x="9349623" y="4243041"/>
            <a:ext cx="17474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Objects 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0728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25176" y="5770208"/>
            <a:ext cx="8938472" cy="719034"/>
          </a:xfrm>
        </p:spPr>
        <p:txBody>
          <a:bodyPr/>
          <a:lstStyle/>
          <a:p>
            <a:r>
              <a:rPr lang="en-US" dirty="0"/>
              <a:t>.NET API for Easily Working with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965200"/>
            <a:ext cx="4369242" cy="3645126"/>
          </a:xfrm>
          <a:prstGeom prst="roundRect">
            <a:avLst>
              <a:gd name="adj" fmla="val 779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36" y="1559363"/>
            <a:ext cx="1855976" cy="2456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9" y="1637647"/>
            <a:ext cx="2119153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effectLst/>
              </a:rPr>
              <a:t>File.ReadAllLines(…) method opens a text file,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This method attempts to automatically detect the encoding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Encoding formats UTF-8 and UTF-32 (both big-endian and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394</TotalTime>
  <Words>1841</Words>
  <Application>Microsoft Office PowerPoint</Application>
  <PresentationFormat>Custom</PresentationFormat>
  <Paragraphs>293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Files, Directories, Exceptions</vt:lpstr>
      <vt:lpstr>Table of Contents</vt:lpstr>
      <vt:lpstr>Have a Question?</vt:lpstr>
      <vt:lpstr>File Class in .NET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Programming Fundamentals –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138</cp:revision>
  <dcterms:created xsi:type="dcterms:W3CDTF">2014-01-02T17:00:34Z</dcterms:created>
  <dcterms:modified xsi:type="dcterms:W3CDTF">2017-10-16T12:06:53Z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