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2017./2018.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22.1.2018.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22.1.2018.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22.1.2018.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runo.lapat@fer.hr" TargetMode="External"/><Relationship Id="rId7" Type="http://schemas.openxmlformats.org/officeDocument/2006/relationships/hyperlink" Target="mailto:ivan.premuzic@fer.hr" TargetMode="External"/><Relationship Id="rId2" Type="http://schemas.openxmlformats.org/officeDocument/2006/relationships/hyperlink" Target="mailto:karlo.poljane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van.varga@fer.hr" TargetMode="External"/><Relationship Id="rId5" Type="http://schemas.openxmlformats.org/officeDocument/2006/relationships/hyperlink" Target="mailto:matija.krivosic@fer.hr" TargetMode="External"/><Relationship Id="rId4" Type="http://schemas.openxmlformats.org/officeDocument/2006/relationships/hyperlink" Target="mailto:filip.kerman@fer.h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ah.net/" TargetMode="External"/><Relationship Id="rId2" Type="http://schemas.openxmlformats.org/officeDocument/2006/relationships/hyperlink" Target="https://dev.mysq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err="1"/>
              <a:t>GuildBuild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err="1"/>
              <a:t>Amigosi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Članovi: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Vođa tima: Karlo </a:t>
            </a:r>
            <a:r>
              <a:rPr lang="hr-HR" dirty="0" err="1"/>
              <a:t>Poljanec</a:t>
            </a:r>
            <a:r>
              <a:rPr lang="hr-HR" dirty="0"/>
              <a:t>, </a:t>
            </a:r>
            <a:r>
              <a:rPr lang="hr-HR" dirty="0" err="1">
                <a:hlinkClick r:id="rId2"/>
              </a:rPr>
              <a:t>karlo.poljanec</a:t>
            </a:r>
            <a:r>
              <a:rPr lang="hr-HR" dirty="0">
                <a:hlinkClick r:id="rId2"/>
              </a:rPr>
              <a:t>@</a:t>
            </a:r>
            <a:r>
              <a:rPr lang="hr-HR" dirty="0" err="1">
                <a:hlinkClick r:id="rId2"/>
              </a:rPr>
              <a:t>fer.hr</a:t>
            </a:r>
            <a:endParaRPr lang="hr-HR" dirty="0"/>
          </a:p>
          <a:p>
            <a:r>
              <a:rPr lang="hr-HR" dirty="0"/>
              <a:t>Kruno </a:t>
            </a:r>
            <a:r>
              <a:rPr lang="hr-HR" dirty="0" err="1"/>
              <a:t>Lapat</a:t>
            </a:r>
            <a:r>
              <a:rPr lang="hr-HR" dirty="0"/>
              <a:t>, </a:t>
            </a:r>
            <a:r>
              <a:rPr lang="hr-HR" dirty="0" err="1">
                <a:hlinkClick r:id="rId3"/>
              </a:rPr>
              <a:t>kruno.lapat</a:t>
            </a:r>
            <a:r>
              <a:rPr lang="hr-HR" dirty="0">
                <a:hlinkClick r:id="rId3"/>
              </a:rPr>
              <a:t>@</a:t>
            </a:r>
            <a:r>
              <a:rPr lang="hr-HR" dirty="0" err="1">
                <a:hlinkClick r:id="rId3"/>
              </a:rPr>
              <a:t>fer.hr</a:t>
            </a:r>
            <a:endParaRPr lang="hr-HR" dirty="0"/>
          </a:p>
          <a:p>
            <a:r>
              <a:rPr lang="hr-HR" dirty="0"/>
              <a:t>Filip </a:t>
            </a:r>
            <a:r>
              <a:rPr lang="hr-HR" dirty="0" err="1"/>
              <a:t>Kerman</a:t>
            </a:r>
            <a:r>
              <a:rPr lang="hr-HR" dirty="0"/>
              <a:t>, </a:t>
            </a:r>
            <a:r>
              <a:rPr lang="hr-HR" dirty="0" err="1">
                <a:hlinkClick r:id="rId4"/>
              </a:rPr>
              <a:t>filip.kerman</a:t>
            </a:r>
            <a:r>
              <a:rPr lang="hr-HR" dirty="0">
                <a:hlinkClick r:id="rId4"/>
              </a:rPr>
              <a:t>@</a:t>
            </a:r>
            <a:r>
              <a:rPr lang="hr-HR" dirty="0" err="1">
                <a:hlinkClick r:id="rId4"/>
              </a:rPr>
              <a:t>fer.hr</a:t>
            </a:r>
            <a:endParaRPr lang="hr-HR" dirty="0"/>
          </a:p>
          <a:p>
            <a:r>
              <a:rPr lang="hr-HR" dirty="0"/>
              <a:t>Matija </a:t>
            </a:r>
            <a:r>
              <a:rPr lang="hr-HR" dirty="0" err="1"/>
              <a:t>Krivošić</a:t>
            </a:r>
            <a:r>
              <a:rPr lang="hr-HR" dirty="0"/>
              <a:t>, </a:t>
            </a:r>
            <a:r>
              <a:rPr lang="hr-HR" dirty="0" err="1">
                <a:hlinkClick r:id="rId5"/>
              </a:rPr>
              <a:t>matija.krivosic</a:t>
            </a:r>
            <a:r>
              <a:rPr lang="hr-HR" dirty="0">
                <a:hlinkClick r:id="rId5"/>
              </a:rPr>
              <a:t>@</a:t>
            </a:r>
            <a:r>
              <a:rPr lang="hr-HR" dirty="0" err="1">
                <a:hlinkClick r:id="rId5"/>
              </a:rPr>
              <a:t>fer.hr</a:t>
            </a:r>
            <a:endParaRPr lang="hr-HR" dirty="0"/>
          </a:p>
          <a:p>
            <a:r>
              <a:rPr lang="hr-HR" dirty="0"/>
              <a:t>Ivan Varga, </a:t>
            </a:r>
            <a:r>
              <a:rPr lang="hr-HR" dirty="0" err="1">
                <a:hlinkClick r:id="rId6"/>
              </a:rPr>
              <a:t>ivan.varga</a:t>
            </a:r>
            <a:r>
              <a:rPr lang="hr-HR" dirty="0">
                <a:hlinkClick r:id="rId6"/>
              </a:rPr>
              <a:t>@</a:t>
            </a:r>
            <a:r>
              <a:rPr lang="hr-HR" dirty="0" err="1">
                <a:hlinkClick r:id="rId6"/>
              </a:rPr>
              <a:t>fer.hr</a:t>
            </a:r>
            <a:endParaRPr lang="hr-HR" dirty="0"/>
          </a:p>
          <a:p>
            <a:r>
              <a:rPr lang="hr-HR" dirty="0"/>
              <a:t>Ivan </a:t>
            </a:r>
            <a:r>
              <a:rPr lang="hr-HR" dirty="0" err="1"/>
              <a:t>Premužić</a:t>
            </a:r>
            <a:r>
              <a:rPr lang="hr-HR" dirty="0"/>
              <a:t>, </a:t>
            </a:r>
            <a:r>
              <a:rPr lang="hr-HR" dirty="0" err="1">
                <a:hlinkClick r:id="rId7"/>
              </a:rPr>
              <a:t>ivan.premuzic</a:t>
            </a:r>
            <a:r>
              <a:rPr lang="hr-HR" dirty="0">
                <a:hlinkClick r:id="rId7"/>
              </a:rPr>
              <a:t>@</a:t>
            </a:r>
            <a:r>
              <a:rPr lang="hr-HR" dirty="0" err="1">
                <a:hlinkClick r:id="rId7"/>
              </a:rPr>
              <a:t>fer.hr</a:t>
            </a:r>
            <a:r>
              <a:rPr lang="hr-HR" dirty="0"/>
              <a:t>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506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hr-HR" sz="9600" dirty="0">
                <a:solidFill>
                  <a:srgbClr val="FF0000"/>
                </a:solidFill>
              </a:rPr>
              <a:t>H</a:t>
            </a:r>
            <a:r>
              <a:rPr lang="hr-HR" sz="9600" dirty="0">
                <a:solidFill>
                  <a:schemeClr val="accent1"/>
                </a:solidFill>
              </a:rPr>
              <a:t>v</a:t>
            </a:r>
            <a:r>
              <a:rPr lang="hr-HR" sz="9600" dirty="0">
                <a:solidFill>
                  <a:srgbClr val="FFFF00"/>
                </a:solidFill>
              </a:rPr>
              <a:t>a</a:t>
            </a:r>
            <a:r>
              <a:rPr lang="hr-HR" sz="9600" dirty="0">
                <a:solidFill>
                  <a:srgbClr val="00FF00"/>
                </a:solidFill>
              </a:rPr>
              <a:t>l</a:t>
            </a:r>
            <a:r>
              <a:rPr lang="hr-HR" sz="9600" dirty="0">
                <a:solidFill>
                  <a:srgbClr val="002060"/>
                </a:solidFill>
              </a:rPr>
              <a:t>a</a:t>
            </a:r>
            <a:r>
              <a:rPr lang="hr-HR" sz="9600" dirty="0"/>
              <a:t> </a:t>
            </a:r>
            <a:r>
              <a:rPr lang="hr-HR" sz="96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hr-HR" sz="9600" dirty="0">
              <a:solidFill>
                <a:srgbClr val="7030A0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56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Android aplikacija</a:t>
            </a:r>
          </a:p>
          <a:p>
            <a:r>
              <a:rPr lang="hr-HR" dirty="0"/>
              <a:t>Opisuje i određuje upravljanje cehovima MMO igara</a:t>
            </a:r>
          </a:p>
          <a:p>
            <a:r>
              <a:rPr lang="hr-HR" dirty="0"/>
              <a:t>Korisnik može kreirati ceh te dodavati članove u njega</a:t>
            </a:r>
          </a:p>
          <a:p>
            <a:r>
              <a:rPr lang="hr-HR" dirty="0"/>
              <a:t>Članovi mogu međusobno komunicirati </a:t>
            </a:r>
          </a:p>
          <a:p>
            <a:r>
              <a:rPr lang="hr-HR" dirty="0"/>
              <a:t>Bolji i učinkovitiji pregled cehova</a:t>
            </a:r>
          </a:p>
          <a:p>
            <a:r>
              <a:rPr lang="hr-HR" dirty="0"/>
              <a:t>Na tržištu postoji sličan proizvod sa sličnim i bolje razvijenim značajkama</a:t>
            </a:r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Glavni funkcionalni zahtjevi:</a:t>
            </a:r>
          </a:p>
          <a:p>
            <a:pPr lvl="1"/>
            <a:r>
              <a:rPr lang="hr-HR" dirty="0"/>
              <a:t>Registracija</a:t>
            </a:r>
          </a:p>
          <a:p>
            <a:pPr lvl="1"/>
            <a:r>
              <a:rPr lang="hr-HR" dirty="0"/>
              <a:t>Uređivanje profila, brisanje profila</a:t>
            </a:r>
          </a:p>
          <a:p>
            <a:pPr lvl="1"/>
            <a:r>
              <a:rPr lang="hr-HR" dirty="0"/>
              <a:t>Stvaranje ceha, brisanje ceha, pridruživanje cehu</a:t>
            </a:r>
          </a:p>
          <a:p>
            <a:pPr lvl="1"/>
            <a:r>
              <a:rPr lang="hr-HR" dirty="0"/>
              <a:t>Slanje i pregledavanje poruka</a:t>
            </a:r>
          </a:p>
          <a:p>
            <a:pPr lvl="1"/>
            <a:r>
              <a:rPr lang="hr-HR" dirty="0"/>
              <a:t>Dodavanje i brisanje korisnika</a:t>
            </a:r>
          </a:p>
          <a:p>
            <a:pPr lvl="1"/>
            <a:r>
              <a:rPr lang="hr-HR" dirty="0"/>
              <a:t>Određivanje cilja i </a:t>
            </a:r>
            <a:r>
              <a:rPr lang="hr-HR" dirty="0" err="1"/>
              <a:t>podcilja</a:t>
            </a:r>
            <a:endParaRPr lang="hr-HR" dirty="0"/>
          </a:p>
          <a:p>
            <a:pPr lvl="1"/>
            <a:r>
              <a:rPr lang="hr-HR" dirty="0"/>
              <a:t>Unaprijedi i unazadi člana</a:t>
            </a:r>
          </a:p>
          <a:p>
            <a:pPr lvl="1"/>
            <a:r>
              <a:rPr lang="hr-HR" dirty="0"/>
              <a:t>Glasuj </a:t>
            </a:r>
          </a:p>
          <a:p>
            <a:pPr lvl="1"/>
            <a:r>
              <a:rPr lang="hr-HR" dirty="0"/>
              <a:t>Stvaranje događaja i pridruživanje istome</a:t>
            </a:r>
          </a:p>
          <a:p>
            <a:pPr lvl="1"/>
            <a:r>
              <a:rPr lang="hr-HR" dirty="0"/>
              <a:t>Dodavanje igre i klase</a:t>
            </a:r>
          </a:p>
          <a:p>
            <a:pPr lvl="1"/>
            <a:r>
              <a:rPr lang="hr-HR" dirty="0"/>
              <a:t>Stvori kalendar i događaje u njemu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595BFE-0D68-4CC6-92C8-1D55F171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ostalih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7B94235-1235-431C-93B9-BA8BCF80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Sustav mora podržavati paralelan rad više korisnika </a:t>
            </a:r>
          </a:p>
          <a:p>
            <a:r>
              <a:rPr lang="hr-HR" dirty="0"/>
              <a:t>Pretraga baze podataka koju inicira korisnik ne smije trajati duže od 10 sekundi </a:t>
            </a:r>
          </a:p>
          <a:p>
            <a:r>
              <a:rPr lang="hr-HR" dirty="0"/>
              <a:t>Korisničko sučelje mora omogućiti više različitih razina dostupnosti ovisno o dodijeljenim korisničkim ovlastima </a:t>
            </a:r>
          </a:p>
          <a:p>
            <a:r>
              <a:rPr lang="hr-HR" dirty="0"/>
              <a:t>Opisana aplikacija mora biti prilagođena izvedbi na mobilnom uređaju </a:t>
            </a:r>
          </a:p>
          <a:p>
            <a:r>
              <a:rPr lang="pl-PL" dirty="0"/>
              <a:t>Administrator aplikacije je određen unaprijed </a:t>
            </a:r>
          </a:p>
          <a:p>
            <a:r>
              <a:rPr lang="hr-HR" dirty="0"/>
              <a:t>Sustav mora podržavati znakove hrvatske abecede 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4870C77-BFF5-48D6-BCA8-64F300B4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Android Studio 3.0.1. (aplikacija) *</a:t>
            </a:r>
            <a:r>
              <a:rPr lang="hr-HR" dirty="0">
                <a:solidFill>
                  <a:srgbClr val="FF0000"/>
                </a:solidFill>
              </a:rPr>
              <a:t>*</a:t>
            </a:r>
            <a:endParaRPr lang="hr-HR" dirty="0"/>
          </a:p>
          <a:p>
            <a:pPr lvl="1"/>
            <a:r>
              <a:rPr lang="hr-HR" dirty="0"/>
              <a:t>https://developer.android.com/studio/index.html </a:t>
            </a:r>
          </a:p>
          <a:p>
            <a:r>
              <a:rPr lang="hr-HR" dirty="0"/>
              <a:t>JDBC sučelje za povezivanje s bazom zajedno sa </a:t>
            </a:r>
            <a:r>
              <a:rPr lang="hr-HR" dirty="0" err="1"/>
              <a:t>MySql</a:t>
            </a:r>
            <a:r>
              <a:rPr lang="hr-HR" dirty="0"/>
              <a:t> </a:t>
            </a:r>
            <a:r>
              <a:rPr lang="hr-HR" dirty="0" err="1"/>
              <a:t>connectorom</a:t>
            </a:r>
            <a:r>
              <a:rPr lang="hr-HR" dirty="0"/>
              <a:t> „</a:t>
            </a:r>
            <a:r>
              <a:rPr lang="hr-HR" dirty="0" err="1"/>
              <a:t>mysql</a:t>
            </a:r>
            <a:r>
              <a:rPr lang="hr-HR" dirty="0"/>
              <a:t>-</a:t>
            </a:r>
            <a:r>
              <a:rPr lang="hr-HR" dirty="0" err="1"/>
              <a:t>connector</a:t>
            </a:r>
            <a:r>
              <a:rPr lang="hr-HR" dirty="0"/>
              <a:t>-java-5.1.45“ </a:t>
            </a:r>
            <a:r>
              <a:rPr lang="hr-HR" dirty="0">
                <a:solidFill>
                  <a:srgbClr val="FF0000"/>
                </a:solidFill>
              </a:rPr>
              <a:t>*</a:t>
            </a:r>
            <a:endParaRPr lang="hr-HR" dirty="0"/>
          </a:p>
          <a:p>
            <a:pPr lvl="1"/>
            <a:r>
              <a:rPr lang="hr-HR" dirty="0"/>
              <a:t>https://dev.mysql.com/downloads/connector/j/5.1.html </a:t>
            </a:r>
          </a:p>
          <a:p>
            <a:r>
              <a:rPr lang="hr-HR" dirty="0"/>
              <a:t>Baza podataka (Oracle </a:t>
            </a:r>
            <a:r>
              <a:rPr lang="hr-HR" dirty="0" err="1"/>
              <a:t>MySQL</a:t>
            </a:r>
            <a:r>
              <a:rPr lang="hr-HR" dirty="0"/>
              <a:t> 6.3., </a:t>
            </a:r>
            <a:r>
              <a:rPr lang="hr-HR" dirty="0" err="1"/>
              <a:t>MySQL</a:t>
            </a:r>
            <a:r>
              <a:rPr lang="hr-HR" dirty="0"/>
              <a:t> </a:t>
            </a:r>
            <a:r>
              <a:rPr lang="hr-HR" dirty="0" err="1"/>
              <a:t>WorkBench</a:t>
            </a:r>
            <a:r>
              <a:rPr lang="hr-HR" dirty="0"/>
              <a:t> </a:t>
            </a:r>
            <a:r>
              <a:rPr lang="hr-HR" dirty="0" err="1"/>
              <a:t>6.3.</a:t>
            </a:r>
            <a:r>
              <a:rPr lang="hr-HR" dirty="0"/>
              <a:t>) </a:t>
            </a:r>
            <a:r>
              <a:rPr lang="hr-HR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hr-HR" u="sng" dirty="0">
                <a:hlinkClick r:id="rId2"/>
              </a:rPr>
              <a:t>https://dev.mysql.com/</a:t>
            </a:r>
            <a:r>
              <a:rPr lang="hr-HR" u="sng" dirty="0"/>
              <a:t>   </a:t>
            </a:r>
            <a:endParaRPr lang="hr-HR" dirty="0"/>
          </a:p>
          <a:p>
            <a:r>
              <a:rPr lang="hr-HR" dirty="0" err="1"/>
              <a:t>Astah</a:t>
            </a:r>
            <a:r>
              <a:rPr lang="hr-HR" dirty="0"/>
              <a:t> </a:t>
            </a:r>
            <a:r>
              <a:rPr lang="hr-HR" dirty="0" err="1"/>
              <a:t>Community</a:t>
            </a:r>
            <a:r>
              <a:rPr lang="hr-HR" dirty="0"/>
              <a:t> odnosno </a:t>
            </a:r>
            <a:r>
              <a:rPr lang="hr-HR" dirty="0" err="1"/>
              <a:t>Astah</a:t>
            </a:r>
            <a:r>
              <a:rPr lang="hr-HR" dirty="0"/>
              <a:t> Professional (dokumentacija)</a:t>
            </a:r>
          </a:p>
          <a:p>
            <a:pPr lvl="1"/>
            <a:r>
              <a:rPr lang="hr-HR" dirty="0">
                <a:hlinkClick r:id="rId3"/>
              </a:rPr>
              <a:t>www.astah.net</a:t>
            </a:r>
            <a:endParaRPr lang="hr-HR" dirty="0"/>
          </a:p>
          <a:p>
            <a:r>
              <a:rPr lang="hr-HR" dirty="0" err="1"/>
              <a:t>GitLab</a:t>
            </a:r>
            <a:r>
              <a:rPr lang="hr-HR" dirty="0"/>
              <a:t> (komunikacija i upravljanje)</a:t>
            </a:r>
          </a:p>
          <a:p>
            <a:r>
              <a:rPr lang="hr-HR" dirty="0"/>
              <a:t>Programski jezik: Java *</a:t>
            </a:r>
            <a:r>
              <a:rPr lang="hr-HR" dirty="0">
                <a:solidFill>
                  <a:srgbClr val="FF0000"/>
                </a:solidFill>
              </a:rPr>
              <a:t>*</a:t>
            </a:r>
            <a:endParaRPr lang="hr-HR" dirty="0"/>
          </a:p>
          <a:p>
            <a:r>
              <a:rPr lang="hr-HR" dirty="0">
                <a:solidFill>
                  <a:srgbClr val="FF0000"/>
                </a:solidFill>
              </a:rPr>
              <a:t>*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; * </a:t>
            </a:r>
            <a:r>
              <a:rPr lang="hr-HR" dirty="0" err="1"/>
              <a:t>front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Podijeljena na dva podsustava: </a:t>
            </a:r>
          </a:p>
          <a:p>
            <a:pPr lvl="1"/>
            <a:r>
              <a:rPr lang="hr-HR" dirty="0"/>
              <a:t>Baza podataka</a:t>
            </a:r>
          </a:p>
          <a:p>
            <a:pPr lvl="1"/>
            <a:r>
              <a:rPr lang="hr-HR" dirty="0"/>
              <a:t>Mobilna aplikacija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0" y="770364"/>
            <a:ext cx="3166281" cy="59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39840">
              <a:lnSpc>
                <a:spcPct val="100000"/>
              </a:lnSpc>
              <a:buClr>
                <a:srgbClr val="6B9F25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Vremenska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linija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razvoja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: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Specifikacija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2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– 23.12)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Implementacija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(24.12. -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16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.1.)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Ispitivanje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16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.1. - 1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8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.1.)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Dokumentiranje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odvijalo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paralelno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ostalim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fazama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tijekom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čitavog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trajanja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projekta</a:t>
            </a:r>
            <a:endParaRPr lang="hr-HR" i="1" dirty="0"/>
          </a:p>
          <a:p>
            <a:r>
              <a:rPr lang="hr-HR" dirty="0"/>
              <a:t>Nakon obavljenog dijela dokumentacije, podijelili smo se u dva dijela: front </a:t>
            </a:r>
            <a:r>
              <a:rPr lang="hr-HR" dirty="0" err="1"/>
              <a:t>end</a:t>
            </a:r>
            <a:r>
              <a:rPr lang="hr-HR" dirty="0"/>
              <a:t> i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 (u svakom po tri člana)</a:t>
            </a:r>
          </a:p>
          <a:p>
            <a:r>
              <a:rPr lang="hr-HR" dirty="0"/>
              <a:t>Članovi </a:t>
            </a:r>
            <a:r>
              <a:rPr lang="hr-HR" dirty="0" err="1"/>
              <a:t>front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-a su se više bazirali na dizajn i izgled same aplikacije</a:t>
            </a:r>
          </a:p>
          <a:p>
            <a:r>
              <a:rPr lang="hr-HR" dirty="0"/>
              <a:t>Članovi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-a su odradili bazu podataka te funkcionalnost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Naučeno:</a:t>
            </a:r>
          </a:p>
          <a:p>
            <a:pPr lvl="1"/>
            <a:r>
              <a:rPr lang="hr-HR" dirty="0"/>
              <a:t>Korištenje alatima Android Studio, </a:t>
            </a:r>
            <a:r>
              <a:rPr lang="hr-HR" dirty="0" err="1"/>
              <a:t>Astah</a:t>
            </a:r>
            <a:r>
              <a:rPr lang="hr-HR" dirty="0"/>
              <a:t>, </a:t>
            </a:r>
            <a:r>
              <a:rPr lang="hr-HR" dirty="0" err="1"/>
              <a:t>GitLab</a:t>
            </a:r>
            <a:r>
              <a:rPr lang="hr-HR" dirty="0"/>
              <a:t>, </a:t>
            </a:r>
            <a:r>
              <a:rPr lang="hr-HR" dirty="0" err="1"/>
              <a:t>MySQL</a:t>
            </a:r>
            <a:endParaRPr lang="hr-HR" dirty="0"/>
          </a:p>
          <a:p>
            <a:pPr lvl="1"/>
            <a:r>
              <a:rPr lang="hr-HR" dirty="0"/>
              <a:t>Stvaranje svih vrsta UML dijagrama, aplikacije i dizajna iste, stvaranje i povezivanje baze s modelima aplikacije</a:t>
            </a:r>
          </a:p>
          <a:p>
            <a:r>
              <a:rPr lang="hr-HR" dirty="0"/>
              <a:t>Komunikacija između članova tima je bila na odličnoj razini te je atmosfera bila radna </a:t>
            </a:r>
          </a:p>
          <a:p>
            <a:r>
              <a:rPr lang="hr-HR" dirty="0"/>
              <a:t>Izradu Android aplikacije kao novi izazov tima prihvatili smo odlično te shvatili vrlo ozbiljno </a:t>
            </a:r>
          </a:p>
          <a:p>
            <a:r>
              <a:rPr lang="hr-HR" dirty="0">
                <a:sym typeface="Wingdings" panose="05000000000000000000" pitchFamily="2" charset="2"/>
              </a:rPr>
              <a:t>Mogli smo napraviti aplikacijski poslužitelj posebno te preko REST sučelja komunikaciju aplikacije i poslužitelja, no zbog nedovoljnog znanja u navedenom području koristili smo jednostavniji pristup</a:t>
            </a: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1211</TotalTime>
  <Words>535</Words>
  <Application>Microsoft Office PowerPoint</Application>
  <PresentationFormat>Prikaz na zaslonu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Franklin Gothic Book</vt:lpstr>
      <vt:lpstr>Franklin Gothic Medium</vt:lpstr>
      <vt:lpstr>Tahoma</vt:lpstr>
      <vt:lpstr>Wingdings</vt:lpstr>
      <vt:lpstr>OPP1</vt:lpstr>
      <vt:lpstr>GuildBuild</vt:lpstr>
      <vt:lpstr>Sadržaj</vt:lpstr>
      <vt:lpstr>Opis zadatka</vt:lpstr>
      <vt:lpstr>Pregled zahtjeva</vt:lpstr>
      <vt:lpstr>Pregled ostalih zahtjeva</vt:lpstr>
      <vt:lpstr>Korišteni alati i tehnologije</vt:lpstr>
      <vt:lpstr>Arhitektura sustava</vt:lpstr>
      <vt:lpstr>Organizacija rada</vt:lpstr>
      <vt:lpstr>Naučene lekcije</vt:lpstr>
      <vt:lpstr>Članovi: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Karlo</cp:lastModifiedBy>
  <cp:revision>46</cp:revision>
  <dcterms:created xsi:type="dcterms:W3CDTF">2016-01-18T13:10:52Z</dcterms:created>
  <dcterms:modified xsi:type="dcterms:W3CDTF">2018-01-22T18:32:00Z</dcterms:modified>
</cp:coreProperties>
</file>