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19"/>
  </p:handoutMasterIdLst>
  <p:sldIdLst>
    <p:sldId id="256" r:id="rId2"/>
    <p:sldId id="257" r:id="rId3"/>
    <p:sldId id="258" r:id="rId4"/>
    <p:sldId id="288" r:id="rId5"/>
    <p:sldId id="282" r:id="rId6"/>
    <p:sldId id="283" r:id="rId7"/>
    <p:sldId id="284" r:id="rId8"/>
    <p:sldId id="285" r:id="rId9"/>
    <p:sldId id="300" r:id="rId10"/>
    <p:sldId id="301" r:id="rId11"/>
    <p:sldId id="292" r:id="rId12"/>
    <p:sldId id="295" r:id="rId13"/>
    <p:sldId id="297" r:id="rId14"/>
    <p:sldId id="298" r:id="rId15"/>
    <p:sldId id="299" r:id="rId16"/>
    <p:sldId id="29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96" autoAdjust="0"/>
  </p:normalViewPr>
  <p:slideViewPr>
    <p:cSldViewPr snapToGrid="0">
      <p:cViewPr>
        <p:scale>
          <a:sx n="121" d="100"/>
          <a:sy n="121" d="100"/>
        </p:scale>
        <p:origin x="-3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5790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54C60-0F22-4941-830D-B26092D48B8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0D7D1809-154C-4C3E-94A4-6089E5EC9FFF}">
      <dgm:prSet phldrT="[텍스트]"/>
      <dgm:spPr/>
      <dgm:t>
        <a:bodyPr/>
        <a:lstStyle/>
        <a:p>
          <a:pPr latinLnBrk="1"/>
          <a:r>
            <a:rPr lang="en-US" altLang="ko-KR" dirty="0" smtClean="0"/>
            <a:t>Development</a:t>
          </a:r>
          <a:endParaRPr lang="ko-KR" altLang="en-US" dirty="0"/>
        </a:p>
      </dgm:t>
    </dgm:pt>
    <dgm:pt modelId="{00F9E53F-84E6-4889-8EE0-08D7782C558E}" type="parTrans" cxnId="{A7AD9A05-A04C-44FB-A992-DE28C767D08E}">
      <dgm:prSet/>
      <dgm:spPr/>
      <dgm:t>
        <a:bodyPr/>
        <a:lstStyle/>
        <a:p>
          <a:pPr latinLnBrk="1"/>
          <a:endParaRPr lang="ko-KR" altLang="en-US"/>
        </a:p>
      </dgm:t>
    </dgm:pt>
    <dgm:pt modelId="{ED5EC490-5EBC-44B9-BFED-8E9724B79056}" type="sibTrans" cxnId="{A7AD9A05-A04C-44FB-A992-DE28C767D08E}">
      <dgm:prSet/>
      <dgm:spPr/>
      <dgm:t>
        <a:bodyPr/>
        <a:lstStyle/>
        <a:p>
          <a:pPr latinLnBrk="1"/>
          <a:r>
            <a:rPr lang="ko-KR" altLang="en-US" dirty="0" smtClean="0"/>
            <a:t>상위 폴더</a:t>
          </a:r>
          <a:endParaRPr lang="ko-KR" altLang="en-US" dirty="0"/>
        </a:p>
      </dgm:t>
    </dgm:pt>
    <dgm:pt modelId="{C75F343D-EC01-4B25-A4A5-3AB2E9DFACAF}">
      <dgm:prSet phldrT="[텍스트]"/>
      <dgm:spPr/>
      <dgm:t>
        <a:bodyPr/>
        <a:lstStyle/>
        <a:p>
          <a:pPr latinLnBrk="1"/>
          <a:r>
            <a:rPr lang="en-US" altLang="en-US" dirty="0" smtClean="0"/>
            <a:t>eclipse</a:t>
          </a:r>
          <a:endParaRPr lang="ko-KR" altLang="en-US"/>
        </a:p>
      </dgm:t>
    </dgm:pt>
    <dgm:pt modelId="{2B01B6EC-1107-4D14-9A8D-9F372F3577FE}" type="parTrans" cxnId="{4F1372CD-36F1-4717-9571-719991189A43}">
      <dgm:prSet/>
      <dgm:spPr/>
      <dgm:t>
        <a:bodyPr/>
        <a:lstStyle/>
        <a:p>
          <a:pPr latinLnBrk="1"/>
          <a:endParaRPr lang="ko-KR" altLang="en-US"/>
        </a:p>
      </dgm:t>
    </dgm:pt>
    <dgm:pt modelId="{80C773E2-9707-47D3-A2D3-3A5374181835}" type="sibTrans" cxnId="{4F1372CD-36F1-4717-9571-719991189A43}">
      <dgm:prSet/>
      <dgm:spPr/>
      <dgm:t>
        <a:bodyPr/>
        <a:lstStyle/>
        <a:p>
          <a:pPr latinLnBrk="1"/>
          <a:r>
            <a:rPr lang="ko-KR" altLang="en-US" dirty="0" err="1" smtClean="0"/>
            <a:t>이클립스</a:t>
          </a:r>
          <a:r>
            <a:rPr lang="ko-KR" altLang="en-US" dirty="0" smtClean="0"/>
            <a:t> 폴더</a:t>
          </a:r>
          <a:endParaRPr lang="ko-KR" altLang="en-US" dirty="0"/>
        </a:p>
      </dgm:t>
    </dgm:pt>
    <dgm:pt modelId="{D3904CFA-5A96-4FAD-9DE7-76656BC3C7A9}">
      <dgm:prSet phldrT="[텍스트]"/>
      <dgm:spPr/>
      <dgm:t>
        <a:bodyPr/>
        <a:lstStyle/>
        <a:p>
          <a:pPr latinLnBrk="1"/>
          <a:r>
            <a:rPr lang="en-US" altLang="en-US" dirty="0" smtClean="0"/>
            <a:t>environment</a:t>
          </a:r>
          <a:endParaRPr lang="ko-KR" altLang="en-US"/>
        </a:p>
      </dgm:t>
    </dgm:pt>
    <dgm:pt modelId="{8AA61A6E-1D0D-4AF4-9D95-06A4D1DB6495}" type="parTrans" cxnId="{CADD3E73-7107-40B1-BF88-A58A0B887307}">
      <dgm:prSet/>
      <dgm:spPr/>
      <dgm:t>
        <a:bodyPr/>
        <a:lstStyle/>
        <a:p>
          <a:pPr latinLnBrk="1"/>
          <a:endParaRPr lang="ko-KR" altLang="en-US"/>
        </a:p>
      </dgm:t>
    </dgm:pt>
    <dgm:pt modelId="{4B56400B-AA0D-4DDA-AF24-A2FB70CF91DE}" type="sibTrans" cxnId="{CADD3E73-7107-40B1-BF88-A58A0B887307}">
      <dgm:prSet/>
      <dgm:spPr/>
      <dgm:t>
        <a:bodyPr/>
        <a:lstStyle/>
        <a:p>
          <a:pPr latinLnBrk="1"/>
          <a:r>
            <a:rPr lang="en-US" altLang="ko-KR" dirty="0" smtClean="0"/>
            <a:t>Tomcat </a:t>
          </a:r>
          <a:r>
            <a:rPr lang="ko-KR" altLang="en-US" smtClean="0"/>
            <a:t>및 각종 외부환경</a:t>
          </a:r>
          <a:endParaRPr lang="ko-KR" altLang="en-US"/>
        </a:p>
      </dgm:t>
    </dgm:pt>
    <dgm:pt modelId="{4EA03072-BE68-4885-964D-93A847261ABB}">
      <dgm:prSet phldrT="[텍스트]"/>
      <dgm:spPr/>
      <dgm:t>
        <a:bodyPr/>
        <a:lstStyle/>
        <a:p>
          <a:pPr latinLnBrk="1"/>
          <a:r>
            <a:rPr lang="en-US" altLang="en-US" dirty="0" smtClean="0"/>
            <a:t>workspace</a:t>
          </a:r>
          <a:endParaRPr lang="ko-KR" altLang="en-US" dirty="0"/>
        </a:p>
      </dgm:t>
    </dgm:pt>
    <dgm:pt modelId="{55701ABD-B403-4809-8442-54F5017D6F07}" type="parTrans" cxnId="{B1B245E9-F3D4-4268-9907-E9A61CEBDF3F}">
      <dgm:prSet/>
      <dgm:spPr/>
      <dgm:t>
        <a:bodyPr/>
        <a:lstStyle/>
        <a:p>
          <a:pPr latinLnBrk="1"/>
          <a:endParaRPr lang="ko-KR" altLang="en-US"/>
        </a:p>
      </dgm:t>
    </dgm:pt>
    <dgm:pt modelId="{4DB9AF04-AAC1-497A-8BC9-269E58419E17}" type="sibTrans" cxnId="{B1B245E9-F3D4-4268-9907-E9A61CEBDF3F}">
      <dgm:prSet/>
      <dgm:spPr/>
      <dgm:t>
        <a:bodyPr/>
        <a:lstStyle/>
        <a:p>
          <a:pPr latinLnBrk="1"/>
          <a:r>
            <a:rPr lang="en-US" altLang="ko-KR" dirty="0" smtClean="0"/>
            <a:t>workspace</a:t>
          </a:r>
          <a:r>
            <a:rPr lang="ko-KR" altLang="en-US" smtClean="0"/>
            <a:t>폴더</a:t>
          </a:r>
          <a:endParaRPr lang="ko-KR" altLang="en-US"/>
        </a:p>
      </dgm:t>
    </dgm:pt>
    <dgm:pt modelId="{35DE3D98-1EC5-4132-B2A9-ACB3B7F176FE}" type="pres">
      <dgm:prSet presAssocID="{20354C60-0F22-4941-830D-B26092D48B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E5E7A7-7BB8-4EB4-8688-AF02BB520522}" type="pres">
      <dgm:prSet presAssocID="{0D7D1809-154C-4C3E-94A4-6089E5EC9FFF}" presName="hierRoot1" presStyleCnt="0">
        <dgm:presLayoutVars>
          <dgm:hierBranch val="init"/>
        </dgm:presLayoutVars>
      </dgm:prSet>
      <dgm:spPr/>
    </dgm:pt>
    <dgm:pt modelId="{5D1E06BE-AA21-43F4-BDC4-E7A7DFD922CD}" type="pres">
      <dgm:prSet presAssocID="{0D7D1809-154C-4C3E-94A4-6089E5EC9FFF}" presName="rootComposite1" presStyleCnt="0"/>
      <dgm:spPr/>
    </dgm:pt>
    <dgm:pt modelId="{4CF7D8E8-517F-42E7-B3B0-682002B54BCB}" type="pres">
      <dgm:prSet presAssocID="{0D7D1809-154C-4C3E-94A4-6089E5EC9FFF}" presName="rootText1" presStyleLbl="node0" presStyleIdx="0" presStyleCnt="1" custScaleX="119987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2F9753-E9D4-4BE4-B393-36BF07B6F172}" type="pres">
      <dgm:prSet presAssocID="{0D7D1809-154C-4C3E-94A4-6089E5EC9FF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C4452-8220-4E18-A82D-169C81CEF27F}" type="pres">
      <dgm:prSet presAssocID="{0D7D1809-154C-4C3E-94A4-6089E5EC9FFF}" presName="rootConnector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3B45EFB-717A-4DF0-9E88-3BB3500FB009}" type="pres">
      <dgm:prSet presAssocID="{0D7D1809-154C-4C3E-94A4-6089E5EC9FFF}" presName="hierChild2" presStyleCnt="0"/>
      <dgm:spPr/>
    </dgm:pt>
    <dgm:pt modelId="{88E337CF-9253-4DF1-9AD9-2E61D7CB6F83}" type="pres">
      <dgm:prSet presAssocID="{2B01B6EC-1107-4D14-9A8D-9F372F3577FE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BC0B4FE-DA23-4AF8-9462-A42D3925A4A7}" type="pres">
      <dgm:prSet presAssocID="{C75F343D-EC01-4B25-A4A5-3AB2E9DFACAF}" presName="hierRoot2" presStyleCnt="0">
        <dgm:presLayoutVars>
          <dgm:hierBranch val="init"/>
        </dgm:presLayoutVars>
      </dgm:prSet>
      <dgm:spPr/>
    </dgm:pt>
    <dgm:pt modelId="{B56D9D19-287E-4EB7-810E-AEEF36B66751}" type="pres">
      <dgm:prSet presAssocID="{C75F343D-EC01-4B25-A4A5-3AB2E9DFACAF}" presName="rootComposite" presStyleCnt="0"/>
      <dgm:spPr/>
    </dgm:pt>
    <dgm:pt modelId="{50F69A67-ACEB-4E49-AA38-4DDCCCFB4B30}" type="pres">
      <dgm:prSet presAssocID="{C75F343D-EC01-4B25-A4A5-3AB2E9DFACAF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7A9994-CE84-43CC-848B-6FB7358B7FD8}" type="pres">
      <dgm:prSet presAssocID="{C75F343D-EC01-4B25-A4A5-3AB2E9DFACAF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6C38E0-704B-4F04-9B2F-5DBEADB76330}" type="pres">
      <dgm:prSet presAssocID="{C75F343D-EC01-4B25-A4A5-3AB2E9DFACAF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CFC1F1D-98A9-45C4-BD4E-7236C6415E04}" type="pres">
      <dgm:prSet presAssocID="{C75F343D-EC01-4B25-A4A5-3AB2E9DFACAF}" presName="hierChild4" presStyleCnt="0"/>
      <dgm:spPr/>
    </dgm:pt>
    <dgm:pt modelId="{5F8A5AD9-9728-4C90-BF01-66A2B94EFC50}" type="pres">
      <dgm:prSet presAssocID="{C75F343D-EC01-4B25-A4A5-3AB2E9DFACAF}" presName="hierChild5" presStyleCnt="0"/>
      <dgm:spPr/>
    </dgm:pt>
    <dgm:pt modelId="{D6D3E948-D26E-49BD-ABE2-FBBC02079EBA}" type="pres">
      <dgm:prSet presAssocID="{8AA61A6E-1D0D-4AF4-9D95-06A4D1DB6495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1C770D3-9E3A-49B2-A3CF-016A7A77D4A6}" type="pres">
      <dgm:prSet presAssocID="{D3904CFA-5A96-4FAD-9DE7-76656BC3C7A9}" presName="hierRoot2" presStyleCnt="0">
        <dgm:presLayoutVars>
          <dgm:hierBranch val="init"/>
        </dgm:presLayoutVars>
      </dgm:prSet>
      <dgm:spPr/>
    </dgm:pt>
    <dgm:pt modelId="{A34E405C-77BC-420C-B2CA-440930903332}" type="pres">
      <dgm:prSet presAssocID="{D3904CFA-5A96-4FAD-9DE7-76656BC3C7A9}" presName="rootComposite" presStyleCnt="0"/>
      <dgm:spPr/>
    </dgm:pt>
    <dgm:pt modelId="{470AD1DE-1FF8-42D2-8DEA-600A98C9D671}" type="pres">
      <dgm:prSet presAssocID="{D3904CFA-5A96-4FAD-9DE7-76656BC3C7A9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BBFCB3-53B0-4797-A397-739D1D8FED44}" type="pres">
      <dgm:prSet presAssocID="{D3904CFA-5A96-4FAD-9DE7-76656BC3C7A9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6687E5-A80F-437B-8CBE-F71ACBE99F06}" type="pres">
      <dgm:prSet presAssocID="{D3904CFA-5A96-4FAD-9DE7-76656BC3C7A9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A517BAA-8659-45FD-9630-E1823FEE21A4}" type="pres">
      <dgm:prSet presAssocID="{D3904CFA-5A96-4FAD-9DE7-76656BC3C7A9}" presName="hierChild4" presStyleCnt="0"/>
      <dgm:spPr/>
    </dgm:pt>
    <dgm:pt modelId="{9354418B-9E76-4B35-A544-60C77BC65F27}" type="pres">
      <dgm:prSet presAssocID="{D3904CFA-5A96-4FAD-9DE7-76656BC3C7A9}" presName="hierChild5" presStyleCnt="0"/>
      <dgm:spPr/>
    </dgm:pt>
    <dgm:pt modelId="{F29427A2-2B7E-4DA3-A2C3-2ABF410869C1}" type="pres">
      <dgm:prSet presAssocID="{55701ABD-B403-4809-8442-54F5017D6F07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7EA777E-CFF8-45EE-810A-F3B90D60B9AD}" type="pres">
      <dgm:prSet presAssocID="{4EA03072-BE68-4885-964D-93A847261ABB}" presName="hierRoot2" presStyleCnt="0">
        <dgm:presLayoutVars>
          <dgm:hierBranch val="init"/>
        </dgm:presLayoutVars>
      </dgm:prSet>
      <dgm:spPr/>
    </dgm:pt>
    <dgm:pt modelId="{A4A7E77E-7F9B-4376-9372-181084324C15}" type="pres">
      <dgm:prSet presAssocID="{4EA03072-BE68-4885-964D-93A847261ABB}" presName="rootComposite" presStyleCnt="0"/>
      <dgm:spPr/>
    </dgm:pt>
    <dgm:pt modelId="{8E9ABB38-9429-41D6-8F17-16512AB008AE}" type="pres">
      <dgm:prSet presAssocID="{4EA03072-BE68-4885-964D-93A847261ABB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167ED8-05B7-4AE8-8369-88684034F951}" type="pres">
      <dgm:prSet presAssocID="{4EA03072-BE68-4885-964D-93A847261ABB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A12AE-A9A3-4BFB-97EE-470FE1F77691}" type="pres">
      <dgm:prSet presAssocID="{4EA03072-BE68-4885-964D-93A847261ABB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C6516C2-83C5-458A-BFB1-2BE168469BFF}" type="pres">
      <dgm:prSet presAssocID="{4EA03072-BE68-4885-964D-93A847261ABB}" presName="hierChild4" presStyleCnt="0"/>
      <dgm:spPr/>
    </dgm:pt>
    <dgm:pt modelId="{BE2B50CA-CB07-4FBF-A85E-07FBA4BC16B2}" type="pres">
      <dgm:prSet presAssocID="{4EA03072-BE68-4885-964D-93A847261ABB}" presName="hierChild5" presStyleCnt="0"/>
      <dgm:spPr/>
    </dgm:pt>
    <dgm:pt modelId="{5CCF1DAF-FCCB-4B35-BD5C-20F572403FB6}" type="pres">
      <dgm:prSet presAssocID="{0D7D1809-154C-4C3E-94A4-6089E5EC9FFF}" presName="hierChild3" presStyleCnt="0"/>
      <dgm:spPr/>
    </dgm:pt>
  </dgm:ptLst>
  <dgm:cxnLst>
    <dgm:cxn modelId="{67885EE3-3F4B-4ED1-B712-C27690F31977}" type="presOf" srcId="{ED5EC490-5EBC-44B9-BFED-8E9724B79056}" destId="{F92F9753-E9D4-4BE4-B393-36BF07B6F172}" srcOrd="0" destOrd="0" presId="urn:microsoft.com/office/officeart/2008/layout/NameandTitleOrganizationalChart"/>
    <dgm:cxn modelId="{A7AD9A05-A04C-44FB-A992-DE28C767D08E}" srcId="{20354C60-0F22-4941-830D-B26092D48B88}" destId="{0D7D1809-154C-4C3E-94A4-6089E5EC9FFF}" srcOrd="0" destOrd="0" parTransId="{00F9E53F-84E6-4889-8EE0-08D7782C558E}" sibTransId="{ED5EC490-5EBC-44B9-BFED-8E9724B79056}"/>
    <dgm:cxn modelId="{F5C0B863-A0E6-474C-A27B-8404CF28E27B}" type="presOf" srcId="{4B56400B-AA0D-4DDA-AF24-A2FB70CF91DE}" destId="{37BBFCB3-53B0-4797-A397-739D1D8FED44}" srcOrd="0" destOrd="0" presId="urn:microsoft.com/office/officeart/2008/layout/NameandTitleOrganizationalChart"/>
    <dgm:cxn modelId="{F7A6E2B0-09F9-4967-8FAF-84608CB68790}" type="presOf" srcId="{D3904CFA-5A96-4FAD-9DE7-76656BC3C7A9}" destId="{166687E5-A80F-437B-8CBE-F71ACBE99F06}" srcOrd="1" destOrd="0" presId="urn:microsoft.com/office/officeart/2008/layout/NameandTitleOrganizationalChart"/>
    <dgm:cxn modelId="{B1B245E9-F3D4-4268-9907-E9A61CEBDF3F}" srcId="{0D7D1809-154C-4C3E-94A4-6089E5EC9FFF}" destId="{4EA03072-BE68-4885-964D-93A847261ABB}" srcOrd="2" destOrd="0" parTransId="{55701ABD-B403-4809-8442-54F5017D6F07}" sibTransId="{4DB9AF04-AAC1-497A-8BC9-269E58419E17}"/>
    <dgm:cxn modelId="{84A16C0B-4081-484C-9043-C7BAE4705220}" type="presOf" srcId="{C75F343D-EC01-4B25-A4A5-3AB2E9DFACAF}" destId="{086C38E0-704B-4F04-9B2F-5DBEADB76330}" srcOrd="1" destOrd="0" presId="urn:microsoft.com/office/officeart/2008/layout/NameandTitleOrganizationalChart"/>
    <dgm:cxn modelId="{5D5A605D-7359-4E24-A7F0-268E069780E5}" type="presOf" srcId="{D3904CFA-5A96-4FAD-9DE7-76656BC3C7A9}" destId="{470AD1DE-1FF8-42D2-8DEA-600A98C9D671}" srcOrd="0" destOrd="0" presId="urn:microsoft.com/office/officeart/2008/layout/NameandTitleOrganizationalChart"/>
    <dgm:cxn modelId="{30FF0EC6-01F1-4F4A-B64C-EB1734C019B1}" type="presOf" srcId="{4EA03072-BE68-4885-964D-93A847261ABB}" destId="{8E9ABB38-9429-41D6-8F17-16512AB008AE}" srcOrd="0" destOrd="0" presId="urn:microsoft.com/office/officeart/2008/layout/NameandTitleOrganizationalChart"/>
    <dgm:cxn modelId="{4F1372CD-36F1-4717-9571-719991189A43}" srcId="{0D7D1809-154C-4C3E-94A4-6089E5EC9FFF}" destId="{C75F343D-EC01-4B25-A4A5-3AB2E9DFACAF}" srcOrd="0" destOrd="0" parTransId="{2B01B6EC-1107-4D14-9A8D-9F372F3577FE}" sibTransId="{80C773E2-9707-47D3-A2D3-3A5374181835}"/>
    <dgm:cxn modelId="{CBB1361B-22F5-4DB3-B350-7605B2A4A7FF}" type="presOf" srcId="{4EA03072-BE68-4885-964D-93A847261ABB}" destId="{458A12AE-A9A3-4BFB-97EE-470FE1F77691}" srcOrd="1" destOrd="0" presId="urn:microsoft.com/office/officeart/2008/layout/NameandTitleOrganizationalChart"/>
    <dgm:cxn modelId="{726335D9-C842-4AE0-AFF9-C8C71FAC0833}" type="presOf" srcId="{C75F343D-EC01-4B25-A4A5-3AB2E9DFACAF}" destId="{50F69A67-ACEB-4E49-AA38-4DDCCCFB4B30}" srcOrd="0" destOrd="0" presId="urn:microsoft.com/office/officeart/2008/layout/NameandTitleOrganizationalChart"/>
    <dgm:cxn modelId="{CADD3E73-7107-40B1-BF88-A58A0B887307}" srcId="{0D7D1809-154C-4C3E-94A4-6089E5EC9FFF}" destId="{D3904CFA-5A96-4FAD-9DE7-76656BC3C7A9}" srcOrd="1" destOrd="0" parTransId="{8AA61A6E-1D0D-4AF4-9D95-06A4D1DB6495}" sibTransId="{4B56400B-AA0D-4DDA-AF24-A2FB70CF91DE}"/>
    <dgm:cxn modelId="{9806ADED-5CA5-4E7C-B6ED-0B887DE84C20}" type="presOf" srcId="{80C773E2-9707-47D3-A2D3-3A5374181835}" destId="{7A7A9994-CE84-43CC-848B-6FB7358B7FD8}" srcOrd="0" destOrd="0" presId="urn:microsoft.com/office/officeart/2008/layout/NameandTitleOrganizationalChart"/>
    <dgm:cxn modelId="{6D261D20-62E6-4954-9132-EE5B06D96687}" type="presOf" srcId="{0D7D1809-154C-4C3E-94A4-6089E5EC9FFF}" destId="{4CF7D8E8-517F-42E7-B3B0-682002B54BCB}" srcOrd="0" destOrd="0" presId="urn:microsoft.com/office/officeart/2008/layout/NameandTitleOrganizationalChart"/>
    <dgm:cxn modelId="{DE2CE57F-6BB4-4714-9BD4-CA362F991526}" type="presOf" srcId="{4DB9AF04-AAC1-497A-8BC9-269E58419E17}" destId="{B1167ED8-05B7-4AE8-8369-88684034F951}" srcOrd="0" destOrd="0" presId="urn:microsoft.com/office/officeart/2008/layout/NameandTitleOrganizationalChart"/>
    <dgm:cxn modelId="{9C7EFA2C-2751-48C6-8E03-BB65C3E5E163}" type="presOf" srcId="{0D7D1809-154C-4C3E-94A4-6089E5EC9FFF}" destId="{BFAC4452-8220-4E18-A82D-169C81CEF27F}" srcOrd="1" destOrd="0" presId="urn:microsoft.com/office/officeart/2008/layout/NameandTitleOrganizationalChart"/>
    <dgm:cxn modelId="{E8A29C46-E883-47BB-BC81-AC8DAC7E9498}" type="presOf" srcId="{55701ABD-B403-4809-8442-54F5017D6F07}" destId="{F29427A2-2B7E-4DA3-A2C3-2ABF410869C1}" srcOrd="0" destOrd="0" presId="urn:microsoft.com/office/officeart/2008/layout/NameandTitleOrganizationalChart"/>
    <dgm:cxn modelId="{8D367452-E6DD-4F11-A37E-BCF2FA864E25}" type="presOf" srcId="{20354C60-0F22-4941-830D-B26092D48B88}" destId="{35DE3D98-1EC5-4132-B2A9-ACB3B7F176FE}" srcOrd="0" destOrd="0" presId="urn:microsoft.com/office/officeart/2008/layout/NameandTitleOrganizationalChart"/>
    <dgm:cxn modelId="{1CD08416-6DDE-4806-BE2F-141AC8251885}" type="presOf" srcId="{2B01B6EC-1107-4D14-9A8D-9F372F3577FE}" destId="{88E337CF-9253-4DF1-9AD9-2E61D7CB6F83}" srcOrd="0" destOrd="0" presId="urn:microsoft.com/office/officeart/2008/layout/NameandTitleOrganizationalChart"/>
    <dgm:cxn modelId="{093E785B-E18F-4070-91D9-054877C35002}" type="presOf" srcId="{8AA61A6E-1D0D-4AF4-9D95-06A4D1DB6495}" destId="{D6D3E948-D26E-49BD-ABE2-FBBC02079EBA}" srcOrd="0" destOrd="0" presId="urn:microsoft.com/office/officeart/2008/layout/NameandTitleOrganizationalChart"/>
    <dgm:cxn modelId="{6A273BD5-4082-455D-B011-FBB574683A23}" type="presParOf" srcId="{35DE3D98-1EC5-4132-B2A9-ACB3B7F176FE}" destId="{E0E5E7A7-7BB8-4EB4-8688-AF02BB520522}" srcOrd="0" destOrd="0" presId="urn:microsoft.com/office/officeart/2008/layout/NameandTitleOrganizationalChart"/>
    <dgm:cxn modelId="{71B49DB9-5262-459C-8D7C-AF84EF1A4D01}" type="presParOf" srcId="{E0E5E7A7-7BB8-4EB4-8688-AF02BB520522}" destId="{5D1E06BE-AA21-43F4-BDC4-E7A7DFD922CD}" srcOrd="0" destOrd="0" presId="urn:microsoft.com/office/officeart/2008/layout/NameandTitleOrganizationalChart"/>
    <dgm:cxn modelId="{283B3FAF-92CA-47D1-A71F-CB86A5A7A1F9}" type="presParOf" srcId="{5D1E06BE-AA21-43F4-BDC4-E7A7DFD922CD}" destId="{4CF7D8E8-517F-42E7-B3B0-682002B54BCB}" srcOrd="0" destOrd="0" presId="urn:microsoft.com/office/officeart/2008/layout/NameandTitleOrganizationalChart"/>
    <dgm:cxn modelId="{39B15F58-CD92-43A9-BC5F-E22AAE009723}" type="presParOf" srcId="{5D1E06BE-AA21-43F4-BDC4-E7A7DFD922CD}" destId="{F92F9753-E9D4-4BE4-B393-36BF07B6F172}" srcOrd="1" destOrd="0" presId="urn:microsoft.com/office/officeart/2008/layout/NameandTitleOrganizationalChart"/>
    <dgm:cxn modelId="{528A969B-5490-44F4-A6A6-308257D7D8EE}" type="presParOf" srcId="{5D1E06BE-AA21-43F4-BDC4-E7A7DFD922CD}" destId="{BFAC4452-8220-4E18-A82D-169C81CEF27F}" srcOrd="2" destOrd="0" presId="urn:microsoft.com/office/officeart/2008/layout/NameandTitleOrganizationalChart"/>
    <dgm:cxn modelId="{877CE5AD-7620-4713-88ED-82065EB6471D}" type="presParOf" srcId="{E0E5E7A7-7BB8-4EB4-8688-AF02BB520522}" destId="{E3B45EFB-717A-4DF0-9E88-3BB3500FB009}" srcOrd="1" destOrd="0" presId="urn:microsoft.com/office/officeart/2008/layout/NameandTitleOrganizationalChart"/>
    <dgm:cxn modelId="{C0A87339-F858-4369-A870-A3A2DB702866}" type="presParOf" srcId="{E3B45EFB-717A-4DF0-9E88-3BB3500FB009}" destId="{88E337CF-9253-4DF1-9AD9-2E61D7CB6F83}" srcOrd="0" destOrd="0" presId="urn:microsoft.com/office/officeart/2008/layout/NameandTitleOrganizationalChart"/>
    <dgm:cxn modelId="{E69C8153-9BC9-4E55-B21C-56E954C586D2}" type="presParOf" srcId="{E3B45EFB-717A-4DF0-9E88-3BB3500FB009}" destId="{7BC0B4FE-DA23-4AF8-9462-A42D3925A4A7}" srcOrd="1" destOrd="0" presId="urn:microsoft.com/office/officeart/2008/layout/NameandTitleOrganizationalChart"/>
    <dgm:cxn modelId="{429FF266-D9E6-4260-860F-117D1711D128}" type="presParOf" srcId="{7BC0B4FE-DA23-4AF8-9462-A42D3925A4A7}" destId="{B56D9D19-287E-4EB7-810E-AEEF36B66751}" srcOrd="0" destOrd="0" presId="urn:microsoft.com/office/officeart/2008/layout/NameandTitleOrganizationalChart"/>
    <dgm:cxn modelId="{D3412FC9-F54C-49FF-AD3C-C52B770FE0B7}" type="presParOf" srcId="{B56D9D19-287E-4EB7-810E-AEEF36B66751}" destId="{50F69A67-ACEB-4E49-AA38-4DDCCCFB4B30}" srcOrd="0" destOrd="0" presId="urn:microsoft.com/office/officeart/2008/layout/NameandTitleOrganizationalChart"/>
    <dgm:cxn modelId="{A58DD739-6FEC-4330-966B-F7F6215EB6B6}" type="presParOf" srcId="{B56D9D19-287E-4EB7-810E-AEEF36B66751}" destId="{7A7A9994-CE84-43CC-848B-6FB7358B7FD8}" srcOrd="1" destOrd="0" presId="urn:microsoft.com/office/officeart/2008/layout/NameandTitleOrganizationalChart"/>
    <dgm:cxn modelId="{F10C7626-55F9-4640-B026-D640F499B186}" type="presParOf" srcId="{B56D9D19-287E-4EB7-810E-AEEF36B66751}" destId="{086C38E0-704B-4F04-9B2F-5DBEADB76330}" srcOrd="2" destOrd="0" presId="urn:microsoft.com/office/officeart/2008/layout/NameandTitleOrganizationalChart"/>
    <dgm:cxn modelId="{A79D53AB-F3E2-4F1A-A069-8F7E61348AF8}" type="presParOf" srcId="{7BC0B4FE-DA23-4AF8-9462-A42D3925A4A7}" destId="{6CFC1F1D-98A9-45C4-BD4E-7236C6415E04}" srcOrd="1" destOrd="0" presId="urn:microsoft.com/office/officeart/2008/layout/NameandTitleOrganizationalChart"/>
    <dgm:cxn modelId="{EE397579-6F27-4C48-BFA7-B4688DE699F4}" type="presParOf" srcId="{7BC0B4FE-DA23-4AF8-9462-A42D3925A4A7}" destId="{5F8A5AD9-9728-4C90-BF01-66A2B94EFC50}" srcOrd="2" destOrd="0" presId="urn:microsoft.com/office/officeart/2008/layout/NameandTitleOrganizationalChart"/>
    <dgm:cxn modelId="{3A5CA4E0-2091-4321-BD6A-BE1AEE0DD6C9}" type="presParOf" srcId="{E3B45EFB-717A-4DF0-9E88-3BB3500FB009}" destId="{D6D3E948-D26E-49BD-ABE2-FBBC02079EBA}" srcOrd="2" destOrd="0" presId="urn:microsoft.com/office/officeart/2008/layout/NameandTitleOrganizationalChart"/>
    <dgm:cxn modelId="{FC46BF48-509F-4572-B23A-D530D413B9F3}" type="presParOf" srcId="{E3B45EFB-717A-4DF0-9E88-3BB3500FB009}" destId="{31C770D3-9E3A-49B2-A3CF-016A7A77D4A6}" srcOrd="3" destOrd="0" presId="urn:microsoft.com/office/officeart/2008/layout/NameandTitleOrganizationalChart"/>
    <dgm:cxn modelId="{0AB90435-7E1C-4CEA-8BBC-30CA4C7EDF80}" type="presParOf" srcId="{31C770D3-9E3A-49B2-A3CF-016A7A77D4A6}" destId="{A34E405C-77BC-420C-B2CA-440930903332}" srcOrd="0" destOrd="0" presId="urn:microsoft.com/office/officeart/2008/layout/NameandTitleOrganizationalChart"/>
    <dgm:cxn modelId="{6036233C-C588-4AEF-B163-F563DE876B4B}" type="presParOf" srcId="{A34E405C-77BC-420C-B2CA-440930903332}" destId="{470AD1DE-1FF8-42D2-8DEA-600A98C9D671}" srcOrd="0" destOrd="0" presId="urn:microsoft.com/office/officeart/2008/layout/NameandTitleOrganizationalChart"/>
    <dgm:cxn modelId="{11E9FABD-BCE9-46BF-ACF1-158A53864E8A}" type="presParOf" srcId="{A34E405C-77BC-420C-B2CA-440930903332}" destId="{37BBFCB3-53B0-4797-A397-739D1D8FED44}" srcOrd="1" destOrd="0" presId="urn:microsoft.com/office/officeart/2008/layout/NameandTitleOrganizationalChart"/>
    <dgm:cxn modelId="{8DC43DB5-FF87-46AB-A930-BF2971336384}" type="presParOf" srcId="{A34E405C-77BC-420C-B2CA-440930903332}" destId="{166687E5-A80F-437B-8CBE-F71ACBE99F06}" srcOrd="2" destOrd="0" presId="urn:microsoft.com/office/officeart/2008/layout/NameandTitleOrganizationalChart"/>
    <dgm:cxn modelId="{90CA0695-958A-46DB-BEB7-8EB8F7E250C7}" type="presParOf" srcId="{31C770D3-9E3A-49B2-A3CF-016A7A77D4A6}" destId="{8A517BAA-8659-45FD-9630-E1823FEE21A4}" srcOrd="1" destOrd="0" presId="urn:microsoft.com/office/officeart/2008/layout/NameandTitleOrganizationalChart"/>
    <dgm:cxn modelId="{08A65C1E-8192-4E1D-BE96-9CFD77C804EE}" type="presParOf" srcId="{31C770D3-9E3A-49B2-A3CF-016A7A77D4A6}" destId="{9354418B-9E76-4B35-A544-60C77BC65F27}" srcOrd="2" destOrd="0" presId="urn:microsoft.com/office/officeart/2008/layout/NameandTitleOrganizationalChart"/>
    <dgm:cxn modelId="{DC0BFFC1-00B3-47C8-9246-F7125EE413FB}" type="presParOf" srcId="{E3B45EFB-717A-4DF0-9E88-3BB3500FB009}" destId="{F29427A2-2B7E-4DA3-A2C3-2ABF410869C1}" srcOrd="4" destOrd="0" presId="urn:microsoft.com/office/officeart/2008/layout/NameandTitleOrganizationalChart"/>
    <dgm:cxn modelId="{A0CBF1CD-6C48-4E21-AF08-D89ED3D38107}" type="presParOf" srcId="{E3B45EFB-717A-4DF0-9E88-3BB3500FB009}" destId="{77EA777E-CFF8-45EE-810A-F3B90D60B9AD}" srcOrd="5" destOrd="0" presId="urn:microsoft.com/office/officeart/2008/layout/NameandTitleOrganizationalChart"/>
    <dgm:cxn modelId="{6CC4724D-4B67-4F72-A2FF-1730196AB8AF}" type="presParOf" srcId="{77EA777E-CFF8-45EE-810A-F3B90D60B9AD}" destId="{A4A7E77E-7F9B-4376-9372-181084324C15}" srcOrd="0" destOrd="0" presId="urn:microsoft.com/office/officeart/2008/layout/NameandTitleOrganizationalChart"/>
    <dgm:cxn modelId="{EB1DDA70-8F7F-4C41-A585-D54E31460EDD}" type="presParOf" srcId="{A4A7E77E-7F9B-4376-9372-181084324C15}" destId="{8E9ABB38-9429-41D6-8F17-16512AB008AE}" srcOrd="0" destOrd="0" presId="urn:microsoft.com/office/officeart/2008/layout/NameandTitleOrganizationalChart"/>
    <dgm:cxn modelId="{77C26166-4B40-4DD5-BCEA-B28D69099C66}" type="presParOf" srcId="{A4A7E77E-7F9B-4376-9372-181084324C15}" destId="{B1167ED8-05B7-4AE8-8369-88684034F951}" srcOrd="1" destOrd="0" presId="urn:microsoft.com/office/officeart/2008/layout/NameandTitleOrganizationalChart"/>
    <dgm:cxn modelId="{1319182C-55D9-4169-BFB6-6D705606D039}" type="presParOf" srcId="{A4A7E77E-7F9B-4376-9372-181084324C15}" destId="{458A12AE-A9A3-4BFB-97EE-470FE1F77691}" srcOrd="2" destOrd="0" presId="urn:microsoft.com/office/officeart/2008/layout/NameandTitleOrganizationalChart"/>
    <dgm:cxn modelId="{14B694F1-0320-41FE-8864-AB01E2B05BCA}" type="presParOf" srcId="{77EA777E-CFF8-45EE-810A-F3B90D60B9AD}" destId="{BC6516C2-83C5-458A-BFB1-2BE168469BFF}" srcOrd="1" destOrd="0" presId="urn:microsoft.com/office/officeart/2008/layout/NameandTitleOrganizationalChart"/>
    <dgm:cxn modelId="{2F17B7AB-3D87-4FC0-949D-9367D5017C53}" type="presParOf" srcId="{77EA777E-CFF8-45EE-810A-F3B90D60B9AD}" destId="{BE2B50CA-CB07-4FBF-A85E-07FBA4BC16B2}" srcOrd="2" destOrd="0" presId="urn:microsoft.com/office/officeart/2008/layout/NameandTitleOrganizationalChart"/>
    <dgm:cxn modelId="{62F37EB8-B6ED-4A69-8339-35A24A4740F3}" type="presParOf" srcId="{E0E5E7A7-7BB8-4EB4-8688-AF02BB520522}" destId="{5CCF1DAF-FCCB-4B35-BD5C-20F572403FB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427A2-2B7E-4DA3-A2C3-2ABF410869C1}">
      <dsp:nvSpPr>
        <dsp:cNvPr id="0" name=""/>
        <dsp:cNvSpPr/>
      </dsp:nvSpPr>
      <dsp:spPr>
        <a:xfrm>
          <a:off x="3487145" y="1879016"/>
          <a:ext cx="2334452" cy="540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317"/>
              </a:lnTo>
              <a:lnTo>
                <a:pt x="2334452" y="322317"/>
              </a:lnTo>
              <a:lnTo>
                <a:pt x="2334452" y="5406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3E948-D26E-49BD-ABE2-FBBC02079EBA}">
      <dsp:nvSpPr>
        <dsp:cNvPr id="0" name=""/>
        <dsp:cNvSpPr/>
      </dsp:nvSpPr>
      <dsp:spPr>
        <a:xfrm>
          <a:off x="3351117" y="1879016"/>
          <a:ext cx="91440" cy="540661"/>
        </a:xfrm>
        <a:custGeom>
          <a:avLst/>
          <a:gdLst/>
          <a:ahLst/>
          <a:cxnLst/>
          <a:rect l="0" t="0" r="0" b="0"/>
          <a:pathLst>
            <a:path>
              <a:moveTo>
                <a:pt x="136028" y="0"/>
              </a:moveTo>
              <a:lnTo>
                <a:pt x="136028" y="322317"/>
              </a:lnTo>
              <a:lnTo>
                <a:pt x="45720" y="322317"/>
              </a:lnTo>
              <a:lnTo>
                <a:pt x="45720" y="5406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337CF-9253-4DF1-9AD9-2E61D7CB6F83}">
      <dsp:nvSpPr>
        <dsp:cNvPr id="0" name=""/>
        <dsp:cNvSpPr/>
      </dsp:nvSpPr>
      <dsp:spPr>
        <a:xfrm>
          <a:off x="972076" y="1879016"/>
          <a:ext cx="2515069" cy="540661"/>
        </a:xfrm>
        <a:custGeom>
          <a:avLst/>
          <a:gdLst/>
          <a:ahLst/>
          <a:cxnLst/>
          <a:rect l="0" t="0" r="0" b="0"/>
          <a:pathLst>
            <a:path>
              <a:moveTo>
                <a:pt x="2515069" y="0"/>
              </a:moveTo>
              <a:lnTo>
                <a:pt x="2515069" y="322317"/>
              </a:lnTo>
              <a:lnTo>
                <a:pt x="0" y="322317"/>
              </a:lnTo>
              <a:lnTo>
                <a:pt x="0" y="5406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7D8E8-517F-42E7-B3B0-682002B54BCB}">
      <dsp:nvSpPr>
        <dsp:cNvPr id="0" name=""/>
        <dsp:cNvSpPr/>
      </dsp:nvSpPr>
      <dsp:spPr>
        <a:xfrm>
          <a:off x="2402859" y="943256"/>
          <a:ext cx="2168571" cy="935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3204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Development</a:t>
          </a:r>
          <a:endParaRPr lang="ko-KR" altLang="en-US" sz="2400" kern="1200" dirty="0"/>
        </a:p>
      </dsp:txBody>
      <dsp:txXfrm>
        <a:off x="2402859" y="943256"/>
        <a:ext cx="2168571" cy="935760"/>
      </dsp:txXfrm>
    </dsp:sp>
    <dsp:sp modelId="{F92F9753-E9D4-4BE4-B393-36BF07B6F172}">
      <dsp:nvSpPr>
        <dsp:cNvPr id="0" name=""/>
        <dsp:cNvSpPr/>
      </dsp:nvSpPr>
      <dsp:spPr>
        <a:xfrm>
          <a:off x="2944943" y="1671069"/>
          <a:ext cx="1626605" cy="311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상위 폴더</a:t>
          </a:r>
          <a:endParaRPr lang="ko-KR" altLang="en-US" sz="1400" kern="1200" dirty="0"/>
        </a:p>
      </dsp:txBody>
      <dsp:txXfrm>
        <a:off x="2944943" y="1671069"/>
        <a:ext cx="1626605" cy="311920"/>
      </dsp:txXfrm>
    </dsp:sp>
    <dsp:sp modelId="{50F69A67-ACEB-4E49-AA38-4DDCCCFB4B30}">
      <dsp:nvSpPr>
        <dsp:cNvPr id="0" name=""/>
        <dsp:cNvSpPr/>
      </dsp:nvSpPr>
      <dsp:spPr>
        <a:xfrm>
          <a:off x="68406" y="2419677"/>
          <a:ext cx="1807338" cy="935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3204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eclipse</a:t>
          </a:r>
          <a:endParaRPr lang="ko-KR" altLang="en-US" sz="2400" kern="1200"/>
        </a:p>
      </dsp:txBody>
      <dsp:txXfrm>
        <a:off x="68406" y="2419677"/>
        <a:ext cx="1807338" cy="935760"/>
      </dsp:txXfrm>
    </dsp:sp>
    <dsp:sp modelId="{7A7A9994-CE84-43CC-848B-6FB7358B7FD8}">
      <dsp:nvSpPr>
        <dsp:cNvPr id="0" name=""/>
        <dsp:cNvSpPr/>
      </dsp:nvSpPr>
      <dsp:spPr>
        <a:xfrm>
          <a:off x="429874" y="3147490"/>
          <a:ext cx="1626605" cy="311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이클립스</a:t>
          </a:r>
          <a:r>
            <a:rPr lang="ko-KR" altLang="en-US" sz="1400" kern="1200" dirty="0" smtClean="0"/>
            <a:t> 폴더</a:t>
          </a:r>
          <a:endParaRPr lang="ko-KR" altLang="en-US" sz="1400" kern="1200" dirty="0"/>
        </a:p>
      </dsp:txBody>
      <dsp:txXfrm>
        <a:off x="429874" y="3147490"/>
        <a:ext cx="1626605" cy="311920"/>
      </dsp:txXfrm>
    </dsp:sp>
    <dsp:sp modelId="{470AD1DE-1FF8-42D2-8DEA-600A98C9D671}">
      <dsp:nvSpPr>
        <dsp:cNvPr id="0" name=""/>
        <dsp:cNvSpPr/>
      </dsp:nvSpPr>
      <dsp:spPr>
        <a:xfrm>
          <a:off x="2493167" y="2419677"/>
          <a:ext cx="1807338" cy="935760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3204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environment</a:t>
          </a:r>
          <a:endParaRPr lang="ko-KR" altLang="en-US" sz="2400" kern="1200"/>
        </a:p>
      </dsp:txBody>
      <dsp:txXfrm>
        <a:off x="2493167" y="2419677"/>
        <a:ext cx="1807338" cy="935760"/>
      </dsp:txXfrm>
    </dsp:sp>
    <dsp:sp modelId="{37BBFCB3-53B0-4797-A397-739D1D8FED44}">
      <dsp:nvSpPr>
        <dsp:cNvPr id="0" name=""/>
        <dsp:cNvSpPr/>
      </dsp:nvSpPr>
      <dsp:spPr>
        <a:xfrm>
          <a:off x="2854635" y="3147490"/>
          <a:ext cx="1626605" cy="311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Tomcat </a:t>
          </a:r>
          <a:r>
            <a:rPr lang="ko-KR" altLang="en-US" sz="1000" kern="1200" smtClean="0"/>
            <a:t>및 각종 외부환경</a:t>
          </a:r>
          <a:endParaRPr lang="ko-KR" altLang="en-US" sz="1000" kern="1200"/>
        </a:p>
      </dsp:txBody>
      <dsp:txXfrm>
        <a:off x="2854635" y="3147490"/>
        <a:ext cx="1626605" cy="311920"/>
      </dsp:txXfrm>
    </dsp:sp>
    <dsp:sp modelId="{8E9ABB38-9429-41D6-8F17-16512AB008AE}">
      <dsp:nvSpPr>
        <dsp:cNvPr id="0" name=""/>
        <dsp:cNvSpPr/>
      </dsp:nvSpPr>
      <dsp:spPr>
        <a:xfrm>
          <a:off x="4917928" y="2419677"/>
          <a:ext cx="1807338" cy="935760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3204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/>
            <a:t>workspace</a:t>
          </a:r>
          <a:endParaRPr lang="ko-KR" altLang="en-US" sz="2400" kern="1200" dirty="0"/>
        </a:p>
      </dsp:txBody>
      <dsp:txXfrm>
        <a:off x="4917928" y="2419677"/>
        <a:ext cx="1807338" cy="935760"/>
      </dsp:txXfrm>
    </dsp:sp>
    <dsp:sp modelId="{B1167ED8-05B7-4AE8-8369-88684034F951}">
      <dsp:nvSpPr>
        <dsp:cNvPr id="0" name=""/>
        <dsp:cNvSpPr/>
      </dsp:nvSpPr>
      <dsp:spPr>
        <a:xfrm>
          <a:off x="5279396" y="3147490"/>
          <a:ext cx="1626605" cy="311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workspace</a:t>
          </a:r>
          <a:r>
            <a:rPr lang="ko-KR" altLang="en-US" sz="1400" kern="1200" smtClean="0"/>
            <a:t>폴더</a:t>
          </a:r>
          <a:endParaRPr lang="ko-KR" altLang="en-US" sz="1400" kern="1200"/>
        </a:p>
      </dsp:txBody>
      <dsp:txXfrm>
        <a:off x="5279396" y="3147490"/>
        <a:ext cx="1626605" cy="31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1F1B0-C8CB-4214-97E2-B737E765207F}" type="datetimeFigureOut">
              <a:rPr lang="ko-KR" altLang="en-US" smtClean="0"/>
              <a:t>2019-01-29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97A3E-C971-4173-8057-C98890D0F6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2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6286500"/>
            <a:ext cx="9144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" r="16331" b="6927"/>
          <a:stretch>
            <a:fillRect/>
          </a:stretch>
        </p:blipFill>
        <p:spPr bwMode="auto">
          <a:xfrm>
            <a:off x="2499947" y="0"/>
            <a:ext cx="66440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7" y="642941"/>
            <a:ext cx="164269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 userDrawn="1"/>
        </p:nvCxnSpPr>
        <p:spPr>
          <a:xfrm>
            <a:off x="451339" y="3216275"/>
            <a:ext cx="5301762" cy="0"/>
          </a:xfrm>
          <a:prstGeom prst="line">
            <a:avLst/>
          </a:prstGeom>
          <a:ln w="44450">
            <a:solidFill>
              <a:srgbClr val="305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D:\!WORK\001.표준화(R&amp;d)\manual\emr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804" y="6597650"/>
            <a:ext cx="75467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D:\!WORK\001.표준화(R&amp;d)\manual\smartsuit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589716"/>
            <a:ext cx="781050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676779" y="1607237"/>
            <a:ext cx="5038230" cy="714380"/>
          </a:xfrm>
          <a:prstGeom prst="rect">
            <a:avLst/>
          </a:prstGeom>
        </p:spPr>
        <p:txBody>
          <a:bodyPr/>
          <a:lstStyle>
            <a:lvl1pPr>
              <a:buNone/>
              <a:defRPr sz="3600" b="1">
                <a:solidFill>
                  <a:srgbClr val="323232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2"/>
          </p:nvPr>
        </p:nvSpPr>
        <p:spPr>
          <a:xfrm>
            <a:off x="676779" y="2367478"/>
            <a:ext cx="5038230" cy="714380"/>
          </a:xfrm>
          <a:prstGeom prst="rect">
            <a:avLst/>
          </a:prstGeom>
        </p:spPr>
        <p:txBody>
          <a:bodyPr anchor="t"/>
          <a:lstStyle>
            <a:lvl1pPr>
              <a:buNone/>
              <a:defRPr sz="3200" b="1">
                <a:solidFill>
                  <a:srgbClr val="3050AE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5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34925"/>
            <a:ext cx="9144000" cy="1588"/>
          </a:xfrm>
          <a:prstGeom prst="line">
            <a:avLst/>
          </a:prstGeom>
          <a:ln w="76200">
            <a:solidFill>
              <a:srgbClr val="305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476252" y="855663"/>
            <a:ext cx="82076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8614998" y="261941"/>
            <a:ext cx="71803" cy="1587"/>
          </a:xfrm>
          <a:prstGeom prst="line">
            <a:avLst/>
          </a:prstGeom>
          <a:ln w="76200">
            <a:solidFill>
              <a:srgbClr val="305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0006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6191263" y="123825"/>
            <a:ext cx="2452705" cy="214312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b="1">
                <a:solidFill>
                  <a:srgbClr val="3050AE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3714750" y="6500813"/>
            <a:ext cx="2133600" cy="2206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200"/>
            </a:lvl1pPr>
          </a:lstStyle>
          <a:p>
            <a:pPr>
              <a:defRPr/>
            </a:pPr>
            <a:fld id="{F44497CC-B477-490C-A672-FB4AC0E8D2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31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429376"/>
            <a:ext cx="9144000" cy="428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6427789"/>
            <a:ext cx="9144000" cy="15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6" descr="D:\!WORK\001.표준화(R&amp;d)\manual\emr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804" y="6597650"/>
            <a:ext cx="75467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D:\!WORK\001.표준화(R&amp;d)\manual\smartsuit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589714"/>
            <a:ext cx="781050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09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omcat.apache.org/download-70.cg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ava-archive-downloads-javase7-521261.html#jdk-7u80-oth-JP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packages/release/Mars/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39552" y="1828217"/>
            <a:ext cx="5119357" cy="714380"/>
          </a:xfrm>
        </p:spPr>
        <p:txBody>
          <a:bodyPr/>
          <a:lstStyle/>
          <a:p>
            <a:r>
              <a:rPr lang="en-US" altLang="ko-KR" sz="2800" dirty="0" smtClean="0"/>
              <a:t>EMRO</a:t>
            </a:r>
            <a:r>
              <a:rPr lang="en-US" altLang="ko-KR" sz="3200" dirty="0" smtClean="0"/>
              <a:t> </a:t>
            </a:r>
            <a:r>
              <a:rPr lang="ko-KR" altLang="en-US" sz="2400" dirty="0" smtClean="0"/>
              <a:t>기술연구소</a:t>
            </a:r>
            <a:r>
              <a:rPr lang="ko-KR" altLang="en-US" sz="3200" dirty="0" smtClean="0"/>
              <a:t> </a:t>
            </a:r>
            <a:r>
              <a:rPr lang="ko-KR" altLang="en-US" sz="2400" dirty="0" smtClean="0"/>
              <a:t>솔루션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그룹</a:t>
            </a:r>
            <a:endParaRPr lang="ko-KR" altLang="en-US" sz="2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539552" y="2672254"/>
            <a:ext cx="5703593" cy="530437"/>
          </a:xfrm>
        </p:spPr>
        <p:txBody>
          <a:bodyPr/>
          <a:lstStyle/>
          <a:p>
            <a:r>
              <a:rPr lang="en-US" altLang="ko-KR" sz="2400" b="0" dirty="0" err="1" smtClean="0"/>
              <a:t>SMARTSuite</a:t>
            </a:r>
            <a:r>
              <a:rPr lang="en-US" altLang="ko-KR" sz="2400" b="0" dirty="0" smtClean="0"/>
              <a:t> 9.1 </a:t>
            </a:r>
            <a:r>
              <a:rPr lang="ko-KR" altLang="en-US" sz="1800" b="0" dirty="0" smtClean="0"/>
              <a:t>개발자 환경 설치 가이드</a:t>
            </a:r>
            <a:endParaRPr lang="en-US" altLang="ko-K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737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Project Import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Project Import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7" y="1471231"/>
            <a:ext cx="2643352" cy="3479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1471231"/>
            <a:ext cx="2061463" cy="211717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71" y="1471231"/>
            <a:ext cx="2643352" cy="34778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/>
          <p:cNvSpPr/>
          <p:nvPr/>
        </p:nvSpPr>
        <p:spPr>
          <a:xfrm>
            <a:off x="353606" y="135696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338585" y="135696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845302" y="1364875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6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606" y="5149099"/>
            <a:ext cx="31197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Select root directory -&gt; Browse </a:t>
            </a:r>
            <a:r>
              <a:rPr lang="ko-KR" altLang="en-US" sz="1100" dirty="0" smtClean="0"/>
              <a:t>선택합니다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338585" y="3701299"/>
            <a:ext cx="230383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Workspace </a:t>
            </a:r>
            <a:r>
              <a:rPr lang="ko-KR" altLang="en-US" sz="1100" dirty="0" smtClean="0"/>
              <a:t>경로를 선택합니다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45302" y="5026686"/>
            <a:ext cx="310213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압축해제한</a:t>
            </a:r>
            <a:r>
              <a:rPr lang="ko-KR" altLang="en-US" sz="1100" dirty="0" smtClean="0"/>
              <a:t> 프로젝트 선택 후 </a:t>
            </a:r>
            <a:r>
              <a:rPr lang="en-US" altLang="ko-KR" sz="1100" dirty="0" smtClean="0"/>
              <a:t>Finish </a:t>
            </a:r>
            <a:r>
              <a:rPr lang="ko-KR" altLang="en-US" sz="1100" dirty="0" smtClean="0"/>
              <a:t>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49317" y="1987982"/>
            <a:ext cx="2643352" cy="302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31172" y="2443103"/>
            <a:ext cx="1093076" cy="481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89604" y="2595502"/>
            <a:ext cx="2013871" cy="240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95364" y="4708354"/>
            <a:ext cx="608112" cy="240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2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Tomcat </a:t>
            </a:r>
            <a:r>
              <a:rPr lang="ko-KR" altLang="en-US" dirty="0" smtClean="0"/>
              <a:t>설치 및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 및 연동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95300" y="1125539"/>
            <a:ext cx="5914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 smtClean="0">
                <a:latin typeface="+mj-lt"/>
                <a:ea typeface="+mn-ea"/>
              </a:rPr>
              <a:t>다운로드 </a:t>
            </a:r>
            <a:r>
              <a:rPr lang="ko-KR" altLang="en-US" sz="1100" dirty="0">
                <a:latin typeface="+mj-lt"/>
                <a:ea typeface="+mn-ea"/>
              </a:rPr>
              <a:t>주소 </a:t>
            </a:r>
            <a:r>
              <a:rPr lang="en-US" altLang="ko-KR" sz="1100" dirty="0">
                <a:latin typeface="+mj-lt"/>
                <a:ea typeface="+mn-ea"/>
              </a:rPr>
              <a:t>:  </a:t>
            </a:r>
            <a:r>
              <a:rPr lang="en-US" altLang="ko-KR" sz="1100" dirty="0">
                <a:latin typeface="+mj-lt"/>
                <a:ea typeface="+mn-ea"/>
                <a:hlinkClick r:id="rId2"/>
              </a:rPr>
              <a:t>http://tomcat.apache.org/download-70.cgi</a:t>
            </a:r>
            <a:endParaRPr lang="en-US" altLang="ko-KR" sz="1100" dirty="0">
              <a:latin typeface="+mj-lt"/>
              <a:ea typeface="+mn-ea"/>
            </a:endParaRPr>
          </a:p>
        </p:txBody>
      </p:sp>
      <p:pic>
        <p:nvPicPr>
          <p:cNvPr id="2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4" y="1655456"/>
            <a:ext cx="6487729" cy="325426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296094" y="3715559"/>
            <a:ext cx="1654804" cy="2353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1564" y="5216476"/>
            <a:ext cx="432682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100" dirty="0" smtClean="0"/>
              <a:t>다운로드 후 권장 폴더 구조 </a:t>
            </a:r>
            <a:r>
              <a:rPr lang="en-US" altLang="ko-KR" sz="1100" dirty="0" smtClean="0"/>
              <a:t>(environment &gt; tomcat) </a:t>
            </a:r>
            <a:r>
              <a:rPr lang="ko-KR" altLang="en-US" sz="1100" dirty="0" smtClean="0"/>
              <a:t>에 압축해제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481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38" y="1676714"/>
            <a:ext cx="3933946" cy="394071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Tomcat </a:t>
            </a:r>
            <a:r>
              <a:rPr lang="ko-KR" altLang="en-US" dirty="0" smtClean="0"/>
              <a:t>설치 및 연동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Tomcat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8" y="2541554"/>
            <a:ext cx="3065640" cy="3466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0" name="타원 29"/>
          <p:cNvSpPr/>
          <p:nvPr/>
        </p:nvSpPr>
        <p:spPr>
          <a:xfrm>
            <a:off x="811206" y="400746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024504" y="4183031"/>
            <a:ext cx="770005" cy="183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16430" y="5714651"/>
            <a:ext cx="601980" cy="183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764029" y="552484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3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8" y="1268386"/>
            <a:ext cx="2533651" cy="9953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5" name="타원 34"/>
          <p:cNvSpPr/>
          <p:nvPr/>
        </p:nvSpPr>
        <p:spPr>
          <a:xfrm>
            <a:off x="479574" y="120330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2872" y="1378871"/>
            <a:ext cx="1688377" cy="183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Shape 225"/>
          <p:cNvSpPr txBox="1">
            <a:spLocks noChangeArrowheads="1"/>
          </p:cNvSpPr>
          <p:nvPr/>
        </p:nvSpPr>
        <p:spPr bwMode="auto">
          <a:xfrm>
            <a:off x="6545468" y="2864311"/>
            <a:ext cx="730885" cy="261685"/>
          </a:xfrm>
          <a:prstGeom prst="rect">
            <a:avLst/>
          </a:prstGeom>
          <a:noFill/>
          <a:ln w="28575" cap="rnd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endParaRPr lang="ko-KR" altLang="ko-KR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Shape 225"/>
          <p:cNvSpPr txBox="1">
            <a:spLocks noChangeArrowheads="1"/>
          </p:cNvSpPr>
          <p:nvPr/>
        </p:nvSpPr>
        <p:spPr bwMode="auto">
          <a:xfrm>
            <a:off x="7450741" y="5320738"/>
            <a:ext cx="730885" cy="261685"/>
          </a:xfrm>
          <a:prstGeom prst="rect">
            <a:avLst/>
          </a:prstGeom>
          <a:noFill/>
          <a:ln w="28575" cap="rnd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endParaRPr lang="ko-KR" altLang="ko-KR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829669" y="1562445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4</a:t>
            </a:r>
            <a:endParaRPr lang="ko-KR" altLang="en-US" dirty="0"/>
          </a:p>
        </p:txBody>
      </p:sp>
      <p:sp>
        <p:nvSpPr>
          <p:cNvPr id="41" name="직사각형 4"/>
          <p:cNvSpPr>
            <a:spLocks noChangeArrowheads="1"/>
          </p:cNvSpPr>
          <p:nvPr/>
        </p:nvSpPr>
        <p:spPr bwMode="auto">
          <a:xfrm>
            <a:off x="4943938" y="5799896"/>
            <a:ext cx="3984625" cy="31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smtClean="0"/>
              <a:t>프로젝트 </a:t>
            </a:r>
            <a:r>
              <a:rPr lang="en-US" altLang="ko-KR" sz="1100" dirty="0" smtClean="0"/>
              <a:t>Add </a:t>
            </a:r>
            <a:r>
              <a:rPr lang="ko-KR" altLang="en-US" sz="1100" dirty="0" smtClean="0"/>
              <a:t>후 </a:t>
            </a:r>
            <a:r>
              <a:rPr lang="en-US" altLang="ko-KR" sz="1100" dirty="0" smtClean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7707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설정 확인 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설정 확인 사항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4284"/>
            <a:ext cx="5148327" cy="20478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51610"/>
            <a:ext cx="1948198" cy="12057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타원 18"/>
          <p:cNvSpPr/>
          <p:nvPr/>
        </p:nvSpPr>
        <p:spPr>
          <a:xfrm>
            <a:off x="342931" y="101887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0894" y="3068584"/>
            <a:ext cx="480321" cy="183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61332" y="2444606"/>
            <a:ext cx="1250947" cy="212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71054" y="4170887"/>
            <a:ext cx="1223572" cy="208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42931" y="359921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25" name="직사각형 4"/>
          <p:cNvSpPr>
            <a:spLocks noChangeArrowheads="1"/>
          </p:cNvSpPr>
          <p:nvPr/>
        </p:nvSpPr>
        <p:spPr bwMode="auto">
          <a:xfrm>
            <a:off x="457201" y="5133714"/>
            <a:ext cx="1948198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dirty="0" smtClean="0"/>
              <a:t>Server Context path </a:t>
            </a:r>
            <a:r>
              <a:rPr lang="ko-KR" altLang="en-US" sz="1100" dirty="0" smtClean="0"/>
              <a:t>수정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57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4" y="1270845"/>
            <a:ext cx="4011276" cy="12437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설정 확인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설정 확인 사항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2" y="2932435"/>
            <a:ext cx="3017312" cy="104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2" y="4301673"/>
            <a:ext cx="3850244" cy="1561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342931" y="1095946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3</a:t>
            </a:r>
            <a:endParaRPr lang="ko-KR" altLang="en-US" dirty="0"/>
          </a:p>
        </p:txBody>
      </p:sp>
      <p:sp>
        <p:nvSpPr>
          <p:cNvPr id="12" name="직사각형 4"/>
          <p:cNvSpPr>
            <a:spLocks noChangeArrowheads="1"/>
          </p:cNvSpPr>
          <p:nvPr/>
        </p:nvSpPr>
        <p:spPr bwMode="auto">
          <a:xfrm>
            <a:off x="4572000" y="1324484"/>
            <a:ext cx="43477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 dirty="0" smtClean="0"/>
              <a:t>Web Deployment Assembly </a:t>
            </a:r>
            <a:r>
              <a:rPr lang="ko-KR" altLang="en-US" sz="1100" b="1" dirty="0" smtClean="0"/>
              <a:t>확인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프로젝트의 구성 구조에 맞는 </a:t>
            </a:r>
            <a:r>
              <a:rPr lang="en-US" altLang="ko-KR" sz="1100" dirty="0" smtClean="0"/>
              <a:t>deploy path </a:t>
            </a:r>
            <a:r>
              <a:rPr lang="ko-KR" altLang="en-US" sz="1100" dirty="0" smtClean="0"/>
              <a:t>가 설정 되었는지 확인</a:t>
            </a:r>
            <a:endParaRPr lang="en-US" altLang="ko-KR" sz="1100" dirty="0" smtClean="0"/>
          </a:p>
        </p:txBody>
      </p:sp>
      <p:sp>
        <p:nvSpPr>
          <p:cNvPr id="13" name="직사각형 4"/>
          <p:cNvSpPr>
            <a:spLocks noChangeArrowheads="1"/>
          </p:cNvSpPr>
          <p:nvPr/>
        </p:nvSpPr>
        <p:spPr bwMode="auto">
          <a:xfrm>
            <a:off x="4572000" y="2856301"/>
            <a:ext cx="4347713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 dirty="0" smtClean="0"/>
              <a:t>Java Build Path </a:t>
            </a:r>
            <a:r>
              <a:rPr lang="ko-KR" altLang="en-US" sz="1100" b="1" dirty="0" smtClean="0"/>
              <a:t>확인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설치 한 </a:t>
            </a:r>
            <a:r>
              <a:rPr lang="ko-KR" altLang="en-US" sz="1100" dirty="0" err="1" smtClean="0"/>
              <a:t>자바버젼으로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JRE System Library </a:t>
            </a:r>
            <a:r>
              <a:rPr lang="ko-KR" altLang="en-US" sz="1100" dirty="0" smtClean="0"/>
              <a:t>가 잡혔는지 확인</a:t>
            </a:r>
            <a:endParaRPr lang="en-US" altLang="ko-KR" sz="1100" dirty="0" smtClean="0"/>
          </a:p>
        </p:txBody>
      </p:sp>
      <p:sp>
        <p:nvSpPr>
          <p:cNvPr id="14" name="직사각형 4"/>
          <p:cNvSpPr>
            <a:spLocks noChangeArrowheads="1"/>
          </p:cNvSpPr>
          <p:nvPr/>
        </p:nvSpPr>
        <p:spPr bwMode="auto">
          <a:xfrm>
            <a:off x="4572000" y="4708104"/>
            <a:ext cx="43477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 dirty="0" smtClean="0"/>
              <a:t>Java Complier </a:t>
            </a:r>
            <a:r>
              <a:rPr lang="ko-KR" altLang="en-US" sz="1100" b="1" dirty="0" smtClean="0"/>
              <a:t>확인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설치 한 </a:t>
            </a:r>
            <a:r>
              <a:rPr lang="ko-KR" altLang="en-US" sz="1100" dirty="0" err="1" smtClean="0"/>
              <a:t>자바버젼으로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JRE System Library </a:t>
            </a:r>
            <a:r>
              <a:rPr lang="ko-KR" altLang="en-US" sz="1100" dirty="0" smtClean="0"/>
              <a:t>가 잡혔는지 확인</a:t>
            </a:r>
            <a:endParaRPr lang="en-US" altLang="ko-KR" sz="11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21231" y="3184191"/>
            <a:ext cx="962511" cy="235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55205" y="274203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4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1231" y="4937897"/>
            <a:ext cx="962511" cy="2084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55205" y="4136427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5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71469" y="1533777"/>
            <a:ext cx="974785" cy="235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42495" y="3572157"/>
            <a:ext cx="1416365" cy="2407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51559" y="4866177"/>
            <a:ext cx="619917" cy="280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설정 확인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설정 확인 사항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4" y="1244265"/>
            <a:ext cx="3902002" cy="20037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342931" y="1095946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6</a:t>
            </a:r>
            <a:endParaRPr lang="ko-KR" altLang="en-US" dirty="0"/>
          </a:p>
        </p:txBody>
      </p:sp>
      <p:sp>
        <p:nvSpPr>
          <p:cNvPr id="12" name="직사각형 4"/>
          <p:cNvSpPr>
            <a:spLocks noChangeArrowheads="1"/>
          </p:cNvSpPr>
          <p:nvPr/>
        </p:nvSpPr>
        <p:spPr bwMode="auto">
          <a:xfrm>
            <a:off x="4572000" y="1324484"/>
            <a:ext cx="4347713" cy="56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 dirty="0" smtClean="0"/>
              <a:t>Project Facets </a:t>
            </a:r>
            <a:r>
              <a:rPr lang="ko-KR" altLang="en-US" sz="1100" b="1" dirty="0" smtClean="0"/>
              <a:t>확인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설치한 </a:t>
            </a:r>
            <a:r>
              <a:rPr lang="en-US" altLang="ko-KR" sz="1100" dirty="0" smtClean="0"/>
              <a:t>Java </a:t>
            </a:r>
            <a:r>
              <a:rPr lang="ko-KR" altLang="en-US" sz="1100" dirty="0" smtClean="0"/>
              <a:t>버전과 동일 한지 확인</a:t>
            </a:r>
            <a:endParaRPr lang="en-US" altLang="ko-KR" sz="11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469474" y="2574369"/>
            <a:ext cx="1204051" cy="255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82152" y="2118582"/>
            <a:ext cx="2689324" cy="270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" y="2796939"/>
            <a:ext cx="4482399" cy="31801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기동 확인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기동 확인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1656397"/>
            <a:ext cx="3582751" cy="7667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타원 18"/>
          <p:cNvSpPr/>
          <p:nvPr/>
        </p:nvSpPr>
        <p:spPr>
          <a:xfrm>
            <a:off x="457200" y="142785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009353" y="1649428"/>
            <a:ext cx="175807" cy="218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114359" y="2967755"/>
            <a:ext cx="864213" cy="201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87711" y="268267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2</a:t>
            </a:r>
            <a:endParaRPr lang="ko-KR" altLang="en-US" dirty="0"/>
          </a:p>
        </p:txBody>
      </p:sp>
      <p:sp>
        <p:nvSpPr>
          <p:cNvPr id="23" name="직사각형 4"/>
          <p:cNvSpPr>
            <a:spLocks noChangeArrowheads="1"/>
          </p:cNvSpPr>
          <p:nvPr/>
        </p:nvSpPr>
        <p:spPr bwMode="auto">
          <a:xfrm>
            <a:off x="601980" y="5976066"/>
            <a:ext cx="3984625" cy="31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브라우져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주소창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http://localhost:8080/</a:t>
            </a:r>
          </a:p>
        </p:txBody>
      </p:sp>
    </p:spTree>
    <p:extLst>
      <p:ext uri="{BB962C8B-B14F-4D97-AF65-F5344CB8AC3E}">
        <p14:creationId xmlns:p14="http://schemas.microsoft.com/office/powerpoint/2010/main" val="34760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94838" y="2491157"/>
            <a:ext cx="5945002" cy="7143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dirty="0" smtClean="0"/>
              <a:t>END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31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81013" y="1196975"/>
            <a:ext cx="4953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ko-KR" altLang="en-US" sz="2000" dirty="0" smtClean="0"/>
              <a:t>개발환경 </a:t>
            </a:r>
            <a:r>
              <a:rPr lang="ko-KR" altLang="en-US" sz="2000" dirty="0"/>
              <a:t>구성 </a:t>
            </a:r>
            <a:r>
              <a:rPr lang="ko-KR" altLang="en-US" sz="2000" dirty="0" smtClean="0"/>
              <a:t>소개</a:t>
            </a:r>
            <a:endParaRPr lang="en-US" altLang="ko-KR" sz="2000" dirty="0" smtClean="0"/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ko-KR" sz="2000" dirty="0" smtClean="0"/>
              <a:t>JAVA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ko-KR" sz="2000" dirty="0" smtClean="0"/>
              <a:t>Eclipse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ko-KR" sz="2000" dirty="0" smtClean="0"/>
              <a:t>Project Import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en-US" altLang="ko-KR" sz="2000" dirty="0" smtClean="0"/>
              <a:t>tomcat </a:t>
            </a:r>
            <a:r>
              <a:rPr lang="ko-KR" altLang="en-US" sz="2000" dirty="0" smtClean="0"/>
              <a:t>설치 및 연동</a:t>
            </a:r>
            <a:endParaRPr lang="en-US" altLang="ko-KR" sz="2000" dirty="0" smtClean="0"/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ko-KR" altLang="en-US" sz="2000" dirty="0" smtClean="0"/>
              <a:t>설정 확인 사항</a:t>
            </a:r>
            <a:endParaRPr lang="en-US" altLang="ko-KR" sz="2000" dirty="0" smtClean="0"/>
          </a:p>
          <a:p>
            <a:pPr marL="342900" indent="-342900" eaLnBrk="1" hangingPunct="1">
              <a:lnSpc>
                <a:spcPct val="150000"/>
              </a:lnSpc>
              <a:buAutoNum type="arabicPeriod"/>
              <a:defRPr/>
            </a:pPr>
            <a:r>
              <a:rPr lang="ko-KR" altLang="en-US" sz="2000" dirty="0" smtClean="0"/>
              <a:t>기동 확인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60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개발환경 구성 소개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개발환경 구성 소개</a:t>
            </a:r>
            <a:endParaRPr lang="ko-KR" altLang="en-US" dirty="0"/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481012" y="1189355"/>
            <a:ext cx="8224837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/>
              <a:t>사용하는 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/>
              <a:t>IDE : </a:t>
            </a:r>
            <a:r>
              <a:rPr lang="en-US" altLang="ko-KR" sz="1400" dirty="0"/>
              <a:t>eclipse kelpler 4.3, Luna </a:t>
            </a:r>
            <a:r>
              <a:rPr lang="en-US" altLang="ko-KR" sz="1400" dirty="0" smtClean="0"/>
              <a:t>4.4 (</a:t>
            </a:r>
            <a:r>
              <a:rPr lang="en-US" altLang="ko-KR" sz="1400" dirty="0" err="1" smtClean="0"/>
              <a:t>kelpler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이상 권장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/>
              <a:t>Application Server : tomcat 7.0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/>
              <a:t>주요 플랫폼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 smtClean="0"/>
              <a:t>Java : JDK 1.7.x (java 1.6 </a:t>
            </a:r>
            <a:r>
              <a:rPr lang="ko-KR" altLang="en-US" sz="1400" dirty="0" smtClean="0"/>
              <a:t>이상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0545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개발환경 구성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권장 폴더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개발환경 구성 소개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0080041"/>
              </p:ext>
            </p:extLst>
          </p:nvPr>
        </p:nvGraphicFramePr>
        <p:xfrm>
          <a:off x="1084796" y="1098270"/>
          <a:ext cx="697440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4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5" y="1924405"/>
            <a:ext cx="3508975" cy="2500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타원 6"/>
          <p:cNvSpPr/>
          <p:nvPr/>
        </p:nvSpPr>
        <p:spPr>
          <a:xfrm>
            <a:off x="457200" y="179712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9" y="988514"/>
            <a:ext cx="81153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JDK 1.7 </a:t>
            </a:r>
            <a:r>
              <a:rPr lang="ko-KR" altLang="en-US" sz="1200" dirty="0" smtClean="0">
                <a:hlinkClick r:id="rId3"/>
              </a:rPr>
              <a:t>다운로드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100" dirty="0"/>
              <a:t>http://www.oracle.com/technetwork/java/javase/downloads/java-archive-downloads-javase7-521261.html#jdk-7u80-oth-JPR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9225" y="4615631"/>
            <a:ext cx="227818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운영체제에 맞는 </a:t>
            </a:r>
            <a:r>
              <a:rPr lang="en-US" altLang="ko-KR" sz="1100" dirty="0" smtClean="0"/>
              <a:t>JDK </a:t>
            </a:r>
            <a:r>
              <a:rPr lang="ko-KR" altLang="en-US" sz="1100" dirty="0" smtClean="0"/>
              <a:t>다운로드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599225" y="4011283"/>
            <a:ext cx="3508975" cy="28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3" y="1924405"/>
            <a:ext cx="3286198" cy="2500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4787660" y="179712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41074" y="3717984"/>
            <a:ext cx="3286198" cy="353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1073" y="4615631"/>
            <a:ext cx="186781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설치 경로 지정 </a:t>
            </a:r>
            <a:r>
              <a:rPr lang="en-US" altLang="ko-KR" sz="1100" dirty="0" smtClean="0"/>
              <a:t>(default)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71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3" y="1924405"/>
            <a:ext cx="3286198" cy="25009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타원 6"/>
          <p:cNvSpPr/>
          <p:nvPr/>
        </p:nvSpPr>
        <p:spPr>
          <a:xfrm>
            <a:off x="457200" y="179712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613" y="4615631"/>
            <a:ext cx="21291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JRE </a:t>
            </a:r>
            <a:r>
              <a:rPr lang="ko-KR" altLang="en-US" sz="1100" dirty="0" smtClean="0"/>
              <a:t>설치 경로 지정 </a:t>
            </a:r>
            <a:r>
              <a:rPr lang="en-US" altLang="ko-KR" sz="1100" dirty="0" smtClean="0"/>
              <a:t>(default)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3" y="1924405"/>
            <a:ext cx="3286198" cy="25009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4787660" y="179712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00869" y="4166558"/>
            <a:ext cx="668014" cy="253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41073" y="4615631"/>
            <a:ext cx="12731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 Java </a:t>
            </a:r>
            <a:r>
              <a:rPr lang="ko-KR" altLang="en-US" sz="1100" dirty="0" smtClean="0"/>
              <a:t>설치 완료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710613" y="2496189"/>
            <a:ext cx="3286198" cy="353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JAVA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환경 변수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2860" y="1373823"/>
            <a:ext cx="5667556" cy="18928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사용자 </a:t>
            </a:r>
            <a:r>
              <a:rPr lang="ko-KR" altLang="en-US" sz="1200" b="1" dirty="0">
                <a:latin typeface="맑은 고딕" pitchFamily="50" charset="-127"/>
              </a:rPr>
              <a:t>변수 지정 </a:t>
            </a:r>
            <a:r>
              <a:rPr lang="en-US" altLang="ko-KR" sz="1100" dirty="0">
                <a:latin typeface="맑은 고딕" pitchFamily="50" charset="-127"/>
              </a:rPr>
              <a:t>(</a:t>
            </a:r>
            <a:r>
              <a:rPr lang="ko-KR" altLang="en-US" sz="1100" dirty="0">
                <a:latin typeface="맑은 고딕" pitchFamily="50" charset="-127"/>
              </a:rPr>
              <a:t>제어판 </a:t>
            </a:r>
            <a:r>
              <a:rPr lang="en-US" altLang="ko-KR" sz="1100" dirty="0">
                <a:latin typeface="맑은 고딕" pitchFamily="50" charset="-127"/>
              </a:rPr>
              <a:t>&gt; </a:t>
            </a:r>
            <a:r>
              <a:rPr lang="ko-KR" altLang="en-US" sz="1100" dirty="0">
                <a:latin typeface="맑은 고딕" pitchFamily="50" charset="-127"/>
              </a:rPr>
              <a:t>시스템 </a:t>
            </a:r>
            <a:r>
              <a:rPr lang="en-US" altLang="ko-KR" sz="1100" dirty="0">
                <a:latin typeface="맑은 고딕" pitchFamily="50" charset="-127"/>
              </a:rPr>
              <a:t>&gt; </a:t>
            </a:r>
            <a:r>
              <a:rPr lang="ko-KR" altLang="en-US" sz="1100" dirty="0">
                <a:latin typeface="맑은 고딕" pitchFamily="50" charset="-127"/>
              </a:rPr>
              <a:t>시스템 속성 </a:t>
            </a:r>
            <a:r>
              <a:rPr lang="en-US" altLang="ko-KR" sz="1100" dirty="0">
                <a:latin typeface="맑은 고딕" pitchFamily="50" charset="-127"/>
              </a:rPr>
              <a:t>&gt; </a:t>
            </a:r>
            <a:r>
              <a:rPr lang="ko-KR" altLang="en-US" sz="1100" dirty="0">
                <a:latin typeface="맑은 고딕" pitchFamily="50" charset="-127"/>
              </a:rPr>
              <a:t>고급 </a:t>
            </a:r>
            <a:r>
              <a:rPr lang="en-US" altLang="ko-KR" sz="1100" dirty="0">
                <a:latin typeface="맑은 고딕" pitchFamily="50" charset="-127"/>
              </a:rPr>
              <a:t>&gt; </a:t>
            </a:r>
            <a:r>
              <a:rPr lang="ko-KR" altLang="en-US" sz="1100" dirty="0">
                <a:latin typeface="맑은 고딕" pitchFamily="50" charset="-127"/>
              </a:rPr>
              <a:t>환경변수 </a:t>
            </a:r>
            <a:r>
              <a:rPr lang="en-US" altLang="ko-KR" sz="1100" dirty="0">
                <a:latin typeface="맑은 고딕" pitchFamily="50" charset="-127"/>
              </a:rPr>
              <a:t>&gt; </a:t>
            </a:r>
            <a:r>
              <a:rPr lang="ko-KR" altLang="en-US" sz="1100" dirty="0" err="1">
                <a:latin typeface="맑은 고딕" pitchFamily="50" charset="-127"/>
              </a:rPr>
              <a:t>새로만들기</a:t>
            </a:r>
            <a:r>
              <a:rPr lang="en-US" altLang="ko-KR" sz="1100" dirty="0" smtClean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err="1">
                <a:latin typeface="맑은 고딕" pitchFamily="50" charset="-127"/>
              </a:rPr>
              <a:t>변수이름</a:t>
            </a:r>
            <a:r>
              <a:rPr lang="ko-KR" altLang="en-US" sz="1100" dirty="0">
                <a:latin typeface="맑은 고딕" pitchFamily="50" charset="-127"/>
              </a:rPr>
              <a:t> </a:t>
            </a:r>
            <a:r>
              <a:rPr lang="en-US" altLang="ko-KR" sz="1100" dirty="0">
                <a:latin typeface="맑은 고딕" pitchFamily="50" charset="-127"/>
              </a:rPr>
              <a:t>: JAVA_HOME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>
                <a:latin typeface="맑은 고딕" pitchFamily="50" charset="-127"/>
              </a:rPr>
              <a:t>변수 값   </a:t>
            </a:r>
            <a:r>
              <a:rPr lang="en-US" altLang="ko-KR" sz="1100" dirty="0">
                <a:latin typeface="맑은 고딕" pitchFamily="50" charset="-127"/>
              </a:rPr>
              <a:t>: C:\Program Files\Java\[</a:t>
            </a:r>
            <a:r>
              <a:rPr lang="en-US" altLang="ko-KR" sz="1100" dirty="0" err="1">
                <a:latin typeface="맑은 고딕" pitchFamily="50" charset="-127"/>
              </a:rPr>
              <a:t>jdk</a:t>
            </a:r>
            <a:r>
              <a:rPr lang="ko-KR" altLang="en-US" sz="1100" dirty="0">
                <a:latin typeface="맑은 고딕" pitchFamily="50" charset="-127"/>
              </a:rPr>
              <a:t>버전</a:t>
            </a:r>
            <a:r>
              <a:rPr lang="en-US" altLang="ko-KR" sz="1100" dirty="0">
                <a:latin typeface="맑은 고딕" pitchFamily="50" charset="-127"/>
              </a:rPr>
              <a:t>] (JDK</a:t>
            </a:r>
            <a:r>
              <a:rPr lang="ko-KR" altLang="en-US" sz="1100" dirty="0">
                <a:latin typeface="맑은 고딕" pitchFamily="50" charset="-127"/>
              </a:rPr>
              <a:t>가 설치된 경로</a:t>
            </a:r>
            <a:r>
              <a:rPr lang="en-US" altLang="ko-KR" sz="1100" dirty="0">
                <a:latin typeface="맑은 고딕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100" dirty="0">
              <a:latin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 err="1">
                <a:latin typeface="맑은 고딕" pitchFamily="50" charset="-127"/>
              </a:rPr>
              <a:t>변수이름</a:t>
            </a:r>
            <a:r>
              <a:rPr lang="ko-KR" altLang="en-US" sz="1100" dirty="0">
                <a:latin typeface="맑은 고딕" pitchFamily="50" charset="-127"/>
              </a:rPr>
              <a:t> </a:t>
            </a:r>
            <a:r>
              <a:rPr lang="en-US" altLang="ko-KR" sz="1100" dirty="0">
                <a:latin typeface="맑은 고딕" pitchFamily="50" charset="-127"/>
              </a:rPr>
              <a:t>: Path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dirty="0">
                <a:latin typeface="맑은 고딕" pitchFamily="50" charset="-127"/>
              </a:rPr>
              <a:t>변수 값   </a:t>
            </a:r>
            <a:r>
              <a:rPr lang="en-US" altLang="ko-KR" sz="1100" dirty="0">
                <a:latin typeface="맑은 고딕" pitchFamily="50" charset="-127"/>
              </a:rPr>
              <a:t>: %JAVA_HOME%\</a:t>
            </a:r>
            <a:r>
              <a:rPr lang="en-US" altLang="ko-KR" sz="1100" dirty="0" smtClean="0">
                <a:latin typeface="맑은 고딕" pitchFamily="50" charset="-127"/>
              </a:rPr>
              <a:t>bin</a:t>
            </a:r>
            <a:endParaRPr lang="en-US" altLang="ko-KR" sz="1100" dirty="0">
              <a:latin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591" y="125955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72860" y="3783240"/>
            <a:ext cx="5667556" cy="62324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설치 확인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맑은 고딕" pitchFamily="50" charset="-127"/>
              </a:rPr>
              <a:t>명령 프롬프트 </a:t>
            </a:r>
            <a:r>
              <a:rPr lang="en-US" altLang="ko-KR" sz="1100" dirty="0" smtClean="0">
                <a:latin typeface="맑은 고딕" pitchFamily="50" charset="-127"/>
              </a:rPr>
              <a:t>(CMD) -&gt; </a:t>
            </a:r>
            <a:r>
              <a:rPr lang="en-US" altLang="ko-KR" sz="1100" dirty="0" err="1" smtClean="0">
                <a:latin typeface="맑은 고딕" pitchFamily="50" charset="-127"/>
              </a:rPr>
              <a:t>javac</a:t>
            </a:r>
            <a:r>
              <a:rPr lang="en-US" altLang="ko-KR" sz="1100" dirty="0" smtClean="0">
                <a:latin typeface="맑은 고딕" pitchFamily="50" charset="-127"/>
              </a:rPr>
              <a:t> -version</a:t>
            </a:r>
          </a:p>
        </p:txBody>
      </p:sp>
      <p:sp>
        <p:nvSpPr>
          <p:cNvPr id="19" name="타원 18"/>
          <p:cNvSpPr/>
          <p:nvPr/>
        </p:nvSpPr>
        <p:spPr>
          <a:xfrm>
            <a:off x="558591" y="3668971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4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Eclipse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6010"/>
            <a:ext cx="3899140" cy="18215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57200" y="2562043"/>
            <a:ext cx="3899140" cy="448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42931" y="201747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334393"/>
            <a:ext cx="32303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smtClean="0"/>
              <a:t>Eclipse IDE for Java EE Developers </a:t>
            </a:r>
            <a:r>
              <a:rPr lang="ko-KR" altLang="en-US" sz="1100" dirty="0" smtClean="0"/>
              <a:t>다운로드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57200" y="1237715"/>
            <a:ext cx="65647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hlinkClick r:id="rId3"/>
              </a:rPr>
              <a:t>이클립스 다운로드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https</a:t>
            </a:r>
            <a:r>
              <a:rPr lang="ko-KR" altLang="en-US" sz="1100" dirty="0"/>
              <a:t>://eclipse.org/downloads/packages/release/Mars/2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4" y="2246010"/>
            <a:ext cx="2373612" cy="180646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타원 14"/>
          <p:cNvSpPr/>
          <p:nvPr/>
        </p:nvSpPr>
        <p:spPr>
          <a:xfrm>
            <a:off x="4766935" y="208569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1204" y="4329802"/>
            <a:ext cx="364715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 </a:t>
            </a:r>
            <a:r>
              <a:rPr lang="ko-KR" altLang="en-US" sz="1100" dirty="0" smtClean="0"/>
              <a:t>다운로드 후 권장 폴더 구조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이클립스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에 압축해제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7912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Project Import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Project Import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0" y="1123293"/>
            <a:ext cx="2157320" cy="10444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5" y="2483596"/>
            <a:ext cx="3625277" cy="30100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890" y="2463625"/>
            <a:ext cx="3252999" cy="34626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816937" y="1130052"/>
            <a:ext cx="523733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전달받은 </a:t>
            </a:r>
            <a:r>
              <a:rPr lang="en-US" altLang="ko-KR" sz="1100" dirty="0" smtClean="0"/>
              <a:t>project </a:t>
            </a:r>
            <a:r>
              <a:rPr lang="ko-KR" altLang="en-US" sz="1100" dirty="0" smtClean="0"/>
              <a:t>파일을 </a:t>
            </a:r>
            <a:r>
              <a:rPr lang="en-US" altLang="ko-KR" sz="1100" dirty="0" smtClean="0"/>
              <a:t>eclipse workspace </a:t>
            </a:r>
            <a:r>
              <a:rPr lang="ko-KR" altLang="en-US" sz="1100" dirty="0" smtClean="0"/>
              <a:t>경로에 위치 후 </a:t>
            </a:r>
            <a:r>
              <a:rPr lang="ko-KR" altLang="en-US" sz="1100" u="sng" dirty="0" smtClean="0"/>
              <a:t>압축해제</a:t>
            </a:r>
            <a:r>
              <a:rPr lang="ko-KR" altLang="en-US" sz="1100" dirty="0" smtClean="0"/>
              <a:t> 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19" name="타원 18"/>
          <p:cNvSpPr/>
          <p:nvPr/>
        </p:nvSpPr>
        <p:spPr>
          <a:xfrm>
            <a:off x="353606" y="99325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4191" y="2349356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394621" y="2349356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/>
              <a:t>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460" y="5795485"/>
            <a:ext cx="338586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Project Explorer </a:t>
            </a:r>
            <a:r>
              <a:rPr lang="ko-KR" altLang="en-US" sz="1100" dirty="0" smtClean="0"/>
              <a:t>영역에서 마우스 우 클릭 후</a:t>
            </a:r>
            <a:endParaRPr lang="en-US" altLang="ko-KR" sz="1100" dirty="0" smtClean="0"/>
          </a:p>
          <a:p>
            <a:r>
              <a:rPr lang="en-US" altLang="ko-KR" sz="1100" dirty="0" smtClean="0"/>
              <a:t>Context </a:t>
            </a:r>
            <a:r>
              <a:rPr lang="ko-KR" altLang="en-US" sz="1100" dirty="0" smtClean="0"/>
              <a:t>메뉴 중</a:t>
            </a:r>
            <a:r>
              <a:rPr lang="en-US" altLang="ko-KR" sz="1100" dirty="0" smtClean="0"/>
              <a:t>, import -&gt; import </a:t>
            </a:r>
            <a:r>
              <a:rPr lang="ko-KR" altLang="en-US" sz="1100" dirty="0" smtClean="0"/>
              <a:t>를 선택 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08890" y="6015213"/>
            <a:ext cx="337784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Existing Projects into Workspace </a:t>
            </a:r>
            <a:r>
              <a:rPr lang="ko-KR" altLang="en-US" sz="1100" dirty="0" smtClean="0"/>
              <a:t>를 선택합니다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0171" y="1788346"/>
            <a:ext cx="985210" cy="284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92537" y="4289806"/>
            <a:ext cx="3000616" cy="11335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23158" y="3462057"/>
            <a:ext cx="1574655" cy="6054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8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471</Words>
  <Application>Microsoft Office PowerPoint</Application>
  <PresentationFormat>화면 슬라이드 쇼(4:3)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1_Office 테마</vt:lpstr>
      <vt:lpstr>PowerPoint 프레젠테이션</vt:lpstr>
      <vt:lpstr>목차</vt:lpstr>
      <vt:lpstr>1. 개발환경 구성 소개</vt:lpstr>
      <vt:lpstr>1. 개발환경 구성 소개 – 권장 폴더 구조</vt:lpstr>
      <vt:lpstr>2. JAVA 설치</vt:lpstr>
      <vt:lpstr>2. JAVA 설치</vt:lpstr>
      <vt:lpstr>2. JAVA 설치 – 환경 변수 설정</vt:lpstr>
      <vt:lpstr>3. Eclipse 설치</vt:lpstr>
      <vt:lpstr>4. Project Import</vt:lpstr>
      <vt:lpstr>4. Project Import</vt:lpstr>
      <vt:lpstr>5. Tomcat 설치 및 연동</vt:lpstr>
      <vt:lpstr>5. Tomcat 설치 및 연동</vt:lpstr>
      <vt:lpstr>6. 설정 확인 사항</vt:lpstr>
      <vt:lpstr>6. 설정 확인 사항</vt:lpstr>
      <vt:lpstr>6. 설정 확인 사항</vt:lpstr>
      <vt:lpstr>7. 기동 확인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wskim</dc:creator>
  <cp:lastModifiedBy>WanSeob Kim</cp:lastModifiedBy>
  <cp:revision>80</cp:revision>
  <dcterms:created xsi:type="dcterms:W3CDTF">2016-02-18T06:38:00Z</dcterms:created>
  <dcterms:modified xsi:type="dcterms:W3CDTF">2019-01-29T00:50:34Z</dcterms:modified>
</cp:coreProperties>
</file>