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19"/>
  </p:notesMasterIdLst>
  <p:handoutMasterIdLst>
    <p:handoutMasterId r:id="rId20"/>
  </p:handoutMasterIdLst>
  <p:sldIdLst>
    <p:sldId id="1215" r:id="rId6"/>
    <p:sldId id="1784" r:id="rId7"/>
    <p:sldId id="1785" r:id="rId8"/>
    <p:sldId id="1793" r:id="rId9"/>
    <p:sldId id="1794" r:id="rId10"/>
    <p:sldId id="1799" r:id="rId11"/>
    <p:sldId id="1778" r:id="rId12"/>
    <p:sldId id="1791" r:id="rId13"/>
    <p:sldId id="1800" r:id="rId14"/>
    <p:sldId id="1773" r:id="rId15"/>
    <p:sldId id="1781" r:id="rId16"/>
    <p:sldId id="1796" r:id="rId17"/>
    <p:sldId id="1684" r:id="rId18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3EC"/>
    <a:srgbClr val="2A5882"/>
    <a:srgbClr val="B0CCE6"/>
    <a:srgbClr val="102232"/>
    <a:srgbClr val="3570A5"/>
    <a:srgbClr val="336699"/>
    <a:srgbClr val="000066"/>
    <a:srgbClr val="A6A6A6"/>
    <a:srgbClr val="595959"/>
    <a:srgbClr val="DF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9" autoAdjust="0"/>
    <p:restoredTop sz="88517" autoAdjust="0"/>
  </p:normalViewPr>
  <p:slideViewPr>
    <p:cSldViewPr snapToGrid="0">
      <p:cViewPr>
        <p:scale>
          <a:sx n="124" d="100"/>
          <a:sy n="124" d="100"/>
        </p:scale>
        <p:origin x="-1326" y="228"/>
      </p:cViewPr>
      <p:guideLst>
        <p:guide orient="horz" pos="1074"/>
        <p:guide orient="horz" pos="4166"/>
        <p:guide pos="3980"/>
        <p:guide pos="4360"/>
        <p:guide pos="6239"/>
        <p:guide pos="215"/>
        <p:guide pos="5969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 snapToGrid="0">
      <p:cViewPr varScale="1">
        <p:scale>
          <a:sx n="82" d="100"/>
          <a:sy n="82" d="100"/>
        </p:scale>
        <p:origin x="-3966" y="-102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4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858838"/>
            <a:ext cx="49974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9950" y="858838"/>
            <a:ext cx="4997450" cy="3460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 userDrawn="1"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en-US" altLang="ko-KR" sz="36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suite</a:t>
            </a:r>
            <a:r>
              <a:rPr lang="en-US" altLang="ko-KR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9.1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개발가이드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가이드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)-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폴더 및 파일 생성</a:t>
            </a:r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폴더 및 파일 생성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7674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개발가이드의 파일 명 규칙에 따라 개발할 화면의 파일을 생성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2" name="그룹 83"/>
          <p:cNvGrpSpPr>
            <a:grpSpLocks/>
          </p:cNvGrpSpPr>
          <p:nvPr/>
        </p:nvGrpSpPr>
        <p:grpSpPr bwMode="auto">
          <a:xfrm>
            <a:off x="6924128" y="1704975"/>
            <a:ext cx="2551660" cy="2952751"/>
            <a:chOff x="6594478" y="2100263"/>
            <a:chExt cx="3006891" cy="2951683"/>
          </a:xfrm>
        </p:grpSpPr>
        <p:sp>
          <p:nvSpPr>
            <p:cNvPr id="36" name="TextBox 35"/>
            <p:cNvSpPr txBox="1"/>
            <p:nvPr/>
          </p:nvSpPr>
          <p:spPr>
            <a:xfrm>
              <a:off x="7185837" y="2155806"/>
              <a:ext cx="1789249" cy="246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전 구매 프로세스 지원</a:t>
              </a:r>
            </a:p>
          </p:txBody>
        </p:sp>
        <p:grpSp>
          <p:nvGrpSpPr>
            <p:cNvPr id="39" name="그룹 85"/>
            <p:cNvGrpSpPr>
              <a:grpSpLocks/>
            </p:cNvGrpSpPr>
            <p:nvPr/>
          </p:nvGrpSpPr>
          <p:grpSpPr bwMode="auto">
            <a:xfrm>
              <a:off x="6594478" y="2100263"/>
              <a:ext cx="3006891" cy="2951683"/>
              <a:chOff x="-2921927" y="5075522"/>
              <a:chExt cx="2911967" cy="2951683"/>
            </a:xfrm>
          </p:grpSpPr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6732"/>
              </a:xfrm>
              <a:prstGeom prst="rect">
                <a:avLst/>
              </a:prstGeom>
              <a:solidFill>
                <a:srgbClr val="3570A5"/>
              </a:solidFill>
              <a:ln w="9525">
                <a:solidFill>
                  <a:srgbClr val="286394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b="1" kern="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파일 생성</a:t>
                </a:r>
                <a:endParaRPr kumimoji="0" lang="ko-KR" altLang="en-US" sz="1000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-2921927" y="5450037"/>
                <a:ext cx="2911967" cy="257716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Ins="0" anchor="ctr"/>
              <a:lstStyle/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UI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경로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src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/main/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ui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bp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edu</a:t>
                </a: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서버 경로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src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/main/java/app/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bp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edu</a:t>
                </a: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mapper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경로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kumimoji="0" lang="en-US" altLang="ko-KR" sz="8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src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/main/resources/</a:t>
                </a:r>
                <a:r>
                  <a:rPr kumimoji="0" lang="en-US" altLang="ko-KR" sz="8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smartsuite</a:t>
                </a:r>
                <a:r>
                  <a:rPr kumimoji="0" lang="en-US" altLang="ko-KR" sz="8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/mappers/</a:t>
                </a:r>
                <a:r>
                  <a:rPr kumimoji="0" lang="en-US" altLang="ko-KR" sz="8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edu</a:t>
                </a:r>
                <a:endPara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38188" y="19812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4274" y="195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0" y="2518189"/>
            <a:ext cx="2570434" cy="2222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2518189"/>
            <a:ext cx="2479008" cy="1520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890369"/>
            <a:ext cx="2479008" cy="1612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24273" y="437171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mapper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463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서버개발</a:t>
            </a:r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 순서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18426" y="1478998"/>
            <a:ext cx="7674953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구현</a:t>
            </a:r>
            <a:endParaRPr kumimoji="0"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Service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구현</a:t>
            </a:r>
            <a:endParaRPr kumimoji="0"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mybatis-context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.xml</a:t>
            </a:r>
            <a:r>
              <a:rPr kumimoji="0"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mapper.xml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318426" y="2696638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318426" y="2696638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4300" y="2709214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2169" y="2713937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mybatis-context.xml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18426" y="3096423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0" y="3174568"/>
            <a:ext cx="3804083" cy="32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9683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13436" y="1005535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313436" y="1005535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9310" y="1018111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7179" y="1022834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작성 규칙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13436" y="1405320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434" y="1417463"/>
            <a:ext cx="915323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 및 필드의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visible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컨트롤은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formula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사용하여 할 것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시 필수 값 및 유효성 체크 할 것 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목록과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상세화면 전환 시 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-pages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load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사용하여 할 것</a:t>
            </a:r>
            <a:endParaRPr kumimoji="0"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313435" y="2901334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13435" y="2901334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9309" y="2913910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7178" y="2918633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sys_id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2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reg_id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2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reg_dt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3435" y="3301119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13433" y="3313262"/>
            <a:ext cx="915323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속한 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sys_id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테이블에 입력 시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mapper.xml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상에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#{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g.tenant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사용하여 현재 세션의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tenant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reg_id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mod_id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시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#{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g.username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fontAlgn="t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reg_dt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mod_dt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시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#{</a:t>
            </a:r>
            <a:r>
              <a:rPr kumimoji="0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g.now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7541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87988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/>
                <a:gridCol w="1156347"/>
                <a:gridCol w="1161009"/>
                <a:gridCol w="331051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2018/06/15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김완섭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47723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/>
                <a:gridCol w="1674366"/>
                <a:gridCol w="1681118"/>
                <a:gridCol w="175088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3383"/>
              </p:ext>
            </p:extLst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/>
                <a:gridCol w="1000924"/>
                <a:gridCol w="1218516"/>
                <a:gridCol w="1218516"/>
                <a:gridCol w="11439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809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SMARTsuite9.x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어플리케이션의 실습 과제를 설명합니다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6208" y="2265622"/>
            <a:ext cx="836036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프로세스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테이블정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폴더 및 파일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서버개발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기타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10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711005"/>
            <a:ext cx="5985312" cy="4539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사용자조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7403514" y="2320848"/>
            <a:ext cx="1518364" cy="565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전 구매 프로세스 지원</a:t>
            </a:r>
          </a:p>
        </p:txBody>
      </p:sp>
      <p:grpSp>
        <p:nvGrpSpPr>
          <p:cNvPr id="17" name="그룹 85"/>
          <p:cNvGrpSpPr>
            <a:grpSpLocks/>
          </p:cNvGrpSpPr>
          <p:nvPr/>
        </p:nvGrpSpPr>
        <p:grpSpPr bwMode="auto">
          <a:xfrm>
            <a:off x="6920000" y="1704974"/>
            <a:ext cx="2551660" cy="3205124"/>
            <a:chOff x="-2921927" y="5075522"/>
            <a:chExt cx="2911967" cy="1395896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2921927" y="5075522"/>
              <a:ext cx="2911967" cy="178609"/>
            </a:xfrm>
            <a:prstGeom prst="rect">
              <a:avLst/>
            </a:prstGeom>
            <a:solidFill>
              <a:srgbClr val="3570A5"/>
            </a:solidFill>
            <a:ln w="9525">
              <a:solidFill>
                <a:srgbClr val="286394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 조회</a:t>
              </a:r>
              <a:endParaRPr kumimoji="0" lang="ko-KR" altLang="en-US" sz="1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2921927" y="5254131"/>
              <a:ext cx="2911967" cy="1217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Ins="0" anchor="ctr"/>
            <a:lstStyle/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Search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 클릭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 사용자 목록을 조회한다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신규추가 버튼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클릭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 사용자 상세정보 화면으로 페이지 전환한다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신규추가 버튼은 저장 권한을 부여한다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아이디 클릭 시 사용자 상세정보 화면으로 페이지 전환되며 해당 사용자 정보를 조회하여 보여준다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611073" y="2186062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46116" y="2885993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11073" y="2460545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283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704975"/>
            <a:ext cx="5988786" cy="454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상세정보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신규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7166005" y="2115796"/>
            <a:ext cx="1518364" cy="565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전 구매 프로세스 지원</a:t>
            </a:r>
          </a:p>
        </p:txBody>
      </p:sp>
      <p:grpSp>
        <p:nvGrpSpPr>
          <p:cNvPr id="17" name="그룹 85"/>
          <p:cNvGrpSpPr>
            <a:grpSpLocks/>
          </p:cNvGrpSpPr>
          <p:nvPr/>
        </p:nvGrpSpPr>
        <p:grpSpPr bwMode="auto">
          <a:xfrm>
            <a:off x="6921499" y="1704976"/>
            <a:ext cx="2554289" cy="2951551"/>
            <a:chOff x="-2921927" y="5075522"/>
            <a:chExt cx="2911967" cy="1292167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2921927" y="5075522"/>
              <a:ext cx="2911967" cy="178609"/>
            </a:xfrm>
            <a:prstGeom prst="rect">
              <a:avLst/>
            </a:prstGeom>
            <a:solidFill>
              <a:srgbClr val="3570A5"/>
            </a:solidFill>
            <a:ln w="9525">
              <a:solidFill>
                <a:srgbClr val="286394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lvl="0"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사용자 </a:t>
              </a:r>
              <a:r>
                <a:rPr kumimoji="0" lang="ko-KR" altLang="en-US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상세정보 </a:t>
              </a:r>
              <a:r>
                <a:rPr kumimoji="0" lang="en-US" altLang="ko-KR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– </a:t>
              </a:r>
              <a:r>
                <a:rPr kumimoji="0" lang="ko-KR" altLang="en-US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신규추가 클릭 시</a:t>
              </a:r>
              <a:endParaRPr kumimoji="0" lang="en-US" altLang="ko-KR" sz="10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2921927" y="5254132"/>
              <a:ext cx="2911967" cy="1113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Ins="0" anchor="ctr"/>
            <a:lstStyle/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저장 버튼 클릭 시 입력한 사용자 정보를 신규 저장 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닫기 버튼 클릭 시 사용자 조회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페이지 전환 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저장 버튼은 저장 권한을 부여한다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 일 경우 회사 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항목은 필수 입력으로 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0" name="타원 19"/>
          <p:cNvSpPr/>
          <p:nvPr/>
        </p:nvSpPr>
        <p:spPr>
          <a:xfrm>
            <a:off x="5432859" y="1972921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24118" y="1972921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822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6" y="1704975"/>
            <a:ext cx="5998917" cy="454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상세정보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7166005" y="2115796"/>
            <a:ext cx="1518364" cy="565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전 구매 프로세스 지원</a:t>
            </a:r>
          </a:p>
        </p:txBody>
      </p:sp>
      <p:grpSp>
        <p:nvGrpSpPr>
          <p:cNvPr id="17" name="그룹 85"/>
          <p:cNvGrpSpPr>
            <a:grpSpLocks/>
          </p:cNvGrpSpPr>
          <p:nvPr/>
        </p:nvGrpSpPr>
        <p:grpSpPr bwMode="auto">
          <a:xfrm>
            <a:off x="6920000" y="1704976"/>
            <a:ext cx="2551660" cy="3504798"/>
            <a:chOff x="-2921927" y="5075522"/>
            <a:chExt cx="2911967" cy="152641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2921927" y="5075522"/>
              <a:ext cx="2911967" cy="178609"/>
            </a:xfrm>
            <a:prstGeom prst="rect">
              <a:avLst/>
            </a:prstGeom>
            <a:solidFill>
              <a:srgbClr val="3570A5"/>
            </a:solidFill>
            <a:ln w="9525">
              <a:solidFill>
                <a:srgbClr val="286394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lvl="0"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사용자 </a:t>
              </a:r>
              <a:r>
                <a:rPr kumimoji="0" lang="ko-KR" altLang="en-US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상세정보 </a:t>
              </a:r>
              <a:r>
                <a:rPr kumimoji="0" lang="en-US" altLang="ko-KR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– </a:t>
              </a:r>
              <a:r>
                <a:rPr kumimoji="0" lang="ko-KR" altLang="en-US" sz="1000" kern="0" dirty="0" smtClean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수정</a:t>
              </a:r>
              <a:endParaRPr kumimoji="0" lang="en-US" altLang="ko-KR" sz="10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2921927" y="5254131"/>
              <a:ext cx="2911967" cy="1347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Ins="0" anchor="ctr"/>
            <a:lstStyle/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저장 버튼 클릭 시 사용자 정보를 수정한다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 버튼 클릭 시 해당 사용자를 삭제한다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 버튼은 저장권한을 부여한다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닫기 버튼 클릭 시 사용자 조회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페이지 전환 한다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 eaLnBrk="1" fontAlgn="t" hangingPunct="1"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수정 일 경우 회사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아이디 항목은 수정할 수 없다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0" name="타원 19"/>
          <p:cNvSpPr/>
          <p:nvPr/>
        </p:nvSpPr>
        <p:spPr>
          <a:xfrm>
            <a:off x="5076006" y="1972921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70663" y="1981173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33726" y="1981173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960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7423330" y="1832511"/>
            <a:ext cx="1518364" cy="565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전 구매 프로세스 지원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정보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18425" y="994904"/>
            <a:ext cx="8968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정보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(ESAUSER)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0" y="1755904"/>
            <a:ext cx="1771530" cy="436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66" y="1702115"/>
            <a:ext cx="1968848" cy="44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79901" y="1936376"/>
            <a:ext cx="1479205" cy="361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9900" y="2305210"/>
            <a:ext cx="1479205" cy="361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9899" y="3256750"/>
            <a:ext cx="1479207" cy="2471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9898" y="3656320"/>
            <a:ext cx="1479207" cy="185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9897" y="4177555"/>
            <a:ext cx="1479207" cy="185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9896" y="5328878"/>
            <a:ext cx="1479207" cy="5955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83"/>
          <p:cNvGrpSpPr>
            <a:grpSpLocks/>
          </p:cNvGrpSpPr>
          <p:nvPr/>
        </p:nvGrpSpPr>
        <p:grpSpPr bwMode="auto">
          <a:xfrm>
            <a:off x="6920000" y="1704975"/>
            <a:ext cx="2551660" cy="1330216"/>
            <a:chOff x="6594478" y="2100263"/>
            <a:chExt cx="3006891" cy="1329735"/>
          </a:xfrm>
        </p:grpSpPr>
        <p:sp>
          <p:nvSpPr>
            <p:cNvPr id="20" name="TextBox 19"/>
            <p:cNvSpPr txBox="1"/>
            <p:nvPr/>
          </p:nvSpPr>
          <p:spPr>
            <a:xfrm>
              <a:off x="7185837" y="2155806"/>
              <a:ext cx="1789249" cy="246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전 구매 프로세스 지원</a:t>
              </a:r>
            </a:p>
          </p:txBody>
        </p:sp>
        <p:grpSp>
          <p:nvGrpSpPr>
            <p:cNvPr id="21" name="그룹 85"/>
            <p:cNvGrpSpPr>
              <a:grpSpLocks/>
            </p:cNvGrpSpPr>
            <p:nvPr/>
          </p:nvGrpSpPr>
          <p:grpSpPr bwMode="auto">
            <a:xfrm>
              <a:off x="6594478" y="2100263"/>
              <a:ext cx="3006891" cy="1329735"/>
              <a:chOff x="-2921927" y="5075522"/>
              <a:chExt cx="2911967" cy="1329735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6732"/>
              </a:xfrm>
              <a:prstGeom prst="rect">
                <a:avLst/>
              </a:prstGeom>
              <a:solidFill>
                <a:srgbClr val="3570A5"/>
              </a:solidFill>
              <a:ln w="9525">
                <a:solidFill>
                  <a:srgbClr val="286394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비</a:t>
                </a:r>
                <a:r>
                  <a:rPr kumimoji="0" lang="ko-KR" altLang="en-US" sz="1000" kern="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고</a:t>
                </a:r>
                <a:endParaRPr kumimoji="0" lang="ko-KR" altLang="en-US" sz="1000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-2921927" y="5450035"/>
                <a:ext cx="2911967" cy="95522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Ins="0" anchor="ctr"/>
              <a:lstStyle/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USR_CLS :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내부 사용자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– B</a:t>
                </a: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STS :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신규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– C ,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수정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– 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7662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조회</a:t>
            </a:r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조회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ESAUSER )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" y="1704973"/>
            <a:ext cx="5985312" cy="4539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83"/>
          <p:cNvGrpSpPr>
            <a:grpSpLocks/>
          </p:cNvGrpSpPr>
          <p:nvPr/>
        </p:nvGrpSpPr>
        <p:grpSpPr bwMode="auto">
          <a:xfrm>
            <a:off x="6920000" y="1704975"/>
            <a:ext cx="2551660" cy="3174386"/>
            <a:chOff x="6594478" y="2100263"/>
            <a:chExt cx="3006891" cy="3173239"/>
          </a:xfrm>
        </p:grpSpPr>
        <p:sp>
          <p:nvSpPr>
            <p:cNvPr id="27" name="TextBox 26"/>
            <p:cNvSpPr txBox="1"/>
            <p:nvPr/>
          </p:nvSpPr>
          <p:spPr>
            <a:xfrm>
              <a:off x="7185837" y="2155806"/>
              <a:ext cx="1789249" cy="246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전 구매 프로세스 지원</a:t>
              </a:r>
            </a:p>
          </p:txBody>
        </p:sp>
        <p:grpSp>
          <p:nvGrpSpPr>
            <p:cNvPr id="28" name="그룹 85"/>
            <p:cNvGrpSpPr>
              <a:grpSpLocks/>
            </p:cNvGrpSpPr>
            <p:nvPr/>
          </p:nvGrpSpPr>
          <p:grpSpPr bwMode="auto">
            <a:xfrm>
              <a:off x="6594478" y="2100263"/>
              <a:ext cx="3006891" cy="3173239"/>
              <a:chOff x="-2921927" y="5075522"/>
              <a:chExt cx="2911967" cy="3173239"/>
            </a:xfrm>
          </p:grpSpPr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6732"/>
              </a:xfrm>
              <a:prstGeom prst="rect">
                <a:avLst/>
              </a:prstGeom>
              <a:solidFill>
                <a:srgbClr val="3570A5"/>
              </a:solidFill>
              <a:ln w="9525">
                <a:solidFill>
                  <a:srgbClr val="286394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비</a:t>
                </a:r>
                <a:r>
                  <a:rPr kumimoji="0" lang="ko-KR" altLang="en-US" sz="1000" kern="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고</a:t>
                </a:r>
                <a:endParaRPr kumimoji="0" lang="ko-KR" altLang="en-US" sz="1000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-2921927" y="5450035"/>
                <a:ext cx="2911967" cy="27987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Ins="0" anchor="ctr"/>
              <a:lstStyle/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사용 여부 공통코드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C009</a:t>
                </a: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사용 여부 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sc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combobox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-column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 display-field =“label”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value-field =“data”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회사 목록 요청 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url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: getAllCompanyList.do</a:t>
                </a: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회사 목록 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sc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combobox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-field : 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display-field =“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comp_nm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value-field =“</a:t>
                </a: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comp_cd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”</a:t>
                </a:r>
                <a:endParaRPr kumimoji="0" lang="en-US" altLang="ko-KR" sz="10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06327" y="2436278"/>
            <a:ext cx="723275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_cd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2160" y="2436279"/>
            <a:ext cx="542136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usr_id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050" y="2055734"/>
            <a:ext cx="623889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usr_nm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4690" y="3352799"/>
            <a:ext cx="723275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_cd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2142" y="3352799"/>
            <a:ext cx="777777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_nm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46435" y="3352798"/>
            <a:ext cx="542136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usr_id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9460" y="3352797"/>
            <a:ext cx="623889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usr_nm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70179" y="3352799"/>
            <a:ext cx="595035" cy="246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use_yn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3147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조회</a:t>
            </a:r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정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ESAUSER )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83"/>
          <p:cNvGrpSpPr>
            <a:grpSpLocks/>
          </p:cNvGrpSpPr>
          <p:nvPr/>
        </p:nvGrpSpPr>
        <p:grpSpPr bwMode="auto">
          <a:xfrm>
            <a:off x="6920000" y="1704975"/>
            <a:ext cx="2551660" cy="2605768"/>
            <a:chOff x="6594478" y="2100263"/>
            <a:chExt cx="3006891" cy="2604826"/>
          </a:xfrm>
        </p:grpSpPr>
        <p:sp>
          <p:nvSpPr>
            <p:cNvPr id="27" name="TextBox 26"/>
            <p:cNvSpPr txBox="1"/>
            <p:nvPr/>
          </p:nvSpPr>
          <p:spPr>
            <a:xfrm>
              <a:off x="7185837" y="2155806"/>
              <a:ext cx="1789249" cy="246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전 구매 프로세스 지원</a:t>
              </a:r>
            </a:p>
          </p:txBody>
        </p:sp>
        <p:grpSp>
          <p:nvGrpSpPr>
            <p:cNvPr id="28" name="그룹 85"/>
            <p:cNvGrpSpPr>
              <a:grpSpLocks/>
            </p:cNvGrpSpPr>
            <p:nvPr/>
          </p:nvGrpSpPr>
          <p:grpSpPr bwMode="auto">
            <a:xfrm>
              <a:off x="6594478" y="2100263"/>
              <a:ext cx="3006891" cy="2604826"/>
              <a:chOff x="-2921927" y="5075522"/>
              <a:chExt cx="2911967" cy="2604826"/>
            </a:xfrm>
          </p:grpSpPr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6732"/>
              </a:xfrm>
              <a:prstGeom prst="rect">
                <a:avLst/>
              </a:prstGeom>
              <a:solidFill>
                <a:srgbClr val="3570A5"/>
              </a:solidFill>
              <a:ln w="9525">
                <a:solidFill>
                  <a:srgbClr val="286394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비</a:t>
                </a:r>
                <a:r>
                  <a:rPr kumimoji="0" lang="ko-KR" altLang="en-US" sz="1000" kern="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고</a:t>
                </a:r>
                <a:endParaRPr kumimoji="0" lang="ko-KR" altLang="en-US" sz="1000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-2921927" y="5450037"/>
                <a:ext cx="2911967" cy="22303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Ins="0" anchor="ctr"/>
              <a:lstStyle/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sc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-checkbox-field :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 checked-value=“Y”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un-checked-value=“N”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이메일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validator-type : “email”</a:t>
                </a: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HP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번호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입력제한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 mask-re=“/[0-9\-+]/”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eaLnBrk="1" fontAlgn="t" hangingPunct="1">
                  <a:spcBef>
                    <a:spcPts val="3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HP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번호 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validator-type : “mobile”</a:t>
                </a:r>
              </a:p>
              <a:p>
                <a:pPr eaLnBrk="1" fontAlgn="t" hangingPunct="1">
                  <a:spcBef>
                    <a:spcPts val="300"/>
                  </a:spcBef>
                  <a:spcAft>
                    <a:spcPts val="0"/>
                  </a:spcAft>
                  <a:defRPr/>
                </a:pP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704975"/>
            <a:ext cx="5988786" cy="454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92587" y="2226688"/>
            <a:ext cx="614271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2587" y="2464402"/>
            <a:ext cx="535724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usr_nm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2587" y="2702116"/>
            <a:ext cx="449162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email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10623" y="2948296"/>
            <a:ext cx="1002197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mail_received_yn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04836" y="2226688"/>
            <a:ext cx="471604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usr_id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04836" y="2464402"/>
            <a:ext cx="697627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usr_en_nm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04836" y="2702116"/>
            <a:ext cx="691215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mobile_no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04836" y="2939829"/>
            <a:ext cx="511679" cy="2154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use_yn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0397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1098839046</TotalTime>
  <Pages>1</Pages>
  <Words>546</Words>
  <Application>Microsoft Office PowerPoint</Application>
  <PresentationFormat>A4 용지(210x297mm)</PresentationFormat>
  <Paragraphs>156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8_822appen</vt:lpstr>
      <vt:lpstr>9_822appen</vt:lpstr>
      <vt:lpstr>10_822appen</vt:lpstr>
      <vt:lpstr>11_822appen</vt:lpstr>
      <vt:lpstr>12_822appen</vt:lpstr>
      <vt:lpstr>SMARTsuite 9.1 개발가이드_실습</vt:lpstr>
      <vt:lpstr>PowerPoint 프레젠테이션</vt:lpstr>
      <vt:lpstr>목차</vt:lpstr>
      <vt:lpstr>1. 프로세스</vt:lpstr>
      <vt:lpstr>1. 프로세스</vt:lpstr>
      <vt:lpstr>1. 프로세스</vt:lpstr>
      <vt:lpstr>2. 테이블 정보</vt:lpstr>
      <vt:lpstr>2. 테이블 정보 – 사용자 조회</vt:lpstr>
      <vt:lpstr>2. 테이블 정보 – 사용자 조회</vt:lpstr>
      <vt:lpstr>3. 폴더 및 파일 생성</vt:lpstr>
      <vt:lpstr>4. 서버개발</vt:lpstr>
      <vt:lpstr>5. 기타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Windows 사용자</cp:lastModifiedBy>
  <cp:revision>4607</cp:revision>
  <cp:lastPrinted>2016-06-15T00:32:56Z</cp:lastPrinted>
  <dcterms:created xsi:type="dcterms:W3CDTF">1997-03-11T00:55:36Z</dcterms:created>
  <dcterms:modified xsi:type="dcterms:W3CDTF">2018-06-15T04:58:37Z</dcterms:modified>
</cp:coreProperties>
</file>