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63"/>
  </p:notesMasterIdLst>
  <p:handoutMasterIdLst>
    <p:handoutMasterId r:id="rId64"/>
  </p:handoutMasterIdLst>
  <p:sldIdLst>
    <p:sldId id="1215" r:id="rId6"/>
    <p:sldId id="1784" r:id="rId7"/>
    <p:sldId id="1841" r:id="rId8"/>
    <p:sldId id="1842" r:id="rId9"/>
    <p:sldId id="1843" r:id="rId10"/>
    <p:sldId id="1888" r:id="rId11"/>
    <p:sldId id="1898" r:id="rId12"/>
    <p:sldId id="1845" r:id="rId13"/>
    <p:sldId id="1865" r:id="rId14"/>
    <p:sldId id="1846" r:id="rId15"/>
    <p:sldId id="1864" r:id="rId16"/>
    <p:sldId id="1866" r:id="rId17"/>
    <p:sldId id="1899" r:id="rId18"/>
    <p:sldId id="1900" r:id="rId19"/>
    <p:sldId id="1901" r:id="rId20"/>
    <p:sldId id="1882" r:id="rId21"/>
    <p:sldId id="1875" r:id="rId22"/>
    <p:sldId id="1902" r:id="rId23"/>
    <p:sldId id="1903" r:id="rId24"/>
    <p:sldId id="1870" r:id="rId25"/>
    <p:sldId id="1869" r:id="rId26"/>
    <p:sldId id="1867" r:id="rId27"/>
    <p:sldId id="1868" r:id="rId28"/>
    <p:sldId id="1904" r:id="rId29"/>
    <p:sldId id="1871" r:id="rId30"/>
    <p:sldId id="1876" r:id="rId31"/>
    <p:sldId id="1886" r:id="rId32"/>
    <p:sldId id="1887" r:id="rId33"/>
    <p:sldId id="1905" r:id="rId34"/>
    <p:sldId id="1873" r:id="rId35"/>
    <p:sldId id="1874" r:id="rId36"/>
    <p:sldId id="1877" r:id="rId37"/>
    <p:sldId id="1906" r:id="rId38"/>
    <p:sldId id="1910" r:id="rId39"/>
    <p:sldId id="1911" r:id="rId40"/>
    <p:sldId id="1912" r:id="rId41"/>
    <p:sldId id="1914" r:id="rId42"/>
    <p:sldId id="1915" r:id="rId43"/>
    <p:sldId id="1918" r:id="rId44"/>
    <p:sldId id="1919" r:id="rId45"/>
    <p:sldId id="1920" r:id="rId46"/>
    <p:sldId id="1917" r:id="rId47"/>
    <p:sldId id="1921" r:id="rId48"/>
    <p:sldId id="1907" r:id="rId49"/>
    <p:sldId id="1878" r:id="rId50"/>
    <p:sldId id="1879" r:id="rId51"/>
    <p:sldId id="1880" r:id="rId52"/>
    <p:sldId id="1881" r:id="rId53"/>
    <p:sldId id="1908" r:id="rId54"/>
    <p:sldId id="1883" r:id="rId55"/>
    <p:sldId id="1789" r:id="rId56"/>
    <p:sldId id="1790" r:id="rId57"/>
    <p:sldId id="1894" r:id="rId58"/>
    <p:sldId id="1892" r:id="rId59"/>
    <p:sldId id="1893" r:id="rId60"/>
    <p:sldId id="1896" r:id="rId61"/>
    <p:sldId id="1684" r:id="rId62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0A5"/>
    <a:srgbClr val="C2E3EC"/>
    <a:srgbClr val="B0CCE6"/>
    <a:srgbClr val="2A5882"/>
    <a:srgbClr val="102232"/>
    <a:srgbClr val="336699"/>
    <a:srgbClr val="000066"/>
    <a:srgbClr val="A6A6A6"/>
    <a:srgbClr val="595959"/>
    <a:srgbClr val="DF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9" autoAdjust="0"/>
    <p:restoredTop sz="95856" autoAdjust="0"/>
  </p:normalViewPr>
  <p:slideViewPr>
    <p:cSldViewPr snapToGrid="0">
      <p:cViewPr>
        <p:scale>
          <a:sx n="90" d="100"/>
          <a:sy n="90" d="100"/>
        </p:scale>
        <p:origin x="-1710" y="-708"/>
      </p:cViewPr>
      <p:guideLst>
        <p:guide orient="horz" pos="1011"/>
        <p:guide orient="horz" pos="4166"/>
        <p:guide pos="369"/>
        <p:guide pos="3118"/>
        <p:guide pos="5880"/>
        <p:guide pos="6239"/>
        <p:guide pos="215"/>
        <p:guide pos="3124"/>
        <p:guide pos="1415"/>
        <p:guide pos="6023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950"/>
    </p:cViewPr>
  </p:sorterViewPr>
  <p:notesViewPr>
    <p:cSldViewPr snapToGrid="0">
      <p:cViewPr varScale="1">
        <p:scale>
          <a:sx n="82" d="100"/>
          <a:sy n="82" d="100"/>
        </p:scale>
        <p:origin x="-3966" y="-102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48806-3A17-4E0C-8FC2-06EAB11B99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AA213B-C22A-4423-909F-23C522CB395E}">
      <dgm:prSet phldrT="[텍스트]"/>
      <dgm:spPr>
        <a:xfrm>
          <a:off x="6644" y="0"/>
          <a:ext cx="1985862" cy="563000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created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3C7B1363-8506-4D68-90DA-F589D393ED09}" type="parTrans" cxnId="{B74E9A18-6DD7-4E87-82C3-786F0965D655}">
      <dgm:prSet/>
      <dgm:spPr/>
      <dgm:t>
        <a:bodyPr/>
        <a:lstStyle/>
        <a:p>
          <a:pPr latinLnBrk="1"/>
          <a:endParaRPr lang="ko-KR" altLang="en-US"/>
        </a:p>
      </dgm:t>
    </dgm:pt>
    <dgm:pt modelId="{0AC14FA4-B835-4ECE-B2CA-5F8455186354}" type="sibTrans" cxnId="{B74E9A18-6DD7-4E87-82C3-786F0965D655}">
      <dgm:prSet/>
      <dgm:spPr>
        <a:xfrm>
          <a:off x="2191092" y="35253"/>
          <a:ext cx="421002" cy="492493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1799752A-7B27-4210-BBCD-79BAB0B05757}">
      <dgm:prSet phldrT="[텍스트]"/>
      <dgm:spPr>
        <a:xfrm>
          <a:off x="2786851" y="0"/>
          <a:ext cx="1985862" cy="563000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ready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3F3C5406-EBF1-47B6-AEBA-103E27228D1E}" type="parTrans" cxnId="{125A8031-9AF0-4BCF-ADAD-A4EC354BF49F}">
      <dgm:prSet/>
      <dgm:spPr/>
      <dgm:t>
        <a:bodyPr/>
        <a:lstStyle/>
        <a:p>
          <a:pPr latinLnBrk="1"/>
          <a:endParaRPr lang="ko-KR" altLang="en-US"/>
        </a:p>
      </dgm:t>
    </dgm:pt>
    <dgm:pt modelId="{6F9A0182-6F61-4356-B8FF-93C912E8BD8D}" type="sibTrans" cxnId="{125A8031-9AF0-4BCF-ADAD-A4EC354BF49F}">
      <dgm:prSet/>
      <dgm:spPr>
        <a:xfrm>
          <a:off x="4971299" y="35253"/>
          <a:ext cx="421002" cy="492493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B229D779-1E8D-49E0-8D49-DEE912327BED}">
      <dgm:prSet phldrT="[텍스트]"/>
      <dgm:spPr>
        <a:xfrm>
          <a:off x="5567058" y="0"/>
          <a:ext cx="1985862" cy="563000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attached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87872E30-4789-4FE6-833B-F554107E0655}" type="parTrans" cxnId="{4E8DB786-6074-496B-8155-E1E3A043959C}">
      <dgm:prSet/>
      <dgm:spPr/>
      <dgm:t>
        <a:bodyPr/>
        <a:lstStyle/>
        <a:p>
          <a:pPr latinLnBrk="1"/>
          <a:endParaRPr lang="ko-KR" altLang="en-US"/>
        </a:p>
      </dgm:t>
    </dgm:pt>
    <dgm:pt modelId="{D36B637E-DC9A-434D-B144-5003E5B1FB66}" type="sibTrans" cxnId="{4E8DB786-6074-496B-8155-E1E3A043959C}">
      <dgm:prSet/>
      <dgm:spPr/>
      <dgm:t>
        <a:bodyPr/>
        <a:lstStyle/>
        <a:p>
          <a:pPr latinLnBrk="1"/>
          <a:endParaRPr lang="ko-KR" altLang="en-US"/>
        </a:p>
      </dgm:t>
    </dgm:pt>
    <dgm:pt modelId="{E789A36D-3FAA-4F34-8C14-4E8CAB180A16}" type="pres">
      <dgm:prSet presAssocID="{0A948806-3A17-4E0C-8FC2-06EAB11B997B}" presName="Name0" presStyleCnt="0">
        <dgm:presLayoutVars>
          <dgm:dir/>
          <dgm:resizeHandles val="exact"/>
        </dgm:presLayoutVars>
      </dgm:prSet>
      <dgm:spPr/>
    </dgm:pt>
    <dgm:pt modelId="{E8218951-F56B-445E-B713-E4FD60687641}" type="pres">
      <dgm:prSet presAssocID="{67AA213B-C22A-4423-909F-23C522CB395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E5D917-6F1D-4411-92A6-4862692E3871}" type="pres">
      <dgm:prSet presAssocID="{0AC14FA4-B835-4ECE-B2CA-5F8455186354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AB0970-9A30-4ACB-8F8A-4B51DE807288}" type="pres">
      <dgm:prSet presAssocID="{0AC14FA4-B835-4ECE-B2CA-5F8455186354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13B78D2-B859-4A48-8BAA-0998DE41CE6E}" type="pres">
      <dgm:prSet presAssocID="{1799752A-7B27-4210-BBCD-79BAB0B057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23B233-7FC8-41CD-A174-5F8C9A6B4644}" type="pres">
      <dgm:prSet presAssocID="{6F9A0182-6F61-4356-B8FF-93C912E8BD8D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356356E-CA1D-4048-8081-8E29CF354DB9}" type="pres">
      <dgm:prSet presAssocID="{6F9A0182-6F61-4356-B8FF-93C912E8BD8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6314F38-1EEA-4EDF-95A4-75E72BF856AF}" type="pres">
      <dgm:prSet presAssocID="{B229D779-1E8D-49E0-8D49-DEE912327B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F2C165-8FF1-4CA1-848D-ED40FAB32F3C}" type="presOf" srcId="{67AA213B-C22A-4423-909F-23C522CB395E}" destId="{E8218951-F56B-445E-B713-E4FD60687641}" srcOrd="0" destOrd="0" presId="urn:microsoft.com/office/officeart/2005/8/layout/process1"/>
    <dgm:cxn modelId="{B84675E6-94AA-4F45-B1F1-2F7A38FCD995}" type="presOf" srcId="{6F9A0182-6F61-4356-B8FF-93C912E8BD8D}" destId="{BD23B233-7FC8-41CD-A174-5F8C9A6B4644}" srcOrd="0" destOrd="0" presId="urn:microsoft.com/office/officeart/2005/8/layout/process1"/>
    <dgm:cxn modelId="{4E8DB786-6074-496B-8155-E1E3A043959C}" srcId="{0A948806-3A17-4E0C-8FC2-06EAB11B997B}" destId="{B229D779-1E8D-49E0-8D49-DEE912327BED}" srcOrd="2" destOrd="0" parTransId="{87872E30-4789-4FE6-833B-F554107E0655}" sibTransId="{D36B637E-DC9A-434D-B144-5003E5B1FB66}"/>
    <dgm:cxn modelId="{125A8031-9AF0-4BCF-ADAD-A4EC354BF49F}" srcId="{0A948806-3A17-4E0C-8FC2-06EAB11B997B}" destId="{1799752A-7B27-4210-BBCD-79BAB0B05757}" srcOrd="1" destOrd="0" parTransId="{3F3C5406-EBF1-47B6-AEBA-103E27228D1E}" sibTransId="{6F9A0182-6F61-4356-B8FF-93C912E8BD8D}"/>
    <dgm:cxn modelId="{08C45540-45DE-4A82-8F7D-184C4F07B855}" type="presOf" srcId="{0AC14FA4-B835-4ECE-B2CA-5F8455186354}" destId="{9CAB0970-9A30-4ACB-8F8A-4B51DE807288}" srcOrd="1" destOrd="0" presId="urn:microsoft.com/office/officeart/2005/8/layout/process1"/>
    <dgm:cxn modelId="{0028266E-F619-43F6-8011-0FE949F1C01E}" type="presOf" srcId="{1799752A-7B27-4210-BBCD-79BAB0B05757}" destId="{913B78D2-B859-4A48-8BAA-0998DE41CE6E}" srcOrd="0" destOrd="0" presId="urn:microsoft.com/office/officeart/2005/8/layout/process1"/>
    <dgm:cxn modelId="{B74E9A18-6DD7-4E87-82C3-786F0965D655}" srcId="{0A948806-3A17-4E0C-8FC2-06EAB11B997B}" destId="{67AA213B-C22A-4423-909F-23C522CB395E}" srcOrd="0" destOrd="0" parTransId="{3C7B1363-8506-4D68-90DA-F589D393ED09}" sibTransId="{0AC14FA4-B835-4ECE-B2CA-5F8455186354}"/>
    <dgm:cxn modelId="{43804613-6A74-4C04-8AFA-DF31113450F4}" type="presOf" srcId="{0AC14FA4-B835-4ECE-B2CA-5F8455186354}" destId="{BDE5D917-6F1D-4411-92A6-4862692E3871}" srcOrd="0" destOrd="0" presId="urn:microsoft.com/office/officeart/2005/8/layout/process1"/>
    <dgm:cxn modelId="{20EB9B55-9E19-43B5-B045-A988D1DF7804}" type="presOf" srcId="{6F9A0182-6F61-4356-B8FF-93C912E8BD8D}" destId="{B356356E-CA1D-4048-8081-8E29CF354DB9}" srcOrd="1" destOrd="0" presId="urn:microsoft.com/office/officeart/2005/8/layout/process1"/>
    <dgm:cxn modelId="{2ADB0F7F-4826-4C36-8473-3FAFFAA51D34}" type="presOf" srcId="{B229D779-1E8D-49E0-8D49-DEE912327BED}" destId="{46314F38-1EEA-4EDF-95A4-75E72BF856AF}" srcOrd="0" destOrd="0" presId="urn:microsoft.com/office/officeart/2005/8/layout/process1"/>
    <dgm:cxn modelId="{B2262862-BBAB-4CCC-8FAB-4720D58101F3}" type="presOf" srcId="{0A948806-3A17-4E0C-8FC2-06EAB11B997B}" destId="{E789A36D-3FAA-4F34-8C14-4E8CAB180A16}" srcOrd="0" destOrd="0" presId="urn:microsoft.com/office/officeart/2005/8/layout/process1"/>
    <dgm:cxn modelId="{8297C52A-819D-4730-8F0B-2952C0070A42}" type="presParOf" srcId="{E789A36D-3FAA-4F34-8C14-4E8CAB180A16}" destId="{E8218951-F56B-445E-B713-E4FD60687641}" srcOrd="0" destOrd="0" presId="urn:microsoft.com/office/officeart/2005/8/layout/process1"/>
    <dgm:cxn modelId="{9490F802-A369-4BBA-BF72-5C7B61E1341C}" type="presParOf" srcId="{E789A36D-3FAA-4F34-8C14-4E8CAB180A16}" destId="{BDE5D917-6F1D-4411-92A6-4862692E3871}" srcOrd="1" destOrd="0" presId="urn:microsoft.com/office/officeart/2005/8/layout/process1"/>
    <dgm:cxn modelId="{6E378E41-BC84-49F2-8179-8A55186EAFC4}" type="presParOf" srcId="{BDE5D917-6F1D-4411-92A6-4862692E3871}" destId="{9CAB0970-9A30-4ACB-8F8A-4B51DE807288}" srcOrd="0" destOrd="0" presId="urn:microsoft.com/office/officeart/2005/8/layout/process1"/>
    <dgm:cxn modelId="{2B7126A9-846A-48D5-A58C-40848BEEAB56}" type="presParOf" srcId="{E789A36D-3FAA-4F34-8C14-4E8CAB180A16}" destId="{913B78D2-B859-4A48-8BAA-0998DE41CE6E}" srcOrd="2" destOrd="0" presId="urn:microsoft.com/office/officeart/2005/8/layout/process1"/>
    <dgm:cxn modelId="{5B7FE6D8-E691-4E4E-86E7-37575F5DFCFA}" type="presParOf" srcId="{E789A36D-3FAA-4F34-8C14-4E8CAB180A16}" destId="{BD23B233-7FC8-41CD-A174-5F8C9A6B4644}" srcOrd="3" destOrd="0" presId="urn:microsoft.com/office/officeart/2005/8/layout/process1"/>
    <dgm:cxn modelId="{2A9194BC-0A05-4DAF-8C8A-E90E75DEA639}" type="presParOf" srcId="{BD23B233-7FC8-41CD-A174-5F8C9A6B4644}" destId="{B356356E-CA1D-4048-8081-8E29CF354DB9}" srcOrd="0" destOrd="0" presId="urn:microsoft.com/office/officeart/2005/8/layout/process1"/>
    <dgm:cxn modelId="{F1176AA3-1C36-45BF-816D-9FAAEC79E6A2}" type="presParOf" srcId="{E789A36D-3FAA-4F34-8C14-4E8CAB180A16}" destId="{46314F38-1EEA-4EDF-95A4-75E72BF856A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948806-3A17-4E0C-8FC2-06EAB11B99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AA213B-C22A-4423-909F-23C522CB395E}">
      <dgm:prSet phldrT="[텍스트]"/>
      <dgm:spPr>
        <a:xfrm>
          <a:off x="0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created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3C7B1363-8506-4D68-90DA-F589D393ED09}" type="parTrans" cxnId="{B74E9A18-6DD7-4E87-82C3-786F0965D655}">
      <dgm:prSet/>
      <dgm:spPr/>
      <dgm:t>
        <a:bodyPr/>
        <a:lstStyle/>
        <a:p>
          <a:pPr latinLnBrk="1"/>
          <a:endParaRPr lang="ko-KR" altLang="en-US"/>
        </a:p>
      </dgm:t>
    </dgm:pt>
    <dgm:pt modelId="{0AC14FA4-B835-4ECE-B2CA-5F8455186354}" type="sibTrans" cxnId="{B74E9A18-6DD7-4E87-82C3-786F0965D655}">
      <dgm:prSet/>
      <dgm:spPr>
        <a:xfrm>
          <a:off x="1037995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1799752A-7B27-4210-BBCD-79BAB0B05757}">
      <dgm:prSet phldrT="[텍스트]"/>
      <dgm:spPr>
        <a:xfrm>
          <a:off x="1321084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ready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3F3C5406-EBF1-47B6-AEBA-103E27228D1E}" type="parTrans" cxnId="{125A8031-9AF0-4BCF-ADAD-A4EC354BF49F}">
      <dgm:prSet/>
      <dgm:spPr/>
      <dgm:t>
        <a:bodyPr/>
        <a:lstStyle/>
        <a:p>
          <a:pPr latinLnBrk="1"/>
          <a:endParaRPr lang="ko-KR" altLang="en-US"/>
        </a:p>
      </dgm:t>
    </dgm:pt>
    <dgm:pt modelId="{6F9A0182-6F61-4356-B8FF-93C912E8BD8D}" type="sibTrans" cxnId="{125A8031-9AF0-4BCF-ADAD-A4EC354BF49F}">
      <dgm:prSet/>
      <dgm:spPr>
        <a:xfrm>
          <a:off x="2359080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B229D779-1E8D-49E0-8D49-DEE912327BED}">
      <dgm:prSet phldrT="[텍스트]"/>
      <dgm:spPr>
        <a:xfrm>
          <a:off x="3963254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attached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87872E30-4789-4FE6-833B-F554107E0655}" type="parTrans" cxnId="{4E8DB786-6074-496B-8155-E1E3A043959C}">
      <dgm:prSet/>
      <dgm:spPr/>
      <dgm:t>
        <a:bodyPr/>
        <a:lstStyle/>
        <a:p>
          <a:pPr latinLnBrk="1"/>
          <a:endParaRPr lang="ko-KR" altLang="en-US"/>
        </a:p>
      </dgm:t>
    </dgm:pt>
    <dgm:pt modelId="{D36B637E-DC9A-434D-B144-5003E5B1FB66}" type="sibTrans" cxnId="{4E8DB786-6074-496B-8155-E1E3A043959C}">
      <dgm:prSet/>
      <dgm:spPr>
        <a:xfrm>
          <a:off x="5001249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BA4D36F3-5F91-41A3-A6FB-C8F2E091D3E6}">
      <dgm:prSet phldrT="[텍스트]" custT="1"/>
      <dgm:spPr>
        <a:xfrm>
          <a:off x="5284339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latinLnBrk="1"/>
          <a:r>
            <a:rPr lang="en-US" altLang="ko-KR" sz="9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Initialized </a:t>
          </a:r>
          <a:r>
            <a:rPr lang="ko-KR" altLang="en-US" sz="9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종료</a:t>
          </a:r>
          <a:endParaRPr lang="ko-KR" altLang="en-US" sz="9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961F79A3-308C-4721-AE23-8780FED20799}" type="parTrans" cxnId="{F84982F1-C9BD-4003-8942-C3A50E1E7CE9}">
      <dgm:prSet/>
      <dgm:spPr/>
      <dgm:t>
        <a:bodyPr/>
        <a:lstStyle/>
        <a:p>
          <a:pPr latinLnBrk="1"/>
          <a:endParaRPr lang="ko-KR" altLang="en-US"/>
        </a:p>
      </dgm:t>
    </dgm:pt>
    <dgm:pt modelId="{3357C3A3-DDBA-4863-B070-DBD7F9F7ED4D}" type="sibTrans" cxnId="{F84982F1-C9BD-4003-8942-C3A50E1E7CE9}">
      <dgm:prSet/>
      <dgm:spPr>
        <a:xfrm>
          <a:off x="6322334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4517716F-D6E0-4C2A-82A4-AF2F8661E423}">
      <dgm:prSet phldrT="[텍스트]" custT="1"/>
      <dgm:spPr>
        <a:xfrm>
          <a:off x="2642169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9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Initialized </a:t>
          </a:r>
          <a:r>
            <a:rPr lang="ko-KR" altLang="en-US" sz="9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시작</a:t>
          </a:r>
          <a:endParaRPr lang="ko-KR" altLang="en-US" sz="9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028C1EE4-F52D-4DA6-9CDD-8028E1F2C906}" type="parTrans" cxnId="{02A2FA81-D47E-4B94-A632-ACFCE0DCE39A}">
      <dgm:prSet/>
      <dgm:spPr/>
      <dgm:t>
        <a:bodyPr/>
        <a:lstStyle/>
        <a:p>
          <a:pPr latinLnBrk="1"/>
          <a:endParaRPr lang="ko-KR" altLang="en-US"/>
        </a:p>
      </dgm:t>
    </dgm:pt>
    <dgm:pt modelId="{BB7D2CCF-36A9-4D5D-B907-AAE0CFBC9C65}" type="sibTrans" cxnId="{02A2FA81-D47E-4B94-A632-ACFCE0DCE39A}">
      <dgm:prSet/>
      <dgm:spPr>
        <a:xfrm>
          <a:off x="3680164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42B8FC2B-9959-485F-BA25-EDB3191F893E}">
      <dgm:prSet phldrT="[텍스트]"/>
      <dgm:spPr>
        <a:xfrm>
          <a:off x="6605423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latinLnBrk="1"/>
          <a:r>
            <a:rPr lang="en-US" altLang="ko-KR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load()</a:t>
          </a:r>
          <a:r>
            <a:rPr lang="ko-KR" altLang="en-US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 동작</a:t>
          </a:r>
          <a:endParaRPr lang="ko-KR" altLang="en-US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gm:t>
    </dgm:pt>
    <dgm:pt modelId="{9D3B8508-6744-41E7-BACB-8BEE6C8ED8A4}" type="parTrans" cxnId="{E00B25F9-0E9C-4FB1-8ED8-D187EA086ABB}">
      <dgm:prSet/>
      <dgm:spPr/>
      <dgm:t>
        <a:bodyPr/>
        <a:lstStyle/>
        <a:p>
          <a:pPr latinLnBrk="1"/>
          <a:endParaRPr lang="ko-KR" altLang="en-US"/>
        </a:p>
      </dgm:t>
    </dgm:pt>
    <dgm:pt modelId="{B9D8C376-1137-4AF2-9AED-CB2536A68F7B}" type="sibTrans" cxnId="{E00B25F9-0E9C-4FB1-8ED8-D187EA086ABB}">
      <dgm:prSet/>
      <dgm:spPr/>
      <dgm:t>
        <a:bodyPr/>
        <a:lstStyle/>
        <a:p>
          <a:pPr latinLnBrk="1"/>
          <a:endParaRPr lang="ko-KR" altLang="en-US"/>
        </a:p>
      </dgm:t>
    </dgm:pt>
    <dgm:pt modelId="{E789A36D-3FAA-4F34-8C14-4E8CAB180A16}" type="pres">
      <dgm:prSet presAssocID="{0A948806-3A17-4E0C-8FC2-06EAB11B997B}" presName="Name0" presStyleCnt="0">
        <dgm:presLayoutVars>
          <dgm:dir/>
          <dgm:resizeHandles val="exact"/>
        </dgm:presLayoutVars>
      </dgm:prSet>
      <dgm:spPr/>
    </dgm:pt>
    <dgm:pt modelId="{E8218951-F56B-445E-B713-E4FD60687641}" type="pres">
      <dgm:prSet presAssocID="{67AA213B-C22A-4423-909F-23C522CB395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E5D917-6F1D-4411-92A6-4862692E3871}" type="pres">
      <dgm:prSet presAssocID="{0AC14FA4-B835-4ECE-B2CA-5F8455186354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CAB0970-9A30-4ACB-8F8A-4B51DE807288}" type="pres">
      <dgm:prSet presAssocID="{0AC14FA4-B835-4ECE-B2CA-5F8455186354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13B78D2-B859-4A48-8BAA-0998DE41CE6E}" type="pres">
      <dgm:prSet presAssocID="{1799752A-7B27-4210-BBCD-79BAB0B0575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23B233-7FC8-41CD-A174-5F8C9A6B4644}" type="pres">
      <dgm:prSet presAssocID="{6F9A0182-6F61-4356-B8FF-93C912E8BD8D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356356E-CA1D-4048-8081-8E29CF354DB9}" type="pres">
      <dgm:prSet presAssocID="{6F9A0182-6F61-4356-B8FF-93C912E8BD8D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BC913552-83B8-4CCB-93C1-F3F611E95995}" type="pres">
      <dgm:prSet presAssocID="{4517716F-D6E0-4C2A-82A4-AF2F8661E42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F02FCD-A1E1-407B-9D48-A86D2956038C}" type="pres">
      <dgm:prSet presAssocID="{BB7D2CCF-36A9-4D5D-B907-AAE0CFBC9C65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2C5D2F2-645A-45A8-8089-E1C1D105B6F2}" type="pres">
      <dgm:prSet presAssocID="{BB7D2CCF-36A9-4D5D-B907-AAE0CFBC9C65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6314F38-1EEA-4EDF-95A4-75E72BF856AF}" type="pres">
      <dgm:prSet presAssocID="{B229D779-1E8D-49E0-8D49-DEE912327BE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78CF0D-A9DE-4C97-B28F-441994A7614D}" type="pres">
      <dgm:prSet presAssocID="{D36B637E-DC9A-434D-B144-5003E5B1FB66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2CDE937-94F3-41A6-B573-FEB4811199E1}" type="pres">
      <dgm:prSet presAssocID="{D36B637E-DC9A-434D-B144-5003E5B1FB66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F50922D-9D30-4B4A-9A04-858EF447CFF7}" type="pres">
      <dgm:prSet presAssocID="{BA4D36F3-5F91-41A3-A6FB-C8F2E091D3E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C91F6-A1C8-4661-A25C-7AF77079F6B8}" type="pres">
      <dgm:prSet presAssocID="{3357C3A3-DDBA-4863-B070-DBD7F9F7ED4D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B8C3258-EBD5-4443-A8AA-5968D889AF31}" type="pres">
      <dgm:prSet presAssocID="{3357C3A3-DDBA-4863-B070-DBD7F9F7ED4D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169E2A2-8C7C-41C5-9319-0C428696D755}" type="pres">
      <dgm:prSet presAssocID="{42B8FC2B-9959-485F-BA25-EDB3191F893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B63584-BE75-4F89-B70E-F179EEE4F4EA}" type="presOf" srcId="{BB7D2CCF-36A9-4D5D-B907-AAE0CFBC9C65}" destId="{16F02FCD-A1E1-407B-9D48-A86D2956038C}" srcOrd="0" destOrd="0" presId="urn:microsoft.com/office/officeart/2005/8/layout/process1"/>
    <dgm:cxn modelId="{AA54913F-EC3A-4ADA-9E67-A0C8E35FBC5C}" type="presOf" srcId="{1799752A-7B27-4210-BBCD-79BAB0B05757}" destId="{913B78D2-B859-4A48-8BAA-0998DE41CE6E}" srcOrd="0" destOrd="0" presId="urn:microsoft.com/office/officeart/2005/8/layout/process1"/>
    <dgm:cxn modelId="{85FC2C59-0CFE-41DF-B39F-6BAA222DDC67}" type="presOf" srcId="{BA4D36F3-5F91-41A3-A6FB-C8F2E091D3E6}" destId="{8F50922D-9D30-4B4A-9A04-858EF447CFF7}" srcOrd="0" destOrd="0" presId="urn:microsoft.com/office/officeart/2005/8/layout/process1"/>
    <dgm:cxn modelId="{44191968-E4D4-41E5-B7F2-6A5D07932FBA}" type="presOf" srcId="{42B8FC2B-9959-485F-BA25-EDB3191F893E}" destId="{4169E2A2-8C7C-41C5-9319-0C428696D755}" srcOrd="0" destOrd="0" presId="urn:microsoft.com/office/officeart/2005/8/layout/process1"/>
    <dgm:cxn modelId="{C97B73EA-E19F-46DA-8194-2BB40F81E4ED}" type="presOf" srcId="{0A948806-3A17-4E0C-8FC2-06EAB11B997B}" destId="{E789A36D-3FAA-4F34-8C14-4E8CAB180A16}" srcOrd="0" destOrd="0" presId="urn:microsoft.com/office/officeart/2005/8/layout/process1"/>
    <dgm:cxn modelId="{E00B25F9-0E9C-4FB1-8ED8-D187EA086ABB}" srcId="{0A948806-3A17-4E0C-8FC2-06EAB11B997B}" destId="{42B8FC2B-9959-485F-BA25-EDB3191F893E}" srcOrd="5" destOrd="0" parTransId="{9D3B8508-6744-41E7-BACB-8BEE6C8ED8A4}" sibTransId="{B9D8C376-1137-4AF2-9AED-CB2536A68F7B}"/>
    <dgm:cxn modelId="{1605689E-839D-4FB9-A4EE-13043BEBA83F}" type="presOf" srcId="{0AC14FA4-B835-4ECE-B2CA-5F8455186354}" destId="{9CAB0970-9A30-4ACB-8F8A-4B51DE807288}" srcOrd="1" destOrd="0" presId="urn:microsoft.com/office/officeart/2005/8/layout/process1"/>
    <dgm:cxn modelId="{B74E9A18-6DD7-4E87-82C3-786F0965D655}" srcId="{0A948806-3A17-4E0C-8FC2-06EAB11B997B}" destId="{67AA213B-C22A-4423-909F-23C522CB395E}" srcOrd="0" destOrd="0" parTransId="{3C7B1363-8506-4D68-90DA-F589D393ED09}" sibTransId="{0AC14FA4-B835-4ECE-B2CA-5F8455186354}"/>
    <dgm:cxn modelId="{4E8DB786-6074-496B-8155-E1E3A043959C}" srcId="{0A948806-3A17-4E0C-8FC2-06EAB11B997B}" destId="{B229D779-1E8D-49E0-8D49-DEE912327BED}" srcOrd="3" destOrd="0" parTransId="{87872E30-4789-4FE6-833B-F554107E0655}" sibTransId="{D36B637E-DC9A-434D-B144-5003E5B1FB66}"/>
    <dgm:cxn modelId="{24D5BDFB-DD2A-4242-9FD6-63005D469396}" type="presOf" srcId="{6F9A0182-6F61-4356-B8FF-93C912E8BD8D}" destId="{B356356E-CA1D-4048-8081-8E29CF354DB9}" srcOrd="1" destOrd="0" presId="urn:microsoft.com/office/officeart/2005/8/layout/process1"/>
    <dgm:cxn modelId="{865097DE-A024-42F0-873B-3B03CD1484DB}" type="presOf" srcId="{D36B637E-DC9A-434D-B144-5003E5B1FB66}" destId="{42CDE937-94F3-41A6-B573-FEB4811199E1}" srcOrd="1" destOrd="0" presId="urn:microsoft.com/office/officeart/2005/8/layout/process1"/>
    <dgm:cxn modelId="{F647B1A4-ADD4-4177-B6B7-DFB236D00103}" type="presOf" srcId="{0AC14FA4-B835-4ECE-B2CA-5F8455186354}" destId="{BDE5D917-6F1D-4411-92A6-4862692E3871}" srcOrd="0" destOrd="0" presId="urn:microsoft.com/office/officeart/2005/8/layout/process1"/>
    <dgm:cxn modelId="{18DD05B5-8014-40B7-B12C-22AE702911DA}" type="presOf" srcId="{3357C3A3-DDBA-4863-B070-DBD7F9F7ED4D}" destId="{FB7C91F6-A1C8-4661-A25C-7AF77079F6B8}" srcOrd="0" destOrd="0" presId="urn:microsoft.com/office/officeart/2005/8/layout/process1"/>
    <dgm:cxn modelId="{E26DE220-FC94-4F02-AD07-711A0B570E2C}" type="presOf" srcId="{67AA213B-C22A-4423-909F-23C522CB395E}" destId="{E8218951-F56B-445E-B713-E4FD60687641}" srcOrd="0" destOrd="0" presId="urn:microsoft.com/office/officeart/2005/8/layout/process1"/>
    <dgm:cxn modelId="{2C9C5600-68ED-4022-AB42-A64D61600250}" type="presOf" srcId="{4517716F-D6E0-4C2A-82A4-AF2F8661E423}" destId="{BC913552-83B8-4CCB-93C1-F3F611E95995}" srcOrd="0" destOrd="0" presId="urn:microsoft.com/office/officeart/2005/8/layout/process1"/>
    <dgm:cxn modelId="{AA5318C1-10AD-4F5B-B3E6-2C8FB357B3E2}" type="presOf" srcId="{6F9A0182-6F61-4356-B8FF-93C912E8BD8D}" destId="{BD23B233-7FC8-41CD-A174-5F8C9A6B4644}" srcOrd="0" destOrd="0" presId="urn:microsoft.com/office/officeart/2005/8/layout/process1"/>
    <dgm:cxn modelId="{5BE125F0-3D44-4BE0-8466-8072856783D6}" type="presOf" srcId="{D36B637E-DC9A-434D-B144-5003E5B1FB66}" destId="{F278CF0D-A9DE-4C97-B28F-441994A7614D}" srcOrd="0" destOrd="0" presId="urn:microsoft.com/office/officeart/2005/8/layout/process1"/>
    <dgm:cxn modelId="{E7C5885B-89CC-4C53-8BE5-65F1BF21AE55}" type="presOf" srcId="{3357C3A3-DDBA-4863-B070-DBD7F9F7ED4D}" destId="{4B8C3258-EBD5-4443-A8AA-5968D889AF31}" srcOrd="1" destOrd="0" presId="urn:microsoft.com/office/officeart/2005/8/layout/process1"/>
    <dgm:cxn modelId="{02A2FA81-D47E-4B94-A632-ACFCE0DCE39A}" srcId="{0A948806-3A17-4E0C-8FC2-06EAB11B997B}" destId="{4517716F-D6E0-4C2A-82A4-AF2F8661E423}" srcOrd="2" destOrd="0" parTransId="{028C1EE4-F52D-4DA6-9CDD-8028E1F2C906}" sibTransId="{BB7D2CCF-36A9-4D5D-B907-AAE0CFBC9C65}"/>
    <dgm:cxn modelId="{125A8031-9AF0-4BCF-ADAD-A4EC354BF49F}" srcId="{0A948806-3A17-4E0C-8FC2-06EAB11B997B}" destId="{1799752A-7B27-4210-BBCD-79BAB0B05757}" srcOrd="1" destOrd="0" parTransId="{3F3C5406-EBF1-47B6-AEBA-103E27228D1E}" sibTransId="{6F9A0182-6F61-4356-B8FF-93C912E8BD8D}"/>
    <dgm:cxn modelId="{F84982F1-C9BD-4003-8942-C3A50E1E7CE9}" srcId="{0A948806-3A17-4E0C-8FC2-06EAB11B997B}" destId="{BA4D36F3-5F91-41A3-A6FB-C8F2E091D3E6}" srcOrd="4" destOrd="0" parTransId="{961F79A3-308C-4721-AE23-8780FED20799}" sibTransId="{3357C3A3-DDBA-4863-B070-DBD7F9F7ED4D}"/>
    <dgm:cxn modelId="{198A62EB-BF8D-4B72-BC8D-D0F53C204A31}" type="presOf" srcId="{B229D779-1E8D-49E0-8D49-DEE912327BED}" destId="{46314F38-1EEA-4EDF-95A4-75E72BF856AF}" srcOrd="0" destOrd="0" presId="urn:microsoft.com/office/officeart/2005/8/layout/process1"/>
    <dgm:cxn modelId="{978ADCFB-4BC2-41A7-8E1D-BC3256C659D9}" type="presOf" srcId="{BB7D2CCF-36A9-4D5D-B907-AAE0CFBC9C65}" destId="{42C5D2F2-645A-45A8-8089-E1C1D105B6F2}" srcOrd="1" destOrd="0" presId="urn:microsoft.com/office/officeart/2005/8/layout/process1"/>
    <dgm:cxn modelId="{123C9C0A-BA1B-4EB5-82F0-F26841431405}" type="presParOf" srcId="{E789A36D-3FAA-4F34-8C14-4E8CAB180A16}" destId="{E8218951-F56B-445E-B713-E4FD60687641}" srcOrd="0" destOrd="0" presId="urn:microsoft.com/office/officeart/2005/8/layout/process1"/>
    <dgm:cxn modelId="{3C0543BF-A14D-4DA7-83BB-DF56E680D9CD}" type="presParOf" srcId="{E789A36D-3FAA-4F34-8C14-4E8CAB180A16}" destId="{BDE5D917-6F1D-4411-92A6-4862692E3871}" srcOrd="1" destOrd="0" presId="urn:microsoft.com/office/officeart/2005/8/layout/process1"/>
    <dgm:cxn modelId="{2C64B973-69E8-4157-AFB9-F35BAC2FA933}" type="presParOf" srcId="{BDE5D917-6F1D-4411-92A6-4862692E3871}" destId="{9CAB0970-9A30-4ACB-8F8A-4B51DE807288}" srcOrd="0" destOrd="0" presId="urn:microsoft.com/office/officeart/2005/8/layout/process1"/>
    <dgm:cxn modelId="{74E69D41-2C8C-4E75-940D-E4317FAF31B6}" type="presParOf" srcId="{E789A36D-3FAA-4F34-8C14-4E8CAB180A16}" destId="{913B78D2-B859-4A48-8BAA-0998DE41CE6E}" srcOrd="2" destOrd="0" presId="urn:microsoft.com/office/officeart/2005/8/layout/process1"/>
    <dgm:cxn modelId="{27253B90-BF30-4FB6-8A92-0315F2830637}" type="presParOf" srcId="{E789A36D-3FAA-4F34-8C14-4E8CAB180A16}" destId="{BD23B233-7FC8-41CD-A174-5F8C9A6B4644}" srcOrd="3" destOrd="0" presId="urn:microsoft.com/office/officeart/2005/8/layout/process1"/>
    <dgm:cxn modelId="{B59D3C2C-1832-4D49-9F02-8AA259DCC93F}" type="presParOf" srcId="{BD23B233-7FC8-41CD-A174-5F8C9A6B4644}" destId="{B356356E-CA1D-4048-8081-8E29CF354DB9}" srcOrd="0" destOrd="0" presId="urn:microsoft.com/office/officeart/2005/8/layout/process1"/>
    <dgm:cxn modelId="{805C102E-295E-4C9F-BF4E-60435BFD6E73}" type="presParOf" srcId="{E789A36D-3FAA-4F34-8C14-4E8CAB180A16}" destId="{BC913552-83B8-4CCB-93C1-F3F611E95995}" srcOrd="4" destOrd="0" presId="urn:microsoft.com/office/officeart/2005/8/layout/process1"/>
    <dgm:cxn modelId="{5A6EA803-7339-4534-A20D-ED2A494CF8F4}" type="presParOf" srcId="{E789A36D-3FAA-4F34-8C14-4E8CAB180A16}" destId="{16F02FCD-A1E1-407B-9D48-A86D2956038C}" srcOrd="5" destOrd="0" presId="urn:microsoft.com/office/officeart/2005/8/layout/process1"/>
    <dgm:cxn modelId="{8D2D1F9F-79E7-4737-82CC-D7A0F054C0F0}" type="presParOf" srcId="{16F02FCD-A1E1-407B-9D48-A86D2956038C}" destId="{42C5D2F2-645A-45A8-8089-E1C1D105B6F2}" srcOrd="0" destOrd="0" presId="urn:microsoft.com/office/officeart/2005/8/layout/process1"/>
    <dgm:cxn modelId="{9D58D754-4A85-4086-93E7-311BA83E5F41}" type="presParOf" srcId="{E789A36D-3FAA-4F34-8C14-4E8CAB180A16}" destId="{46314F38-1EEA-4EDF-95A4-75E72BF856AF}" srcOrd="6" destOrd="0" presId="urn:microsoft.com/office/officeart/2005/8/layout/process1"/>
    <dgm:cxn modelId="{FEA9DD36-E69B-4ADA-9B44-3EDD1DFCC5F5}" type="presParOf" srcId="{E789A36D-3FAA-4F34-8C14-4E8CAB180A16}" destId="{F278CF0D-A9DE-4C97-B28F-441994A7614D}" srcOrd="7" destOrd="0" presId="urn:microsoft.com/office/officeart/2005/8/layout/process1"/>
    <dgm:cxn modelId="{C891DD25-8256-4BC7-AC13-E98148E22CFE}" type="presParOf" srcId="{F278CF0D-A9DE-4C97-B28F-441994A7614D}" destId="{42CDE937-94F3-41A6-B573-FEB4811199E1}" srcOrd="0" destOrd="0" presId="urn:microsoft.com/office/officeart/2005/8/layout/process1"/>
    <dgm:cxn modelId="{B115F155-9B60-47C8-9171-1BD1F2CA8811}" type="presParOf" srcId="{E789A36D-3FAA-4F34-8C14-4E8CAB180A16}" destId="{8F50922D-9D30-4B4A-9A04-858EF447CFF7}" srcOrd="8" destOrd="0" presId="urn:microsoft.com/office/officeart/2005/8/layout/process1"/>
    <dgm:cxn modelId="{41F40CB7-C95D-46E9-BFD0-C91ECB7F375B}" type="presParOf" srcId="{E789A36D-3FAA-4F34-8C14-4E8CAB180A16}" destId="{FB7C91F6-A1C8-4661-A25C-7AF77079F6B8}" srcOrd="9" destOrd="0" presId="urn:microsoft.com/office/officeart/2005/8/layout/process1"/>
    <dgm:cxn modelId="{EEAA9186-08E5-4F84-89B0-7F596C2C51C4}" type="presParOf" srcId="{FB7C91F6-A1C8-4661-A25C-7AF77079F6B8}" destId="{4B8C3258-EBD5-4443-A8AA-5968D889AF31}" srcOrd="0" destOrd="0" presId="urn:microsoft.com/office/officeart/2005/8/layout/process1"/>
    <dgm:cxn modelId="{AB13F0E2-6B7A-4C86-84A2-0CF35E324508}" type="presParOf" srcId="{E789A36D-3FAA-4F34-8C14-4E8CAB180A16}" destId="{4169E2A2-8C7C-41C5-9319-0C428696D75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18951-F56B-445E-B713-E4FD60687641}">
      <dsp:nvSpPr>
        <dsp:cNvPr id="0" name=""/>
        <dsp:cNvSpPr/>
      </dsp:nvSpPr>
      <dsp:spPr>
        <a:xfrm>
          <a:off x="6644" y="0"/>
          <a:ext cx="1985862" cy="563000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created</a:t>
          </a:r>
          <a:endParaRPr lang="ko-KR" altLang="en-US" sz="18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23134" y="16490"/>
        <a:ext cx="1952882" cy="530020"/>
      </dsp:txXfrm>
    </dsp:sp>
    <dsp:sp modelId="{BDE5D917-6F1D-4411-92A6-4862692E3871}">
      <dsp:nvSpPr>
        <dsp:cNvPr id="0" name=""/>
        <dsp:cNvSpPr/>
      </dsp:nvSpPr>
      <dsp:spPr>
        <a:xfrm>
          <a:off x="2191092" y="35253"/>
          <a:ext cx="421002" cy="492493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2191092" y="133752"/>
        <a:ext cx="294701" cy="295495"/>
      </dsp:txXfrm>
    </dsp:sp>
    <dsp:sp modelId="{913B78D2-B859-4A48-8BAA-0998DE41CE6E}">
      <dsp:nvSpPr>
        <dsp:cNvPr id="0" name=""/>
        <dsp:cNvSpPr/>
      </dsp:nvSpPr>
      <dsp:spPr>
        <a:xfrm>
          <a:off x="2786851" y="0"/>
          <a:ext cx="1985862" cy="563000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ready</a:t>
          </a:r>
          <a:endParaRPr lang="ko-KR" altLang="en-US" sz="18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2803341" y="16490"/>
        <a:ext cx="1952882" cy="530020"/>
      </dsp:txXfrm>
    </dsp:sp>
    <dsp:sp modelId="{BD23B233-7FC8-41CD-A174-5F8C9A6B4644}">
      <dsp:nvSpPr>
        <dsp:cNvPr id="0" name=""/>
        <dsp:cNvSpPr/>
      </dsp:nvSpPr>
      <dsp:spPr>
        <a:xfrm>
          <a:off x="4971299" y="35253"/>
          <a:ext cx="421002" cy="492493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4971299" y="133752"/>
        <a:ext cx="294701" cy="295495"/>
      </dsp:txXfrm>
    </dsp:sp>
    <dsp:sp modelId="{46314F38-1EEA-4EDF-95A4-75E72BF856AF}">
      <dsp:nvSpPr>
        <dsp:cNvPr id="0" name=""/>
        <dsp:cNvSpPr/>
      </dsp:nvSpPr>
      <dsp:spPr>
        <a:xfrm>
          <a:off x="5567058" y="0"/>
          <a:ext cx="1985862" cy="563000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attached</a:t>
          </a:r>
          <a:endParaRPr lang="ko-KR" altLang="en-US" sz="18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5583548" y="16490"/>
        <a:ext cx="1952882" cy="530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18951-F56B-445E-B713-E4FD60687641}">
      <dsp:nvSpPr>
        <dsp:cNvPr id="0" name=""/>
        <dsp:cNvSpPr/>
      </dsp:nvSpPr>
      <dsp:spPr>
        <a:xfrm>
          <a:off x="0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created</a:t>
          </a:r>
          <a:endParaRPr lang="ko-KR" altLang="en-US" sz="12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16583" y="37328"/>
        <a:ext cx="910465" cy="533013"/>
      </dsp:txXfrm>
    </dsp:sp>
    <dsp:sp modelId="{BDE5D917-6F1D-4411-92A6-4862692E3871}">
      <dsp:nvSpPr>
        <dsp:cNvPr id="0" name=""/>
        <dsp:cNvSpPr/>
      </dsp:nvSpPr>
      <dsp:spPr>
        <a:xfrm>
          <a:off x="1037995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1037995" y="233628"/>
        <a:ext cx="140034" cy="140412"/>
      </dsp:txXfrm>
    </dsp:sp>
    <dsp:sp modelId="{913B78D2-B859-4A48-8BAA-0998DE41CE6E}">
      <dsp:nvSpPr>
        <dsp:cNvPr id="0" name=""/>
        <dsp:cNvSpPr/>
      </dsp:nvSpPr>
      <dsp:spPr>
        <a:xfrm>
          <a:off x="1321084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ready</a:t>
          </a:r>
          <a:endParaRPr lang="ko-KR" altLang="en-US" sz="12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1337667" y="37328"/>
        <a:ext cx="910465" cy="533013"/>
      </dsp:txXfrm>
    </dsp:sp>
    <dsp:sp modelId="{BD23B233-7FC8-41CD-A174-5F8C9A6B4644}">
      <dsp:nvSpPr>
        <dsp:cNvPr id="0" name=""/>
        <dsp:cNvSpPr/>
      </dsp:nvSpPr>
      <dsp:spPr>
        <a:xfrm>
          <a:off x="2359080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2359080" y="233628"/>
        <a:ext cx="140034" cy="140412"/>
      </dsp:txXfrm>
    </dsp:sp>
    <dsp:sp modelId="{BC913552-83B8-4CCB-93C1-F3F611E95995}">
      <dsp:nvSpPr>
        <dsp:cNvPr id="0" name=""/>
        <dsp:cNvSpPr/>
      </dsp:nvSpPr>
      <dsp:spPr>
        <a:xfrm>
          <a:off x="2642169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Initialized </a:t>
          </a:r>
          <a:r>
            <a:rPr lang="ko-KR" altLang="en-US" sz="9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시작</a:t>
          </a:r>
          <a:endParaRPr lang="ko-KR" altLang="en-US" sz="9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2658752" y="37328"/>
        <a:ext cx="910465" cy="533013"/>
      </dsp:txXfrm>
    </dsp:sp>
    <dsp:sp modelId="{16F02FCD-A1E1-407B-9D48-A86D2956038C}">
      <dsp:nvSpPr>
        <dsp:cNvPr id="0" name=""/>
        <dsp:cNvSpPr/>
      </dsp:nvSpPr>
      <dsp:spPr>
        <a:xfrm>
          <a:off x="3680164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3680164" y="233628"/>
        <a:ext cx="140034" cy="140412"/>
      </dsp:txXfrm>
    </dsp:sp>
    <dsp:sp modelId="{46314F38-1EEA-4EDF-95A4-75E72BF856AF}">
      <dsp:nvSpPr>
        <dsp:cNvPr id="0" name=""/>
        <dsp:cNvSpPr/>
      </dsp:nvSpPr>
      <dsp:spPr>
        <a:xfrm>
          <a:off x="3963254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attached</a:t>
          </a:r>
          <a:endParaRPr lang="ko-KR" altLang="en-US" sz="12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3979837" y="37328"/>
        <a:ext cx="910465" cy="533013"/>
      </dsp:txXfrm>
    </dsp:sp>
    <dsp:sp modelId="{F278CF0D-A9DE-4C97-B28F-441994A7614D}">
      <dsp:nvSpPr>
        <dsp:cNvPr id="0" name=""/>
        <dsp:cNvSpPr/>
      </dsp:nvSpPr>
      <dsp:spPr>
        <a:xfrm>
          <a:off x="5001249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5001249" y="233628"/>
        <a:ext cx="140034" cy="140412"/>
      </dsp:txXfrm>
    </dsp:sp>
    <dsp:sp modelId="{8F50922D-9D30-4B4A-9A04-858EF447CFF7}">
      <dsp:nvSpPr>
        <dsp:cNvPr id="0" name=""/>
        <dsp:cNvSpPr/>
      </dsp:nvSpPr>
      <dsp:spPr>
        <a:xfrm>
          <a:off x="5284339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Initialized </a:t>
          </a:r>
          <a:r>
            <a:rPr lang="ko-KR" altLang="en-US" sz="9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종료</a:t>
          </a:r>
          <a:endParaRPr lang="ko-KR" altLang="en-US" sz="9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5300922" y="37328"/>
        <a:ext cx="910465" cy="533013"/>
      </dsp:txXfrm>
    </dsp:sp>
    <dsp:sp modelId="{FB7C91F6-A1C8-4661-A25C-7AF77079F6B8}">
      <dsp:nvSpPr>
        <dsp:cNvPr id="0" name=""/>
        <dsp:cNvSpPr/>
      </dsp:nvSpPr>
      <dsp:spPr>
        <a:xfrm>
          <a:off x="6322334" y="186824"/>
          <a:ext cx="200049" cy="234020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6322334" y="233628"/>
        <a:ext cx="140034" cy="140412"/>
      </dsp:txXfrm>
    </dsp:sp>
    <dsp:sp modelId="{4169E2A2-8C7C-41C5-9319-0C428696D755}">
      <dsp:nvSpPr>
        <dsp:cNvPr id="0" name=""/>
        <dsp:cNvSpPr/>
      </dsp:nvSpPr>
      <dsp:spPr>
        <a:xfrm>
          <a:off x="6605423" y="20745"/>
          <a:ext cx="943631" cy="566179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load()</a:t>
          </a:r>
          <a:r>
            <a:rPr lang="ko-KR" altLang="en-US" sz="1200" kern="1200" dirty="0" smtClean="0">
              <a:solidFill>
                <a:sysClr val="window" lastClr="FFFFFF"/>
              </a:solidFill>
              <a:latin typeface="맑은 고딕"/>
              <a:ea typeface="맑은 고딕"/>
              <a:cs typeface="+mn-cs"/>
            </a:rPr>
            <a:t> 동작</a:t>
          </a:r>
          <a:endParaRPr lang="ko-KR" altLang="en-US" sz="1200" kern="1200" dirty="0">
            <a:solidFill>
              <a:sysClr val="window" lastClr="FFFFFF"/>
            </a:solidFill>
            <a:latin typeface="맑은 고딕"/>
            <a:ea typeface="맑은 고딕"/>
            <a:cs typeface="+mn-cs"/>
          </a:endParaRPr>
        </a:p>
      </dsp:txBody>
      <dsp:txXfrm>
        <a:off x="6622006" y="37328"/>
        <a:ext cx="910465" cy="53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4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858838"/>
            <a:ext cx="4997450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9950" y="858838"/>
            <a:ext cx="4997450" cy="3460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 userDrawn="1"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gcs.emro.co.kr:8090/pages/viewpage.action?pageId=4391430" TargetMode="External"/><Relationship Id="rId2" Type="http://schemas.openxmlformats.org/officeDocument/2006/relationships/hyperlink" Target="http://gcs.emro.co.kr:8090/pages/viewpage.action?pageId=20321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cs.emro.co.kr:8090/pages/viewpage.action?pageId=5309123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SMARTsuite9.1</a:t>
            </a:r>
            <a:endParaRPr lang="ko-KR" altLang="en-US" sz="3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84060"/>
              </p:ext>
            </p:extLst>
          </p:nvPr>
        </p:nvGraphicFramePr>
        <p:xfrm>
          <a:off x="572650" y="2183733"/>
          <a:ext cx="873459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66"/>
                <a:gridCol w="68678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class</a:t>
                      </a:r>
                      <a:r>
                        <a:rPr lang="en-US" altLang="ko-KR" sz="100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--fit-layout(.fit)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width, height </a:t>
                      </a:r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 </a:t>
                      </a:r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vbox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-layout(.</a:t>
                      </a:r>
                      <a:r>
                        <a:rPr lang="en-US" altLang="ko-KR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vbox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flex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스타일을 사용하며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스타일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-layout(.</a:t>
                      </a:r>
                      <a:r>
                        <a:rPr lang="en-US" altLang="ko-KR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hbox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flex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스타일을 사용하며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스타일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flex(~9)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flex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스타일이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정의된 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000" i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-panel 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컨텐츠가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브라우저 영역을 벗어날 경우</a:t>
                      </a:r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사용함</a:t>
                      </a:r>
                      <a:endParaRPr lang="en-US" altLang="ko-KR" sz="1000" i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주로 </a:t>
                      </a:r>
                      <a:r>
                        <a:rPr lang="en-US" altLang="ko-KR" sz="1000" i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-panel, </a:t>
                      </a:r>
                      <a:r>
                        <a:rPr lang="en-US" altLang="ko-KR" sz="1000" i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-tab </a:t>
                      </a:r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내의 </a:t>
                      </a:r>
                      <a:r>
                        <a:rPr lang="ko-KR" altLang="en-US" sz="1000" i="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컨텐츠를</a:t>
                      </a:r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구성할 때 사용함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13" name="직사각형 12"/>
          <p:cNvSpPr/>
          <p:nvPr/>
        </p:nvSpPr>
        <p:spPr>
          <a:xfrm>
            <a:off x="318426" y="1380472"/>
            <a:ext cx="91532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7.0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사용하던 방식과 비슷하게 레이아웃이 구성됨으로써 기존 개발자들이 이해하기 쉬움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 CSS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893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2" y="1533719"/>
            <a:ext cx="5050284" cy="354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3" name="직사각형 2"/>
          <p:cNvSpPr/>
          <p:nvPr/>
        </p:nvSpPr>
        <p:spPr>
          <a:xfrm>
            <a:off x="5483880" y="1531221"/>
            <a:ext cx="417883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style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i="1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: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host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@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apply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(--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hbox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-layout);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style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div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vbox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flex-3"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i="1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&lt;panel&gt;&lt;/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panel&gt;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&lt;panel&gt;&lt;/panel&gt;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div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&lt;panel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vbox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flex-2"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&lt;button&gt;&lt;/button&gt;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&lt;div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"page"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    &lt;table&gt;&lt;/table&gt;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&lt;/div&gt;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&lt;/panel&gt;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428" y="1750794"/>
            <a:ext cx="2983814" cy="329072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3023" y="1711095"/>
            <a:ext cx="5045523" cy="33657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3880" y="4175893"/>
            <a:ext cx="4178838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layout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sub-module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및 크기를 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 style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상세 페이지의 영역 처리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(border)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위해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 style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적용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88261" y="1533718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2197" y="1755557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6916" y="2018979"/>
            <a:ext cx="1973747" cy="302253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15255" y="1855391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Contents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 #1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182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1" y="1651798"/>
            <a:ext cx="5104151" cy="358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3" name="직사각형 2"/>
          <p:cNvSpPr/>
          <p:nvPr/>
        </p:nvSpPr>
        <p:spPr>
          <a:xfrm>
            <a:off x="5483880" y="1651797"/>
            <a:ext cx="417883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style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i="1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: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host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@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apply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(--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vbox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-layout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style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&lt;cc-page-title-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bar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&lt;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label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label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button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button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&lt;/cc-page-title-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bar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table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table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grid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"flex"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i="1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grid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428" y="2022652"/>
            <a:ext cx="5007198" cy="49466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8259" y="1767462"/>
            <a:ext cx="5077597" cy="348623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83880" y="4007832"/>
            <a:ext cx="417883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host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layout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cc-page-title-bar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크기가 고정인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grid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flex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스타일로 지정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7489" y="1593918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8428" y="2556656"/>
            <a:ext cx="5007198" cy="265864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84301" y="2574958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Contents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 #2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18427" y="1866487"/>
            <a:ext cx="5007198" cy="11959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8428" y="2062899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57925" y="1712426"/>
            <a:ext cx="173624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8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cc-page-title-bar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95652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양쪽 모서리가 둥근 사각형 52"/>
          <p:cNvSpPr/>
          <p:nvPr/>
        </p:nvSpPr>
        <p:spPr bwMode="auto">
          <a:xfrm>
            <a:off x="5048835" y="3223113"/>
            <a:ext cx="4369482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048833" y="1553289"/>
            <a:ext cx="436948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&lt;h3&gt;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크기로 제목을 지정하고자 할 때 사용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-button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컴포넌트를 포함할 수 있음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즐겨찾기와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도움말 기능을 포함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52000"/>
              </p:ext>
            </p:extLst>
          </p:nvPr>
        </p:nvGraphicFramePr>
        <p:xfrm>
          <a:off x="5048834" y="3676763"/>
          <a:ext cx="4369482" cy="94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6"/>
                <a:gridCol w="3375706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title-text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화면에 표시할 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String.</a:t>
                      </a:r>
                      <a:r>
                        <a:rPr kumimoji="0" lang="en-US" altLang="ko-KR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입력하지 않을 시 현재 </a:t>
                      </a:r>
                      <a:r>
                        <a:rPr kumimoji="0" lang="ko-KR" altLang="en-US" sz="1000" b="0" i="0" kern="0" baseline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메뉴명이</a:t>
                      </a:r>
                      <a:r>
                        <a:rPr kumimoji="0" lang="ko-KR" altLang="en-US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출력됨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i18n-disabled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Boolean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지정할 시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page-title property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다국어 처리하지 않음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8428" y="3623904"/>
            <a:ext cx="457661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8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&lt;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cc-page-title-bar </a:t>
            </a:r>
            <a:r>
              <a:rPr lang="en-US" altLang="ko-KR" sz="8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title-</a:t>
            </a:r>
            <a:r>
              <a:rPr lang="en-US" altLang="ko-KR" sz="8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title}}" </a:t>
            </a:r>
            <a:r>
              <a:rPr lang="en-US" altLang="ko-KR" sz="8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i18n-disabled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&lt;</a:t>
            </a:r>
            <a:r>
              <a:rPr lang="en-US" altLang="ko-KR" sz="8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8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임시저장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“ </a:t>
            </a:r>
            <a:r>
              <a:rPr lang="en-US" altLang="ko-KR" sz="800" b="0" i="1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8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onTempSave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8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&lt;</a:t>
            </a:r>
            <a:r>
              <a:rPr lang="en-US" altLang="ko-KR" sz="8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8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협력사전송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8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onReqRfxQta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8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&lt;</a:t>
            </a:r>
            <a:r>
              <a:rPr lang="en-US" altLang="ko-KR" sz="8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8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결재요청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8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onReqApprovalBtn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8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&lt;</a:t>
            </a:r>
            <a:r>
              <a:rPr lang="en-US" altLang="ko-KR" sz="8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8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복사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8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onCopyRfx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8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&lt;</a:t>
            </a:r>
            <a:r>
              <a:rPr lang="en-US" altLang="ko-KR" sz="8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8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삭제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8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onDelete</a:t>
            </a:r>
            <a:r>
              <a:rPr lang="en-US" altLang="ko-KR" sz="8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8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&lt;</a:t>
            </a:r>
            <a:r>
              <a:rPr lang="en-US" altLang="ko-KR" sz="8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8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8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닫기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8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onClose</a:t>
            </a:r>
            <a:r>
              <a:rPr lang="en-US" altLang="ko-KR" sz="8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8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8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8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8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cc-page-title-bar</a:t>
            </a:r>
            <a:r>
              <a:rPr lang="en-US" altLang="ko-KR" sz="8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800" b="0" dirty="0" smtClean="0"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800" b="0" dirty="0">
              <a:latin typeface="Monaco" pitchFamily="49" charset="-127"/>
              <a:ea typeface="Monaco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8" y="3223113"/>
            <a:ext cx="457661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8" y="1508613"/>
            <a:ext cx="4576616" cy="80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8428" y="2396880"/>
            <a:ext cx="457661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cc-page-title-bar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cc-page-title-bar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3075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95652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5048833" y="1553289"/>
            <a:ext cx="4369483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&lt;h4&gt;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크기로 제목을 지정하고자 할 때 사용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cc-sub-title-bar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-button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컴포넌트를 포함할 수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title-text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출력할 값을 지정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title-text property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출력할 값을 지정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collapsible property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접고 펼치는 기능이 존재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cc-grid-toolbar</a:t>
            </a: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-grid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포함된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툴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바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-button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컴포넌트를 포함할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title-text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출력할 값을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8" y="1940683"/>
            <a:ext cx="4592025" cy="71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8428" y="2199364"/>
            <a:ext cx="4592024" cy="17951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4" y="2967856"/>
            <a:ext cx="4592024" cy="1076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10724" y="3517310"/>
            <a:ext cx="4592024" cy="13468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8" y="4498343"/>
            <a:ext cx="4576616" cy="75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18428" y="4487123"/>
            <a:ext cx="4592024" cy="13468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359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5" y="2717805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36771443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 CSS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76490"/>
              </p:ext>
            </p:extLst>
          </p:nvPr>
        </p:nvGraphicFramePr>
        <p:xfrm>
          <a:off x="527744" y="2644845"/>
          <a:ext cx="87345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66"/>
                <a:gridCol w="68678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class</a:t>
                      </a:r>
                      <a:r>
                        <a:rPr lang="en-US" altLang="ko-KR" sz="100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name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입력에 사용하는 </a:t>
                      </a:r>
                      <a:r>
                        <a:rPr lang="en-US" altLang="ko-KR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태그에 선언하는 </a:t>
                      </a:r>
                      <a:r>
                        <a:rPr lang="en-US" altLang="ko-KR" sz="1000" i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class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w-50~w-300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컴포넌트의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지정하는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class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h-30~h-300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컴포넌트의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지정하는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class</a:t>
                      </a:r>
                      <a:endParaRPr lang="ko-KR" altLang="en-US" sz="1000" i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vspace-5~vspace-10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간의 수평 간격을 지정하는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hspace-5~hspace-10</a:t>
                      </a:r>
                      <a:endParaRPr lang="ko-KR" altLang="en-US" sz="1000" i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컴포넌트 간의 수직 간격을 지정하는 </a:t>
                      </a:r>
                      <a:r>
                        <a:rPr lang="en-US" altLang="ko-KR" sz="1000" i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18426" y="1380472"/>
            <a:ext cx="91532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컴포넌트의 크기를 지정하기 위한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검색조건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태그의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제한하여 사용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개발자가 직접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 style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지정하는 것을 지양함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common.css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참고하여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지정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Component CSS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195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8" y="1651797"/>
            <a:ext cx="4658170" cy="3268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 CSS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Component CSS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44273" y="1651797"/>
            <a:ext cx="442738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...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&lt;cc-search-container&gt;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tr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    &lt;td&gt;</a:t>
            </a: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    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-text-field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"w-150"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-text-field&gt;</a:t>
            </a:r>
            <a:endParaRPr lang="en-US" altLang="ko-KR" sz="900" b="0" dirty="0" smtClean="0">
              <a:solidFill>
                <a:srgbClr val="3F7F7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    &lt;/td&gt;</a:t>
            </a: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&lt;/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tr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&lt;/cc-search-container&gt;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grid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i="1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grid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7470" y="1952845"/>
            <a:ext cx="4562669" cy="51547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44272" y="3870704"/>
            <a:ext cx="4427387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검색조건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cc-search-container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추가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개별 컴포넌트의 크기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 class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지정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56792" y="1968399"/>
            <a:ext cx="159535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335163" y="2106027"/>
            <a:ext cx="806490" cy="1099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78710" y="2058629"/>
            <a:ext cx="159535" cy="1540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508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1600743"/>
            <a:ext cx="4576616" cy="63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 CSS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cc-search-container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8427" y="3185876"/>
            <a:ext cx="4576616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...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cc-search-container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on-search</a:t>
            </a:r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onFindList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tr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    &lt;td&gt;</a:t>
            </a: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    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-text-field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"w-150"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-text-field&gt;</a:t>
            </a:r>
            <a:endParaRPr lang="en-US" altLang="ko-KR" sz="900" b="0" dirty="0" smtClean="0">
              <a:solidFill>
                <a:srgbClr val="3F7F7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    &lt;/td&gt;</a:t>
            </a:r>
          </a:p>
          <a:p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      &lt;/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tr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&lt;/cc-search-container&gt;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grid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grid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2374" y="1716370"/>
            <a:ext cx="4562669" cy="51547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95652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양쪽 모서리가 둥근 사각형 20"/>
          <p:cNvSpPr/>
          <p:nvPr/>
        </p:nvSpPr>
        <p:spPr bwMode="auto">
          <a:xfrm>
            <a:off x="5048835" y="3565251"/>
            <a:ext cx="4369482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048833" y="1553289"/>
            <a:ext cx="4369483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검색 조건 형태의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style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갖고 있는 컨테이너 컴포넌트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태그를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포함할 수 있음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search, reset, hide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버튼을 포함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table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 이하일 때는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hide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버튼이 숨김 처리 되고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1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 이하일 때는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reset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버튼이 숨김 처리 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89853"/>
              </p:ext>
            </p:extLst>
          </p:nvPr>
        </p:nvGraphicFramePr>
        <p:xfrm>
          <a:off x="5048834" y="4018901"/>
          <a:ext cx="4369482" cy="121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776"/>
                <a:gridCol w="3375706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Event</a:t>
                      </a:r>
                    </a:p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Search</a:t>
                      </a:r>
                      <a:r>
                        <a:rPr kumimoji="0" lang="en-US" altLang="ko-KR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버튼이 클릭될 때 이벤트 발생</a:t>
                      </a:r>
                      <a:endParaRPr kumimoji="0" lang="en-US" altLang="ko-KR" sz="1000" b="0" i="0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container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내부의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대해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reset() API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hide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hide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 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5" y="2684978"/>
            <a:ext cx="4562669" cy="15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아래쪽 화살표 25"/>
          <p:cNvSpPr/>
          <p:nvPr/>
        </p:nvSpPr>
        <p:spPr>
          <a:xfrm>
            <a:off x="2459195" y="2369922"/>
            <a:ext cx="157655" cy="23647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15159" y="2280688"/>
            <a:ext cx="89444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9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hide </a:t>
            </a:r>
            <a:r>
              <a:rPr kumimoji="0" lang="ko-KR" altLang="en-US" sz="9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클릭</a:t>
            </a:r>
            <a:endParaRPr kumimoji="0" lang="en-US" altLang="ko-KR" sz="9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26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4" y="3026719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8890946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476058" y="1466746"/>
            <a:ext cx="1924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Revision History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489108" y="4117281"/>
            <a:ext cx="2279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Quality Review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gray">
          <a:xfrm>
            <a:off x="489108" y="5661025"/>
            <a:ext cx="2101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Related Documents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gray">
          <a:xfrm>
            <a:off x="476058" y="1327052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gray">
          <a:xfrm>
            <a:off x="489108" y="3978424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489108" y="5529269"/>
            <a:ext cx="1911000" cy="1587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2324"/>
              </p:ext>
            </p:extLst>
          </p:nvPr>
        </p:nvGraphicFramePr>
        <p:xfrm>
          <a:off x="2606678" y="1327052"/>
          <a:ext cx="6791988" cy="2259240"/>
        </p:xfrm>
        <a:graphic>
          <a:graphicData uri="http://schemas.openxmlformats.org/drawingml/2006/table">
            <a:tbl>
              <a:tblPr/>
              <a:tblGrid>
                <a:gridCol w="1164121"/>
                <a:gridCol w="1156347"/>
                <a:gridCol w="1161009"/>
                <a:gridCol w="331051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2017/2/28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황호진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2017/6/21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황호진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목차 및 스크린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순서 변경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2018/2/5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황호진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 통합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순서 변경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82390"/>
              </p:ext>
            </p:extLst>
          </p:nvPr>
        </p:nvGraphicFramePr>
        <p:xfrm>
          <a:off x="2606674" y="3978421"/>
          <a:ext cx="6791986" cy="912840"/>
        </p:xfrm>
        <a:graphic>
          <a:graphicData uri="http://schemas.openxmlformats.org/drawingml/2006/table">
            <a:tbl>
              <a:tblPr/>
              <a:tblGrid>
                <a:gridCol w="1685619"/>
                <a:gridCol w="1674366"/>
                <a:gridCol w="1681118"/>
                <a:gridCol w="175088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김광섭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3383"/>
              </p:ext>
            </p:extLst>
          </p:nvPr>
        </p:nvGraphicFramePr>
        <p:xfrm>
          <a:off x="2606678" y="5529264"/>
          <a:ext cx="6791985" cy="912840"/>
        </p:xfrm>
        <a:graphic>
          <a:graphicData uri="http://schemas.openxmlformats.org/drawingml/2006/table">
            <a:tbl>
              <a:tblPr/>
              <a:tblGrid>
                <a:gridCol w="2210116"/>
                <a:gridCol w="1000924"/>
                <a:gridCol w="1218516"/>
                <a:gridCol w="1218516"/>
                <a:gridCol w="11439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809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서버요청 </a:t>
            </a:r>
            <a:r>
              <a:rPr lang="en-US" altLang="ko-KR" dirty="0"/>
              <a:t>(request)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4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8426" y="1553289"/>
            <a:ext cx="4232432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&lt;!-- 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기본 예제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(method: "POST")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sym typeface="Wingdings" pitchFamily="2" charset="2"/>
              </a:rPr>
              <a:t>--&gt;</a:t>
            </a:r>
            <a:endParaRPr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sc-ajax</a:t>
            </a:r>
            <a:endParaRPr lang="en-US" altLang="ko-KR" sz="900" b="0" dirty="0" smtClean="0">
              <a:solidFill>
                <a:srgbClr val="3F7F7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url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"getUserList.do"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body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requsetParam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last-response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responseResult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on-response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handleResponseResult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sc-ajax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&lt;!-- 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기본 예제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2 (method: "GET")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  <a:sym typeface="Wingdings" pitchFamily="2" charset="2"/>
              </a:rPr>
              <a:t>--&gt;</a:t>
            </a:r>
            <a:endParaRPr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sc-ajax</a:t>
            </a:r>
            <a:endParaRPr lang="en-US" altLang="ko-KR" sz="900" b="0" dirty="0" smtClean="0">
              <a:solidFill>
                <a:srgbClr val="3F7F7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url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"getUserList.do"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method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"GET"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params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requsetParam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handle-as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json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last-response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responseResult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on-response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handleResponseResult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sc-ajax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handleResponseResult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(e, detail)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.responseResult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detail.response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65359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양쪽 모서리가 둥근 사각형 52"/>
          <p:cNvSpPr/>
          <p:nvPr/>
        </p:nvSpPr>
        <p:spPr bwMode="auto">
          <a:xfrm>
            <a:off x="4756995" y="3223113"/>
            <a:ext cx="4661321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56995" y="1553289"/>
            <a:ext cx="466132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통신을 요청할 경우 사용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auto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속성을 선언하여 코드 데이터를 생성시 자동조회 하도록 구현할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request()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사용하여 호출하고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response event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결과 값을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전달 받을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77904"/>
              </p:ext>
            </p:extLst>
          </p:nvPr>
        </p:nvGraphicFramePr>
        <p:xfrm>
          <a:off x="4756994" y="3676763"/>
          <a:ext cx="4661321" cy="259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1"/>
                <a:gridCol w="3601170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url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auto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Boolean</a:t>
                      </a:r>
                    </a:p>
                    <a:p>
                      <a:pPr latinLnBrk="1"/>
                      <a:r>
                        <a:rPr kumimoji="0" lang="en-US" altLang="ko-KR" sz="1000" b="0" i="0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url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이나 </a:t>
                      </a:r>
                      <a:r>
                        <a:rPr kumimoji="0" lang="en-US" altLang="ko-KR" sz="1000" b="0" i="0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params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정보가 변경되면 자동으로 요청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0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body / </a:t>
                      </a:r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params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Object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요청에 전달할 내용</a:t>
                      </a:r>
                      <a:endParaRPr kumimoji="0" lang="en-US" altLang="ko-KR" sz="1000" b="0" i="0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POST</a:t>
                      </a:r>
                      <a:r>
                        <a:rPr kumimoji="0" lang="en-US" altLang="ko-KR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요청일 때는 </a:t>
                      </a:r>
                      <a:r>
                        <a:rPr kumimoji="0" lang="en-US" altLang="ko-KR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body, GET </a:t>
                      </a:r>
                      <a:r>
                        <a:rPr kumimoji="0" lang="ko-KR" altLang="en-US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요청일 때는 </a:t>
                      </a:r>
                      <a:r>
                        <a:rPr kumimoji="0" lang="en-US" altLang="ko-KR" sz="1000" b="0" i="0" kern="0" baseline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params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lastResponse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마지막에 전달된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Object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request()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정보로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AJAX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response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AJAX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8277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서버요청 </a:t>
            </a:r>
            <a:r>
              <a:rPr lang="en-US" altLang="ko-KR" dirty="0"/>
              <a:t>(request)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-request-group</a:t>
            </a:r>
            <a:endParaRPr kumimoji="0" lang="en-US" altLang="ko-KR" sz="14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8425" y="1553289"/>
            <a:ext cx="5044149" cy="3831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&lt;!-- 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코드 조회 </a:t>
            </a:r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-request-group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"group"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   &lt;!-- 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사용자 구매 운영조직 조회 </a:t>
            </a:r>
            <a:r>
              <a:rPr lang="en-US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sc-ajax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findListOperOrgByUser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</a:p>
          <a:p>
            <a:r>
              <a:rPr lang="en-US" altLang="ko-KR" sz="900" b="0" dirty="0"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url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"findListOperOrgByUser.do"</a:t>
            </a:r>
          </a:p>
          <a:p>
            <a:r>
              <a:rPr lang="en-US" altLang="ko-KR" sz="900" b="0" dirty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body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"PO"</a:t>
            </a:r>
          </a:p>
          <a:p>
            <a:r>
              <a:rPr lang="en-US" altLang="ko-KR" sz="900" b="0" dirty="0"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content-type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"text/plain"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           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last-response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codes.operOrgCd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sc-ajax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-code-group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&lt;!-- 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견적요청유형 </a:t>
            </a:r>
            <a:r>
              <a:rPr lang="en-US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"P045"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codes.rfqReqTypCd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 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       &lt;!-- </a:t>
            </a:r>
            <a:r>
              <a:rPr lang="en-US" altLang="ko-KR" sz="900" b="0" dirty="0" err="1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RFx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타입 </a:t>
            </a:r>
            <a:r>
              <a:rPr lang="en-US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"P033"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codes.rfxTypCd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       &lt;!-- </a:t>
            </a:r>
            <a:r>
              <a:rPr lang="en-US" altLang="ko-KR" sz="900" b="0" dirty="0" err="1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Rfx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결과유형 </a:t>
            </a:r>
            <a:r>
              <a:rPr lang="en-US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"P049"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codes.rfxResTypCd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-code-group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-request-group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group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"group"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group.addEventListner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"response"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(event)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console.log(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event.detail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group.request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49179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622715" y="1439761"/>
            <a:ext cx="4040003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여러 개의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요청을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하나의 아이디로 호출하는 경우에 사용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트랜젝션은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나뉘어서 발생됨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auto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속성을 선언하여 코드 데이터를 생성시 자동조회 하도록 구현할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request()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사용하여 호출하고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response event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결과 값을 전달 받을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987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서버요청 </a:t>
            </a:r>
            <a:r>
              <a:rPr lang="en-US" altLang="ko-KR" dirty="0"/>
              <a:t>(request)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  <a:endParaRPr kumimoji="0" lang="en-US" altLang="ko-KR" sz="14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8426" y="1553289"/>
            <a:ext cx="4232432" cy="1338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"code"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"C001"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"{{codes}}"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code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"code"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code.addEventListener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'response'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(event)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console.log(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code.value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code.request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65359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양쪽 모서리가 둥근 사각형 52"/>
          <p:cNvSpPr/>
          <p:nvPr/>
        </p:nvSpPr>
        <p:spPr bwMode="auto">
          <a:xfrm>
            <a:off x="4756996" y="3523475"/>
            <a:ext cx="4661321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56995" y="1553289"/>
            <a:ext cx="466132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SCCodeManager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이용하여 코드데이터를 요청하는 기능을 제공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auto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속성을 선언하여 코드 데이터를 생성시 자동조회 하도록 구현할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request()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사용하여 호출하고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response event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결과 값을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전달 받을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46662"/>
              </p:ext>
            </p:extLst>
          </p:nvPr>
        </p:nvGraphicFramePr>
        <p:xfrm>
          <a:off x="4756995" y="3955475"/>
          <a:ext cx="4661321" cy="204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51"/>
                <a:gridCol w="3601170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auto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Boolean</a:t>
                      </a:r>
                    </a:p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ready</a:t>
                      </a:r>
                      <a:r>
                        <a:rPr kumimoji="0" lang="en-US" altLang="ko-KR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baseline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시점에 자동으로 서버로 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받은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request()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정보로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AJAX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response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AJAX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816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서버요청 </a:t>
            </a:r>
            <a:r>
              <a:rPr lang="en-US" altLang="ko-KR" dirty="0"/>
              <a:t>(request)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-code-group</a:t>
            </a:r>
            <a:endParaRPr kumimoji="0" lang="en-US" altLang="ko-KR" sz="14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8426" y="1553289"/>
            <a:ext cx="4232432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-code-group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"group"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"A001"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"{{codes.a001}}"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"B001"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"{{codes.b001}}"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code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"C001"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"{{codes.c001}}"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-code-group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group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"group"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group.addEventListner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"response"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(event)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console.log(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group.codes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group.request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4653594" y="1439761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4756995" y="1553289"/>
            <a:ext cx="4661322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 데이터를 그룹으로 묶어 요청하고 모든 코드데이터의 응답이 완료되었을 때 이벤트를 발생시키는 기능을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하나의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트랜젝션으로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요청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발생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auto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속성을 선언하여 코드 데이터를 생성시 자동조회 하도록 구현할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request()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사용하여 호출하고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response event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결과 값을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전달 받을 수 있음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937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3" y="3882977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15468609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화면전환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initialized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라이프 사이클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3295459834"/>
              </p:ext>
            </p:extLst>
          </p:nvPr>
        </p:nvGraphicFramePr>
        <p:xfrm>
          <a:off x="1832741" y="1584546"/>
          <a:ext cx="7559565" cy="56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다이어그램 20"/>
          <p:cNvGraphicFramePr/>
          <p:nvPr>
            <p:extLst>
              <p:ext uri="{D42A27DB-BD31-4B8C-83A1-F6EECF244321}">
                <p14:modId xmlns:p14="http://schemas.microsoft.com/office/powerpoint/2010/main" val="413486543"/>
              </p:ext>
            </p:extLst>
          </p:nvPr>
        </p:nvGraphicFramePr>
        <p:xfrm>
          <a:off x="1835368" y="2690759"/>
          <a:ext cx="7549056" cy="607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아래쪽 화살표 21"/>
          <p:cNvSpPr/>
          <p:nvPr/>
        </p:nvSpPr>
        <p:spPr>
          <a:xfrm>
            <a:off x="5751746" y="2297987"/>
            <a:ext cx="157655" cy="236475"/>
          </a:xfrm>
          <a:prstGeom prst="downArrow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4301" y="1691541"/>
            <a:ext cx="81845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Polymer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84301" y="2825016"/>
            <a:ext cx="81845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SMARTsuite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9.1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95825" y="3535336"/>
            <a:ext cx="47758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attached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이후에 수동으로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호출해야 하는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초기화 관련 데이터 서비스 호출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자동화</a:t>
            </a:r>
            <a:endParaRPr kumimoji="0" lang="ko-KR" altLang="en-US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 전환 시 불필요한 이벤트 처리 없이 공통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호출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(load())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소스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간결화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initialized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모듈에서 구현 하여 사용</a:t>
            </a:r>
            <a:endParaRPr kumimoji="0" lang="ko-KR" altLang="en-US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8427" y="3630586"/>
            <a:ext cx="424404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/**************************************************</a:t>
            </a:r>
          </a:p>
          <a:p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* 초기화 설정</a:t>
            </a:r>
          </a:p>
          <a:p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**************************************************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</a:t>
            </a: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1.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화면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로딩시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최초 호출 함수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initialized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console.log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"initialized </a:t>
            </a:r>
            <a:r>
              <a:rPr lang="ko-KR" altLang="en-US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완료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 2.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화면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load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load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.onFindList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1835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화면전환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18427" y="1596157"/>
            <a:ext cx="495300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 1.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화면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로딩시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최초 호출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initialized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currentUser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에 세션 사용자 정보 할당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currentUser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SCSessionManager.currentUser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//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RA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유형은 제거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rfxTypCd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[];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for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me.codes.rfxTypCd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cd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me.codes.rfxTypCd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[i];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if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cd.data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!=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"RA"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rfxTypCd.push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(cd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codes.rfxTypCd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rfxTypCd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유효성 검증 함수</a:t>
            </a:r>
          </a:p>
          <a:p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isValid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기본정보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if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me.validate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rfxInfo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)){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return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...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데이터 초기화</a:t>
            </a:r>
          </a:p>
          <a:p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clearData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//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properties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초기화 및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grid provider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초기화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me.reset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39394" y="1462807"/>
            <a:ext cx="0" cy="503142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5457825" y="1553289"/>
            <a:ext cx="3960492" cy="474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리소스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동적 로딩과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비동기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요청에 대한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구현을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이벤트 또는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Promise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사용하여 개발하는 패턴의 번거로움을 개선하고자 만든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업무모듈 용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behavior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모듈에서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사용되는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initialized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라이프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사이클의 구현과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초기화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정합성 체크 등의 공통된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로직의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자동화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포함하고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있으며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EM, ES, EP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시작하는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-module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자동으로 추가됨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1200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initialized : ready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시점에 시작되어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attached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직후에 종료되는 </a:t>
            </a:r>
            <a:r>
              <a:rPr kumimoji="0" lang="ko-KR" altLang="en-US" sz="11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라이프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사이클</a:t>
            </a:r>
            <a:endParaRPr kumimoji="0" lang="en-US" altLang="ko-KR" sz="11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1200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validate :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인자를 전달하지 않을 경우 모든 필드와 </a:t>
            </a:r>
            <a:r>
              <a:rPr kumimoji="0" lang="ko-KR" altLang="en-US" sz="11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그리드의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정합성 체크 </a:t>
            </a:r>
            <a:r>
              <a:rPr kumimoji="0" lang="ko-KR" altLang="en-US" sz="11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로직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호출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인자를 전달할 경우 전달한 인자에 해당하는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validation-group 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정합성 체크 </a:t>
            </a:r>
            <a:r>
              <a:rPr kumimoji="0" lang="ko-KR" altLang="en-US" sz="11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로직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호출</a:t>
            </a:r>
            <a:endParaRPr kumimoji="0" lang="en-US" altLang="ko-KR" sz="11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1200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1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reset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모듈의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reset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false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아닌 모든 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 reset,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모듈이 포함하는 모든</a:t>
            </a:r>
            <a:r>
              <a:rPr kumimoji="0" lang="en-US" altLang="ko-KR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필드와 </a:t>
            </a:r>
            <a:r>
              <a:rPr kumimoji="0" lang="ko-KR" altLang="en-US" sz="11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그리드</a:t>
            </a:r>
            <a:r>
              <a:rPr kumimoji="0" lang="ko-KR" altLang="en-US" sz="11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1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reset</a:t>
            </a:r>
            <a:endParaRPr kumimoji="0" lang="en-US" altLang="ko-KR" sz="11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3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화면전환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  <a:endParaRPr kumimoji="0" lang="en-US" altLang="ko-KR" sz="14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27372" y="1489981"/>
            <a:ext cx="4344285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복수의 자식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관리하는 기능을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선택된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하나의 자식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화면에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보여짐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template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태그를 사용하여 동적 리소스 로딩 기능을 제공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함께 사용하여 동적 생성에 대한 시점을 강제하여 구현 가능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427" y="1494848"/>
            <a:ext cx="464065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-pages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"pages"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selected-index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"0"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"fit"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-buyer-list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"list"</a:t>
            </a:r>
          </a:p>
          <a:p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             on-show-product-</a:t>
            </a:r>
            <a:r>
              <a:rPr lang="en-US" altLang="ko-KR" sz="900" b="0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onShowProductPrDetail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</a:p>
          <a:p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	on-show-service-</a:t>
            </a:r>
            <a:r>
              <a:rPr lang="en-US" altLang="ko-KR" sz="900" b="0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onShowServicePrDetail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i="1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-buyer-list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	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-product-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-detail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productPrDetail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</a:p>
          <a:p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	    on-close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onCloseDetail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	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	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-product-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-detail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-pages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Polymer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is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em-pr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onShowProductPrDetail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(e, data)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    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pages.selectItem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productPrDetail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.detailData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 data;</a:t>
            </a:r>
          </a:p>
          <a:p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...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});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047684" y="1462807"/>
            <a:ext cx="0" cy="4276035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양쪽 모서리가 둥근 사각형 14"/>
          <p:cNvSpPr/>
          <p:nvPr/>
        </p:nvSpPr>
        <p:spPr bwMode="auto">
          <a:xfrm>
            <a:off x="5127372" y="3523475"/>
            <a:ext cx="4290945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19386"/>
              </p:ext>
            </p:extLst>
          </p:nvPr>
        </p:nvGraphicFramePr>
        <p:xfrm>
          <a:off x="5127372" y="3955475"/>
          <a:ext cx="4290944" cy="1645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51"/>
                <a:gridCol w="3118493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selectedIndex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Property</a:t>
                      </a:r>
                    </a:p>
                    <a:p>
                      <a:pPr latinLnBrk="1"/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선택된 페이지 인덱스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selectedItem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페이지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selectItem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인자로 넘어온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lazy-loader-load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lazy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load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성공 시 발생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192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화면전환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6" y="1038167"/>
            <a:ext cx="3327953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3327952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 (cc-module-behavior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 시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8426" y="1494848"/>
            <a:ext cx="465187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Polymer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is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em-pr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onShowProductPrDetail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(e, data)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    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pages.selectItem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productPrDetail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 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productPrDetail.load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(data);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...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});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//product-pr-detail.html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load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(data)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    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currentUser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에 세션 사용자 정보 할당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currentUser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SCSessionManager.currentUser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    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신규생성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if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UT.isEmpty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data.pr_id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))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pageType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"PR"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prData.purc_typ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"MT"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me.applyFormula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}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searchParam.pr_id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data.pr_id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	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me.findPrDetail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pr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상세 조회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},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&lt;/script&gt;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27372" y="1489981"/>
            <a:ext cx="4344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initialized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라이프 사이클 처리가 되어 상세 화면의 동적 로딩 시점을 보장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47684" y="1462807"/>
            <a:ext cx="0" cy="4690343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28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2" y="4765664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38389471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4056" y="1231348"/>
            <a:ext cx="924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SMARTsuite9.1 UI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어플리케이션에 대해서 설명합니다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7499" y="1586054"/>
            <a:ext cx="8360369" cy="477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16378485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  <a:endParaRPr kumimoji="0" lang="en-US" altLang="ko-KR" sz="14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8426" y="1514100"/>
            <a:ext cx="9153234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간단한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표현식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바인딩 포함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작성된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함수의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결과값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(Boolean)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반환하며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 binding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조합하여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사용할 수 있도록 구현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사용자의 선택에 의해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hidden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이나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readOnly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설정되는 경우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formula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사용하여 컨트롤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가능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310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 -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사용방법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8426" y="5573226"/>
            <a:ext cx="9153233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Polymer()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prototype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인수에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 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객체를 설정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computed binding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사용하여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통해 수식 호출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427" y="1549896"/>
            <a:ext cx="915323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-toolbar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"page-detail"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-label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"{{title}}" </a:t>
            </a:r>
            <a:r>
              <a:rPr lang="en-US" altLang="ko-KR" sz="900" b="0" i="1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i18n-disabled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-label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-spacer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-spacer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임시저장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onTempSave"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hidden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"[[!formula('editable')]]"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auth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-s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협력사전송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onReqRfxQta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 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hidden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"[[!formula('editable')]]"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auth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-a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결재요청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onReqApprovalBtn"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hidden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"[[!formula('editable')]]"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auth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-a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복사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onCopyRfx"</a:t>
            </a:r>
            <a:r>
              <a:rPr lang="en-US" altLang="ko-KR" sz="900" b="0" i="1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hidden</a:t>
            </a:r>
            <a:r>
              <a:rPr lang="en-US" altLang="ko-KR" sz="900" b="0" i="1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"[[!formula('</a:t>
            </a:r>
            <a:r>
              <a:rPr lang="en-US" altLang="ko-KR" sz="900" b="0" i="1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copyable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')]]"</a:t>
            </a:r>
            <a:r>
              <a:rPr lang="en-US" altLang="ko-KR" sz="900" b="0" i="1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auth</a:t>
            </a:r>
            <a:r>
              <a:rPr lang="en-US" altLang="ko-KR" sz="900" b="0" i="1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-s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삭제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onDelete"</a:t>
            </a:r>
            <a:r>
              <a:rPr lang="en-US" altLang="ko-KR" sz="900" b="0" i="1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hidden</a:t>
            </a:r>
            <a:r>
              <a:rPr lang="en-US" altLang="ko-KR" sz="900" b="0" i="1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"[[!formula('</a:t>
            </a:r>
            <a:r>
              <a:rPr lang="en-US" altLang="ko-KR" sz="900" b="0" i="1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deletable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')]]"</a:t>
            </a:r>
            <a:r>
              <a:rPr lang="en-US" altLang="ko-KR" sz="900" b="0" i="1" dirty="0" err="1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auth</a:t>
            </a:r>
            <a:r>
              <a:rPr lang="en-US" altLang="ko-KR" sz="900" b="0" i="1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-s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닫기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onClose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-toolbar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Polymer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is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-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rfx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-detail'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properties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...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},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formulas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copyable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        return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isSaved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},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editable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        return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.rfxData.rfx_prog_sts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===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},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...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965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 -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사용방법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18426" y="1514430"/>
            <a:ext cx="9153234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RFx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유형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변경시</a:t>
            </a:r>
            <a:endParaRPr lang="ko-KR" altLang="en-US" sz="900" b="0" dirty="0">
              <a:solidFill>
                <a:srgbClr val="3F7F5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changeRfxTyp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rfx_typ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me.applyFormula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isRfxTypRFP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me.applyFormula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isRfxTypRFQ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me.applyFormula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firstRoundRFPEditable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me.applyFormula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firstRoundRFQEditable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if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me.formula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isSaved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)) 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if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rfx_typ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===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"RFP"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rfxData.vd_stl_typ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,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"DOC"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//RFP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는 항상 총액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rfxData.prc_eval_rate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, 60);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rfxData.non_prc_eval_rate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40);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8425" y="4087326"/>
            <a:ext cx="91532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applyFormula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메소드를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통해 재적용 가능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인자를 전달하지 않으면 전체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재적용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initialized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시점에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this.applyFormula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스크립트에서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결과값을 사용하고자 할 때는 </a:t>
            </a: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this.formula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(‘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수식명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’);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615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1" y="5347074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2745828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(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정합성 체크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란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?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18425" y="1543708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저장하려는 데이터가 요구사항이나 설계 명세서에 따라 만들어 졌는지 확인하는 것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1" y="2007053"/>
            <a:ext cx="6400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4" y="2052131"/>
            <a:ext cx="62865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29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1543707"/>
            <a:ext cx="6178066" cy="5022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대상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496493" y="1543708"/>
            <a:ext cx="2975165" cy="206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저장의 대상이 되는 필드 및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그리드의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입력값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(value)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대상이 되는 필드 및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컬럼의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대상이 되는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Database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컬럼의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최대 길이 등이 기준이 됨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690" y="2339165"/>
            <a:ext cx="6082375" cy="14672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8425" y="5645889"/>
            <a:ext cx="6082374" cy="6911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408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유효성 검증 대상 </a:t>
            </a:r>
            <a:r>
              <a:rPr kumimoji="0" lang="ko-KR" altLang="en-US" sz="1200" kern="0" dirty="0" err="1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프로퍼티</a:t>
            </a:r>
            <a:endParaRPr kumimoji="0" lang="ko-KR" altLang="en-US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7" y="1597040"/>
            <a:ext cx="4462898" cy="2579398"/>
          </a:xfrm>
          <a:prstGeom prst="rect">
            <a:avLst/>
          </a:prstGeom>
        </p:spPr>
      </p:pic>
      <p:sp>
        <p:nvSpPr>
          <p:cNvPr id="15" name="양쪽 모서리가 둥근 사각형 14"/>
          <p:cNvSpPr/>
          <p:nvPr/>
        </p:nvSpPr>
        <p:spPr>
          <a:xfrm>
            <a:off x="318426" y="4369702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318426" y="4369702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300" y="4382278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42169" y="4387001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추가적인 유효성 검증 대상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18426" y="4769487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7" y="4896899"/>
            <a:ext cx="5620820" cy="9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640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488568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8"/>
            <a:ext cx="2488568" cy="199892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 제공 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 type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7" y="1500754"/>
            <a:ext cx="4462898" cy="49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30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Field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 방법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8424" y="1578043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프로퍼티로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지정하여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7417" y="2077955"/>
            <a:ext cx="5412522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&lt;sc-text-field id=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required=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max-length=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"15"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&gt;&lt;/sc-text-field&gt;</a:t>
            </a:r>
            <a:r>
              <a:rPr kumimoji="0" lang="ko-KR" altLang="ko-KR" sz="900" b="0" dirty="0">
                <a:latin typeface="Monaco" pitchFamily="49" charset="-127"/>
                <a:ea typeface="Monaco" pitchFamily="49" charset="-127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8427" y="2517252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validator-type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7417" y="3017163"/>
            <a:ext cx="5412522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&lt;sc-text-field id=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"email_addr"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validator-type=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"email"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&gt;&lt;/sc-text-field&gt;</a:t>
            </a:r>
            <a:r>
              <a:rPr kumimoji="0" lang="ko-KR" altLang="ko-KR" sz="900" b="0" dirty="0">
                <a:latin typeface="Monaco" pitchFamily="49" charset="-127"/>
                <a:ea typeface="Monaco" pitchFamily="49" charset="-127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4301" y="3435193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커스텀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417" y="3945740"/>
            <a:ext cx="5412522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&lt;sc-text-field id=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"email_addr"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validator=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"emailValidator"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&gt;&lt;/sc-text-field&gt;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&lt;script&gt;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Polymer({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emailValidator: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(value)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(!메일형식(value))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else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'메일 형식이 잘못되었습니다.'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</a:t>
            </a:r>
            <a:r>
              <a:rPr kumimoji="0" lang="ko-KR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&lt;/script&gt;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5730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Field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 방법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8424" y="1578043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validate()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호출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7417" y="2077955"/>
            <a:ext cx="7358267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&lt;sc-text-field id=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required=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&gt;&lt;/sc-text-field&gt;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&lt;script&gt;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Polymer({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tempSave :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isValid =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.$.text.validate();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//필드의 validate 함수에서 반환되는 타입은 boolean 입니다.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(!isValid) {  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//실패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alert(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kumimoji="0" lang="ko-KR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메세지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errors =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.$.text.getErrors(); 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//getErrors 함수에서 반환되는 타입은 Array 입니다.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&lt;/script&gt;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8427" y="4247780"/>
            <a:ext cx="9153233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validateOnValueChange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변경될 때 유효성 검증 실행을 결정하는 값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전역 또는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field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별로 설정하여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사용가능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validateOnBlur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742950" lvl="1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blur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이벤트가 발생할 때 유효성 검증 실행을 결정하는 값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전역  또는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field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별로 설정하여 사용가능</a:t>
            </a:r>
          </a:p>
        </p:txBody>
      </p:sp>
    </p:spTree>
    <p:extLst>
      <p:ext uri="{BB962C8B-B14F-4D97-AF65-F5344CB8AC3E}">
        <p14:creationId xmlns:p14="http://schemas.microsoft.com/office/powerpoint/2010/main" val="36756350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6" y="1310908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39206793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Grid Validation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 방법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8424" y="1439814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프로퍼티로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지정하여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37417" y="1939726"/>
            <a:ext cx="541252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&lt;sc-data-column data-field=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"col3"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header-text=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"컬럼3"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editable=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en-US" altLang="ko-KR" sz="900" b="0" dirty="0">
              <a:solidFill>
                <a:srgbClr val="333333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        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width=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"200"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text-align=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"left"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max-length=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"15"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kumimoji="0"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&lt;/sc-data-column&gt;</a:t>
            </a:r>
            <a:r>
              <a:rPr kumimoji="0" lang="ko-KR" altLang="ko-KR" sz="900" b="0" dirty="0">
                <a:latin typeface="Monaco" pitchFamily="49" charset="-127"/>
                <a:ea typeface="Monaco" pitchFamily="49" charset="-127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7794" y="2464087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validator-type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7417" y="2942732"/>
            <a:ext cx="5412522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&lt;sc-data-column data-field=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"col3"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header-text=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"컬럼3"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editable=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en-US" altLang="ko-KR" sz="900" b="0" dirty="0">
              <a:solidFill>
                <a:srgbClr val="333333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width=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"200"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text-align=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"left"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validator-type=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"email"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kumimoji="0"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&lt;/sc-data-column&gt;</a:t>
            </a:r>
            <a:r>
              <a:rPr kumimoji="0" lang="ko-KR" altLang="ko-KR" sz="900" b="0" dirty="0">
                <a:latin typeface="Monaco" pitchFamily="49" charset="-127"/>
                <a:ea typeface="Monaco" pitchFamily="49" charset="-127"/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99237" y="3413927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validator-function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커스텀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417" y="3924474"/>
            <a:ext cx="791116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-data-column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data-field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chr_id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“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width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"80“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validator-function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gridValidatorFunc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-data-column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i="1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endParaRPr lang="en-US" altLang="ko-KR" sz="900" b="0" i="1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gridValidatorFunc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headerText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dataField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data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){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endParaRPr lang="ko-KR" altLang="en-US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grid = me.$.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ingpStpGridPanel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provider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grid.getDataProvider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childIndexes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provider.getChildIndexes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provider.findNodeIndex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(data)),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dataField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===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chr_id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&amp;&amp;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data.evaltr_typ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==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'B'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&amp;&amp;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UT.isEmpty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(data[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dataField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])){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false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endParaRPr lang="ko-KR" altLang="en-US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if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(!valid){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return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me.translate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"STD.E1001"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null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me.translate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headerText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));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 '{0}'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은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는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)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필수 입력 항목입니다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.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else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{</a:t>
            </a:r>
          </a:p>
          <a:p>
            <a:r>
              <a:rPr lang="en-US" altLang="ko-KR" sz="900" b="0" dirty="0" smtClean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        return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6395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8"/>
            <a:ext cx="3881433" cy="38777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3881433" cy="20253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 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통한 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자동화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8424" y="1439814"/>
            <a:ext cx="915323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대상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dom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module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내에 존재하는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field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및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grid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전체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vaildation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수행하기 위해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대상 선정 및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</a:t>
            </a: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경우에는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getErrors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메시지를 전달 받을 수 없으며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모듈에서 메시지 처리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 MSG.E0000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코드 사용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this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키워드를 통해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구현된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validate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호출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781" y="3268509"/>
            <a:ext cx="7911160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 </a:t>
            </a:r>
            <a:r>
              <a:rPr kumimoji="0" lang="ko-KR" altLang="ko-KR" sz="900" b="0" dirty="0" err="1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협력사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전송 버튼 클릭 시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onReqRfxQta :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rfxData = me.getRfxData();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(!me.validate())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UT.alert(MSG.E0000);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(me.rfxData.rfx_typ ===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"RFP"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&amp;&amp; me.rfxData.prc_stl_typ ===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"TOT"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me.checkNonPriEvalSet(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'directRfxQta'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  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kumimoji="0" lang="ko-KR" altLang="ko-KR" sz="900" b="0" dirty="0" err="1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비가격평가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설정 확인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else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UT.confirm(MSG.RFX1010, </a:t>
            </a:r>
            <a:r>
              <a:rPr kumimoji="0" lang="ko-KR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 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//"</a:t>
            </a:r>
            <a:r>
              <a:rPr kumimoji="0" lang="ko-KR" altLang="ko-KR" sz="900" b="0" dirty="0" err="1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협력사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전송 하시겠습니까?"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me.set(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'rfxData.saveType'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'directRfxQta'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me.onSave();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1394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10" name="직사각형 9"/>
          <p:cNvSpPr/>
          <p:nvPr/>
        </p:nvSpPr>
        <p:spPr>
          <a:xfrm>
            <a:off x="318424" y="1439814"/>
            <a:ext cx="9153233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 startAt="2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validation-group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지정하여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validation-group </a:t>
            </a: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프로퍼티로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지정된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field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혹은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container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component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자식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element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대상이 되어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6781" y="2640121"/>
            <a:ext cx="7911160" cy="3339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&lt;sc-panel id=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"searchPanel"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title=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"기본정보"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class=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"box"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collapsible=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validation-group=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"tempSave"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&lt;table&gt;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&lt;/table&gt;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&lt;/sc-panel&gt;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&lt;sc-text-field required=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value=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"{{rfxData.rfx_tit}}"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readonly=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"[[!formula('firstRoundEditable')]]"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en-US" altLang="ko-KR" sz="900" b="0" dirty="0">
              <a:solidFill>
                <a:srgbClr val="333333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en-US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               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max-length=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"100"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validation-group=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"tempSave"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kumimoji="0"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&lt;/sc-text-field&gt;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 임시저장 버튼 클릭 시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onTempSave :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 =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rfxData = me.getRfxData();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(!me.validate(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'tempSave'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UT.alert(MSG.E0000);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me.set(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'rfxData.saveType'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'tempSave'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me.onSave();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8"/>
            <a:ext cx="3881433" cy="38777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3881433" cy="20253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cc-module-behavior 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통한 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validation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자동화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730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10" name="직사각형 9"/>
          <p:cNvSpPr/>
          <p:nvPr/>
        </p:nvSpPr>
        <p:spPr>
          <a:xfrm>
            <a:off x="318424" y="1439814"/>
            <a:ext cx="9153233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커스텀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validator-type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 factory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-environment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선언하여 사용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6780" y="2259482"/>
            <a:ext cx="7730411" cy="815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SCValidator.factory({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type :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'custom-type-1'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regex : ([0-9])\w+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invalidMessage :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'오류 </a:t>
            </a:r>
            <a:r>
              <a:rPr kumimoji="0" lang="ko-KR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메세지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8"/>
            <a:ext cx="4423694" cy="38777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4423694" cy="202538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SCValidator.factor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통한 </a:t>
            </a:r>
            <a:r>
              <a:rPr kumimoji="0" lang="ko-KR" altLang="en-US" sz="1200" kern="0" dirty="0" err="1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커스텀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en-US" altLang="ko-KR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validator-type 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7704" y="3261526"/>
            <a:ext cx="91532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6780" y="3762213"/>
            <a:ext cx="773041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SCValidator.factory({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type :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'custom-type-2'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minlength : 10,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maxlength : 100,  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//조합하여 생성한 validation type 의 경우 validator 함수 및 invalidMessage 는 필수가 아닌 선택적으로 사용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invalidMessage : 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'오류 </a:t>
            </a:r>
            <a:r>
              <a:rPr kumimoji="0" lang="ko-KR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메세지</a:t>
            </a:r>
            <a:r>
              <a:rPr kumimoji="0" lang="ko-KR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validator :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(value, typeValue, formatArgs) {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  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또는 </a:t>
            </a:r>
            <a:r>
              <a:rPr kumimoji="0" lang="ko-KR" altLang="ko-KR" sz="90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.invalidMessage 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333333"/>
                </a:solidFill>
                <a:latin typeface="Monaco" pitchFamily="49" charset="-127"/>
                <a:ea typeface="Monaco" pitchFamily="49" charset="-127"/>
              </a:rPr>
              <a:t>   </a:t>
            </a:r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  <a:p>
            <a:pPr lvl="0"/>
            <a:r>
              <a:rPr kumimoji="0" lang="ko-KR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kumimoji="0" lang="ko-KR" altLang="ko-KR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879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0" y="5661274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40294912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3438" y="3371438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3438" y="3371438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9312" y="3384014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7181" y="3388737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 </a:t>
            </a:r>
            <a:r>
              <a:rPr kumimoji="0" lang="ko-KR" altLang="en-US" sz="1200" kern="0" dirty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 방법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3438" y="3771223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439" y="3878791"/>
            <a:ext cx="6119260" cy="1338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-formatter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"formatter"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-formatter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전역객체를 이용한 방법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value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SCFormatter.format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'date'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Date());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태그로 선언된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formatter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를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사용하는 방법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value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'formatter'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).format(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'number'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12345.123);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8425" y="1561540"/>
            <a:ext cx="9153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다양한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유형의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삭제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하고 </a:t>
            </a: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SCFormatter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이용하여 등록된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사용할 수 있는 기능을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96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formatter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572125" y="1534626"/>
            <a:ext cx="389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SCFormatter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등록되는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클래스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구현하기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위해서는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구현함으로써 가능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63219" y="1437952"/>
            <a:ext cx="0" cy="4391348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8427" y="1545520"/>
            <a:ext cx="5063198" cy="4108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Polymer </a:t>
            </a:r>
            <a:r>
              <a:rPr lang="ko-KR" altLang="en-US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커스텀</a:t>
            </a:r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엘리먼트</a:t>
            </a:r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link </a:t>
            </a:r>
            <a:r>
              <a:rPr lang="en-US" altLang="ko-KR" sz="900" b="0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rel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"import" 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href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"sc-formatter-behavior.html"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Polymer({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is :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'custom-formatter'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SCFormatterBehavior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구현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behaviors : [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Polymer.SCFormatterBehavior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],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properties : {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기본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formatter</a:t>
            </a:r>
            <a:endParaRPr lang="ko-KR" altLang="en-US" sz="900" b="0" dirty="0">
              <a:solidFill>
                <a:srgbClr val="3F7F5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defaultFormat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: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type : String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//formatter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의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이름으로 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SCFormatter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에 등록되는 유형 입니다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.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name :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type : String,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value :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'custom'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format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(value, format) {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포매팅된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값을 반환합니다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.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moment(value).format(format ||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.defaultFormat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//Polymer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커스텀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엘리먼트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CustomFormatter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document.createElement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'custom-formatter'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6754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화면제어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318426" y="1038167"/>
            <a:ext cx="3072473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318426" y="1038167"/>
            <a:ext cx="3072473" cy="199892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SCFormatter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구현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572125" y="1534626"/>
            <a:ext cx="3899535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SCFormatter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에서는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구현 및 등록을 간편하게 할 수 있도록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factory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제공하고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있음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factory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함수의 인자는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Object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리터럴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형태로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name,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defaultFormat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(optional)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프로퍼티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와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구현해야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63219" y="1437952"/>
            <a:ext cx="0" cy="1810073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8427" y="1545520"/>
            <a:ext cx="5063198" cy="1338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CustomFormatter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SCFormatter.factory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name :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format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(value, format) {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 err="1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포맷팅된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값을 반환합니다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.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value;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318425" y="3408223"/>
            <a:ext cx="3072473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318425" y="3408223"/>
            <a:ext cx="3072473" cy="199892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4300" y="3420799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42169" y="3425522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등록 및 삭제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18426" y="3808008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72124" y="3904682"/>
            <a:ext cx="3899535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SCFormatter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클래스는 자체적으로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맷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팅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기능을 제공하지 않기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때문에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별도의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등록해서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등록할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-formatter-behavior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구현한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객체를 인자로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전달해 등록할 수 있음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463218" y="3808008"/>
            <a:ext cx="0" cy="2831391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18426" y="3915576"/>
            <a:ext cx="5063198" cy="2723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CustomFormatter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{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//format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함수 구현 예제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format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(value) {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포매팅된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값을 반환합니다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.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return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value;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//formatter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등록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SCFormatter.register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CustomFormatter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//formatter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삭제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SCFormatter.unregister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-formatter-behavior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를 구현한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formatter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등록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SCFormatter.register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CustomFormatter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12521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10. formatters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등록한 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18426" y="1545520"/>
            <a:ext cx="915323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-formatter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"formatter"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-formatter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-text-field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"w-200"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input-cover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"{{value}}"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format-type</a:t>
            </a:r>
            <a:r>
              <a:rPr lang="en-US" altLang="ko-KR" sz="900" b="0" i="1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“custom"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-text-field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template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 err="1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SCFormatter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전역객체를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이용한 방법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value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SCFormatter.format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'date'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new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Date());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태그로 선언된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formatter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를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사용하는 방법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value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document.getElementById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'formatter'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).format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‘custom'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12345.123);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8425" y="3644047"/>
            <a:ext cx="915323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태그에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format-type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선언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등록된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custom formatter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format-type property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작성하는 형태로 사용 가능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스크립트에서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ko-KR" sz="14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SCFormatter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전역 객체를 이용하여 등록된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 가능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태그로 선언된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가져와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 직접 호출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048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69" y="5960207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12843594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" y="1326750"/>
            <a:ext cx="6949660" cy="487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Naming Rule</a:t>
            </a:r>
            <a:endParaRPr lang="ko-KR" altLang="en-US" dirty="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41687" y="1619249"/>
            <a:ext cx="3457349" cy="454818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199" y="1584362"/>
            <a:ext cx="6998073" cy="461802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8073" y="1296091"/>
            <a:ext cx="2701044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소스 유형별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EM (EMRO Module)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메인 모듈 소스를 지칭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 (EMRO Sub-module)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개별 프로세스 소스를 지칭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 (EMRO Popup)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팝업 소스를 지칭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CC (Custom Component)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커스텀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컴포넌트를 지칭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* cc-module-behavior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pre-fix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자동화 처리를 하고 있어 준수 </a:t>
            </a:r>
            <a:r>
              <a:rPr kumimoji="0" lang="ko-KR" altLang="en-US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해야함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0142" y="2055381"/>
            <a:ext cx="766407" cy="14287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1687" y="1427198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63247" y="1619249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66360" y="2390660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10142" y="1898217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29" y="2540316"/>
            <a:ext cx="2627218" cy="210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694128" y="2540316"/>
            <a:ext cx="2627219" cy="210788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936449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요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710793" y="1478998"/>
            <a:ext cx="3760867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팝업을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생성해주는 유틸리티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싱글톤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인스턴스이며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팝업생성 및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동적 로드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기능을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제공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7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. </a:t>
            </a:r>
            <a:r>
              <a:rPr kumimoji="0" lang="en-US" altLang="ko-KR" dirty="0" err="1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sc</a:t>
            </a:r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-popup-manager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03465" y="1437952"/>
            <a:ext cx="0" cy="5080654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8426" y="1478998"/>
            <a:ext cx="519602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&lt;!-- 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기본예제 </a:t>
            </a:r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link </a:t>
            </a:r>
            <a:r>
              <a:rPr lang="en-US" altLang="ko-KR" sz="900" b="0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rel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"import" 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href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"custom-element.html"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window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SCPopupManager.create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'custom-element'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500, 300);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window.show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-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poup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-manager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의 사이즈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(width, height)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를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%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로 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설정할 수 있음</a:t>
            </a:r>
            <a:endParaRPr lang="en-US" altLang="ko-KR" sz="900" b="0" dirty="0">
              <a:solidFill>
                <a:srgbClr val="3F7F5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사이즈 계산의 대상은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parent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속성의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엘리먼트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사이즈 기준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popup =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SCPopupManager.create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custom-element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'100%'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'100%'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popup.show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 smtClean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   //</a:t>
            </a:r>
            <a:r>
              <a:rPr lang="en-US" altLang="ko-KR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-popup-manager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의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create 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함수 대체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popup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SCPopupManager.popup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custom-element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1000, 600,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   modal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   closable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maximizable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   resizable :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   collapsible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팝업 활성화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popup.show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20" name="양쪽 모서리가 둥근 사각형 19"/>
          <p:cNvSpPr/>
          <p:nvPr/>
        </p:nvSpPr>
        <p:spPr bwMode="auto">
          <a:xfrm>
            <a:off x="5710793" y="3523475"/>
            <a:ext cx="3707524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54289"/>
              </p:ext>
            </p:extLst>
          </p:nvPr>
        </p:nvGraphicFramePr>
        <p:xfrm>
          <a:off x="5710793" y="3955475"/>
          <a:ext cx="3707523" cy="241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23"/>
                <a:gridCol w="2864300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-window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load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-window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컨텐츠를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동적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로드하여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popup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-window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register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 가능한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-window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unregister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 가능한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-window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get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 가능한 </a:t>
                      </a:r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-window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2432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 팝업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7. </a:t>
            </a:r>
            <a:r>
              <a:rPr kumimoji="0" lang="en-US" altLang="ko-KR" dirty="0" err="1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sc</a:t>
            </a:r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-popup-manager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4" name="직사각형 3"/>
          <p:cNvSpPr/>
          <p:nvPr/>
        </p:nvSpPr>
        <p:spPr>
          <a:xfrm>
            <a:off x="318426" y="1478998"/>
            <a:ext cx="915323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link </a:t>
            </a:r>
            <a:r>
              <a:rPr lang="en-US" altLang="ko-KR" sz="900" b="0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rel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"import" </a:t>
            </a:r>
            <a:r>
              <a:rPr lang="en-US" altLang="ko-KR" sz="900" b="0" i="1" dirty="0" err="1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href</a:t>
            </a:r>
            <a:r>
              <a:rPr lang="en-US" altLang="ko-KR" sz="900" b="0" i="1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-common-popup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공통 팝업 등록</a:t>
            </a:r>
            <a:endParaRPr lang="ko-KR" altLang="en-US" sz="900" b="0" dirty="0">
              <a:solidFill>
                <a:srgbClr val="3F7F5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SCPopupManager.register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'common-popup'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-common-popup'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1000, 600, { modal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});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호출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popup 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SCPopupManager.get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'common-popup'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popup.show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popup.hide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삭제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SCPopupManager.unregister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'common-popup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324037" y="35859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양쪽 모서리가 둥근 사각형 24"/>
          <p:cNvSpPr/>
          <p:nvPr/>
        </p:nvSpPr>
        <p:spPr>
          <a:xfrm>
            <a:off x="324037" y="35859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9911" y="35985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47780" y="36032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모듈 내 팝업 재사용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24037" y="39857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4036" y="4026798"/>
            <a:ext cx="915323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type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"text/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javascript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팝업 생성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if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(!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SCPopupManager.popup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es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-popup'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me, 1000, 600, {modal 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true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me.popupCloseHandler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me.popup.hide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};  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me.popup.addEventListener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'close'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me.popupCloseHandler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  </a:t>
            </a: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</a:t>
            </a:r>
          </a:p>
          <a:p>
            <a:r>
              <a:rPr lang="en-US" altLang="ko-KR" sz="900" b="0" dirty="0" smtClean="0"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...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팝업 소멸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me.popup.removeEventListener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'close'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me.popupCloseHandler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me.popup.destroy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me.popup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null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script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9875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</a:t>
            </a:r>
            <a:r>
              <a:rPr kumimoji="0" lang="en-US" altLang="ko-KR" sz="1200" kern="0" dirty="0" err="1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-upload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ETC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15" name="직사각형 14"/>
          <p:cNvSpPr/>
          <p:nvPr/>
        </p:nvSpPr>
        <p:spPr>
          <a:xfrm>
            <a:off x="4895043" y="1478998"/>
            <a:ext cx="4576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panel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스타일을 포함하고 있으며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title-text property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값이 존재할 경우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panel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스타일로 표현 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818719" y="1425945"/>
            <a:ext cx="0" cy="5080654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1524000"/>
            <a:ext cx="4437818" cy="133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양쪽 모서리가 둥근 사각형 19"/>
          <p:cNvSpPr/>
          <p:nvPr/>
        </p:nvSpPr>
        <p:spPr bwMode="auto">
          <a:xfrm>
            <a:off x="4935987" y="2592447"/>
            <a:ext cx="4523274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96024"/>
              </p:ext>
            </p:extLst>
          </p:nvPr>
        </p:nvGraphicFramePr>
        <p:xfrm>
          <a:off x="4935987" y="3024447"/>
          <a:ext cx="4523273" cy="298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64"/>
                <a:gridCol w="3215409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titleText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패널의 패널 텍스트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editable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가능 여부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false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업로드 버튼이 보이지 않음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435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maxTotalFileCount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파일 첨부 가능 개수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maxTotalFileSize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파일 첨부 가능 용량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extension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허용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확장자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목록의 키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upload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업로드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Promise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반환함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3190262"/>
            <a:ext cx="4408480" cy="126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18425" y="2794468"/>
            <a:ext cx="45766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title-text property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선언한 경우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8427" y="4387762"/>
            <a:ext cx="45766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title-text property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선언하지 않은 경우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792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-upload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ETC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589818" y="1330410"/>
            <a:ext cx="0" cy="5080654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18426" y="1559258"/>
            <a:ext cx="5188446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div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hbox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-upload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fileUpload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title-text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첨부파일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flex“</a:t>
            </a:r>
          </a:p>
          <a:p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              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regInfo.att_no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-upload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div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"hspace-5"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div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-upload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imgUpload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title-text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이미지파일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flex“</a:t>
            </a:r>
          </a:p>
          <a:p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              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regInfo.img_att_no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  </a:t>
            </a:r>
            <a:r>
              <a:rPr lang="en-US" altLang="ko-KR" sz="900" b="0" dirty="0" smtClean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image-only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</a:t>
            </a:r>
            <a:r>
              <a:rPr lang="en-US" altLang="ko-KR" sz="900" b="0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s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-upload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div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&lt;script&gt;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UT.confirm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(message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),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Promise.all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([me.$.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fileUpload.upload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(), </a:t>
            </a:r>
            <a:endParaRPr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me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imgUpload.upload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()]).then(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smtClean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// </a:t>
            </a:r>
            <a:r>
              <a:rPr lang="en-US" altLang="ko-KR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request body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에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데이타</a:t>
            </a:r>
            <a:r>
              <a:rPr lang="ko-KR" altLang="en-US" sz="900" b="0" dirty="0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ko-KR" altLang="en-US" sz="900" b="0" dirty="0" err="1">
                <a:solidFill>
                  <a:srgbClr val="3F7F5F"/>
                </a:solidFill>
                <a:latin typeface="Monaco" pitchFamily="49" charset="-127"/>
                <a:ea typeface="Monaco" pitchFamily="49" charset="-127"/>
              </a:rPr>
              <a:t>셋팅</a:t>
            </a:r>
            <a:endParaRPr lang="ko-KR" altLang="en-US" sz="900" b="0" dirty="0">
              <a:solidFill>
                <a:srgbClr val="3F7F5F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me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saveInfoRegReq.body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reqInfo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me.get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reqInfo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,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asgnAttrList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me.get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asgnAttrList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};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ko-KR" altLang="en-US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            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UT.request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(me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saveInfoRegReq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});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&lt;/script&gt;</a:t>
            </a:r>
            <a:endParaRPr lang="en-US" altLang="ko-KR" sz="900" b="0" dirty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91117" y="1478998"/>
            <a:ext cx="3780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첨부파일 업로드 시에는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upload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사용하여 업로드하며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Promise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전달 받아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upload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완료 시점에 대한 처리를 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907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7" y="1488858"/>
            <a:ext cx="3229991" cy="22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</a:t>
            </a:r>
            <a:r>
              <a:rPr kumimoji="0" lang="en-US" altLang="ko-KR" sz="1200" kern="0" dirty="0" err="1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-editor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ETC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15" name="직사각형 14"/>
          <p:cNvSpPr/>
          <p:nvPr/>
        </p:nvSpPr>
        <p:spPr>
          <a:xfrm>
            <a:off x="3987799" y="1478998"/>
            <a:ext cx="5483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panel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스타일을 포함하고 있으며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title-text property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값이 존재할 경우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panel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스타일로 표현 됨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6310" y="1437952"/>
            <a:ext cx="0" cy="5080654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양쪽 모서리가 둥근 사각형 19"/>
          <p:cNvSpPr/>
          <p:nvPr/>
        </p:nvSpPr>
        <p:spPr bwMode="auto">
          <a:xfrm>
            <a:off x="4468092" y="2627679"/>
            <a:ext cx="4523274" cy="432000"/>
          </a:xfrm>
          <a:prstGeom prst="round2SameRect">
            <a:avLst>
              <a:gd name="adj1" fmla="val 11611"/>
              <a:gd name="adj2" fmla="val 0"/>
            </a:avLst>
          </a:prstGeom>
          <a:solidFill>
            <a:srgbClr val="CFDDED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188413" defTabSz="95637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kumimoji="0"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5276"/>
              </p:ext>
            </p:extLst>
          </p:nvPr>
        </p:nvGraphicFramePr>
        <p:xfrm>
          <a:off x="4468092" y="3059679"/>
          <a:ext cx="4523273" cy="240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64"/>
                <a:gridCol w="3215409"/>
              </a:tblGrid>
              <a:tr h="416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titleText</a:t>
                      </a:r>
                      <a:endParaRPr lang="ko-KR" altLang="en-US" sz="1000" b="0" i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패널의 패널 텍스트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editable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가능 여부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내용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valueType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(text, body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내용의 형태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text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순수 텍스트만 입력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syncValue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값과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 </a:t>
                      </a:r>
                      <a:r>
                        <a:rPr lang="ko-KR" altLang="en-US" sz="1000" b="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변수값을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동기화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1" kern="0" dirty="0" err="1" smtClean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setInsertHtml</a:t>
                      </a:r>
                      <a:endParaRPr kumimoji="0" lang="en-US" altLang="ko-KR" sz="1000" b="0" i="1" kern="0" dirty="0" smtClean="0">
                        <a:solidFill>
                          <a:srgbClr val="40404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커서 위치에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삽입</a:t>
                      </a:r>
                      <a:endParaRPr lang="en-US" altLang="ko-KR" sz="10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427" y="3661385"/>
            <a:ext cx="32299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title-text property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선언한 경우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2101" y="6040129"/>
            <a:ext cx="33063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title-text property</a:t>
            </a:r>
            <a:r>
              <a:rPr kumimoji="0" lang="ko-KR" altLang="en-US" sz="1000" kern="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선언하지 않은 경우</a:t>
            </a:r>
            <a:endParaRPr kumimoji="0" lang="en-US" altLang="ko-KR" sz="1000" kern="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7" y="4127854"/>
            <a:ext cx="3229991" cy="199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8701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양쪽 모서리가 둥근 사각형 6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err="1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</a:t>
            </a:r>
            <a:r>
              <a:rPr kumimoji="0" lang="en-US" altLang="ko-KR" sz="1200" kern="0" dirty="0" err="1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</a:t>
            </a:r>
            <a:r>
              <a:rPr kumimoji="0" lang="en-US" altLang="ko-KR" sz="1200" kern="0" dirty="0" smtClean="0">
                <a:solidFill>
                  <a:schemeClr val="bg1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-editor</a:t>
            </a:r>
            <a:endParaRPr kumimoji="0" lang="en-US" altLang="ko-KR" sz="1100" kern="0" dirty="0">
              <a:solidFill>
                <a:schemeClr val="bg1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ETC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2" name="직사각형 1"/>
          <p:cNvSpPr/>
          <p:nvPr/>
        </p:nvSpPr>
        <p:spPr>
          <a:xfrm>
            <a:off x="318427" y="1514861"/>
            <a:ext cx="4953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-panel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-toolbar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-label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템플릿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-label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-spacer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-spacer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    &lt;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text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ko-KR" altLang="en-US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미리보기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on-click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onPreview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-button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-toolbar</a:t>
            </a:r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 smtClean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    &lt;!-- </a:t>
            </a:r>
            <a:r>
              <a:rPr lang="ko-KR" altLang="en-US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템플릿 에디터 </a:t>
            </a:r>
            <a:r>
              <a:rPr lang="en-US" altLang="ko-KR" sz="900" b="0" dirty="0">
                <a:solidFill>
                  <a:srgbClr val="3F5FBF"/>
                </a:solidFill>
                <a:latin typeface="Monaco" pitchFamily="49" charset="-127"/>
                <a:ea typeface="Monaco" pitchFamily="49" charset="-127"/>
              </a:rPr>
              <a:t>--&gt;</a:t>
            </a: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</a:t>
            </a:r>
            <a:r>
              <a:rPr lang="en-US" altLang="ko-KR" sz="900" b="0" dirty="0" err="1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s</a:t>
            </a:r>
            <a:r>
              <a:rPr lang="en-US" altLang="ko-KR" sz="900" b="0" dirty="0" err="1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</a:t>
            </a:r>
            <a:r>
              <a:rPr lang="en-US" altLang="ko-KR" sz="900" b="0" dirty="0" smtClean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-editor </a:t>
            </a:r>
            <a:r>
              <a:rPr lang="en-US" altLang="ko-KR" sz="900" b="0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id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"editor"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class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"flex"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value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"{{</a:t>
            </a:r>
            <a:r>
              <a:rPr lang="en-US" altLang="ko-KR" sz="900" b="0" i="1" dirty="0" err="1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approvalInfo.tmp_cont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}}" </a:t>
            </a:r>
            <a:r>
              <a:rPr lang="en-US" altLang="ko-KR" sz="900" b="0" i="1" dirty="0">
                <a:solidFill>
                  <a:srgbClr val="7F007F"/>
                </a:solidFill>
                <a:latin typeface="Monaco" pitchFamily="49" charset="-127"/>
                <a:ea typeface="Monaco" pitchFamily="49" charset="-127"/>
              </a:rPr>
              <a:t>editable</a:t>
            </a:r>
            <a:r>
              <a:rPr lang="en-US" altLang="ko-KR" sz="900" b="0" i="1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=</a:t>
            </a:r>
            <a:r>
              <a:rPr lang="en-US" altLang="ko-KR" sz="900" b="0" i="1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"true</a:t>
            </a:r>
            <a:r>
              <a:rPr lang="en-US" altLang="ko-KR" sz="900" b="0" i="1" dirty="0" smtClean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</a:t>
            </a:r>
            <a:r>
              <a:rPr lang="en-US" altLang="ko-KR" sz="900" b="0" i="1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&gt;&lt;/</a:t>
            </a:r>
            <a:r>
              <a:rPr lang="en-US" altLang="ko-KR" sz="900" b="0" i="1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cc-editor</a:t>
            </a:r>
            <a:r>
              <a:rPr lang="en-US" altLang="ko-KR" sz="900" b="0" i="1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r>
              <a:rPr lang="en-US" altLang="ko-KR" sz="900" b="0" dirty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</a:t>
            </a:r>
            <a:r>
              <a:rPr lang="en-US" altLang="ko-KR" sz="900" b="0" dirty="0" err="1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sc</a:t>
            </a:r>
            <a:r>
              <a:rPr lang="en-US" altLang="ko-KR" sz="900" b="0" dirty="0">
                <a:solidFill>
                  <a:srgbClr val="3F7F7F"/>
                </a:solidFill>
                <a:latin typeface="Monaco" pitchFamily="49" charset="-127"/>
                <a:ea typeface="Monaco" pitchFamily="49" charset="-127"/>
              </a:rPr>
              <a:t>-panel</a:t>
            </a:r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&gt;</a:t>
            </a:r>
          </a:p>
          <a:p>
            <a:endParaRPr lang="en-US" altLang="ko-KR" sz="900" b="0" dirty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&lt;script&gt;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onSave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function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 {</a:t>
            </a: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me = </a:t>
            </a:r>
            <a:r>
              <a:rPr lang="en-US" altLang="ko-KR" sz="900" b="0" dirty="0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this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;</a:t>
            </a:r>
          </a:p>
          <a:p>
            <a:endParaRPr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editor.syncValue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();</a:t>
            </a:r>
          </a:p>
          <a:p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>
                <a:solidFill>
                  <a:srgbClr val="7F0055"/>
                </a:solidFill>
                <a:latin typeface="Monaco" pitchFamily="49" charset="-127"/>
                <a:ea typeface="Monaco" pitchFamily="49" charset="-127"/>
              </a:rPr>
              <a:t>var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defaultParam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= {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tmp_cont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: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me.approvalInfo.tmp_cont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|| </a:t>
            </a:r>
            <a:r>
              <a:rPr lang="en-US" altLang="ko-KR" sz="900" b="0" dirty="0">
                <a:solidFill>
                  <a:srgbClr val="2A00FF"/>
                </a:solidFill>
                <a:latin typeface="Monaco" pitchFamily="49" charset="-127"/>
                <a:ea typeface="Monaco" pitchFamily="49" charset="-127"/>
              </a:rPr>
              <a:t>""</a:t>
            </a:r>
          </a:p>
          <a:p>
            <a:r>
              <a:rPr lang="ko-KR" altLang="en-US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};</a:t>
            </a:r>
          </a:p>
          <a:p>
            <a:endParaRPr lang="en-US" altLang="ko-KR" sz="900" b="0" dirty="0" smtClean="0">
              <a:solidFill>
                <a:srgbClr val="00000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    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UT.request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(me.$.</a:t>
            </a:r>
            <a:r>
              <a:rPr lang="en-US" altLang="ko-KR" sz="900" b="0" dirty="0" err="1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saveList</a:t>
            </a:r>
            <a:r>
              <a:rPr lang="en-US" altLang="ko-KR" sz="900" b="0" dirty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);</a:t>
            </a:r>
          </a:p>
          <a:p>
            <a:r>
              <a:rPr lang="en-US" altLang="ko-KR" sz="900" b="0" dirty="0" smtClean="0">
                <a:solidFill>
                  <a:srgbClr val="000000"/>
                </a:solidFill>
                <a:latin typeface="Monaco" pitchFamily="49" charset="-127"/>
                <a:ea typeface="Monaco" pitchFamily="49" charset="-127"/>
              </a:rPr>
              <a:t>    }        </a:t>
            </a:r>
            <a:endParaRPr lang="en-US" altLang="ko-KR" sz="900" b="0" dirty="0" smtClean="0">
              <a:solidFill>
                <a:srgbClr val="008080"/>
              </a:solidFill>
              <a:latin typeface="Monaco" pitchFamily="49" charset="-127"/>
              <a:ea typeface="Monaco" pitchFamily="49" charset="-127"/>
            </a:endParaRPr>
          </a:p>
          <a:p>
            <a:r>
              <a:rPr lang="en-US" altLang="ko-KR" sz="900" b="0" dirty="0" smtClean="0">
                <a:solidFill>
                  <a:srgbClr val="008080"/>
                </a:solidFill>
                <a:latin typeface="Monaco" pitchFamily="49" charset="-127"/>
                <a:ea typeface="Monaco" pitchFamily="49" charset="-127"/>
              </a:rPr>
              <a:t>&lt;/script&gt;</a:t>
            </a:r>
            <a:endParaRPr lang="ko-KR" altLang="en-US" sz="900" b="0" dirty="0">
              <a:latin typeface="Monaco" pitchFamily="49" charset="-127"/>
              <a:ea typeface="Monaco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1337" y="1478998"/>
            <a:ext cx="4060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서버에 요청을 보내기 전 </a:t>
            </a:r>
            <a:r>
              <a:rPr kumimoji="0" lang="en-US" altLang="ko-KR" sz="1200" kern="0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syncValue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통해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binding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된 값과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editor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동기화 후 요청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344157" y="1514861"/>
            <a:ext cx="0" cy="5080654"/>
          </a:xfrm>
          <a:prstGeom prst="line">
            <a:avLst/>
          </a:prstGeom>
          <a:ln w="9525">
            <a:solidFill>
              <a:srgbClr val="10223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66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ETC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11" name="직사각형 10"/>
          <p:cNvSpPr/>
          <p:nvPr/>
        </p:nvSpPr>
        <p:spPr>
          <a:xfrm>
            <a:off x="422694" y="1078302"/>
            <a:ext cx="904896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SMARTsuite9.1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2"/>
              </a:rPr>
              <a:t>서버 측 구조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SMARTsuite9.1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  <a:hlinkClick r:id="rId3"/>
              </a:rPr>
              <a:t>클라이언트 측 구조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50" indent="-28575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Wingdings" pitchFamily="2" charset="2"/>
              <a:buChar char="§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Grid API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링크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en-US" altLang="ko-KR" sz="1200" dirty="0">
                <a:hlinkClick r:id="rId4"/>
              </a:rPr>
              <a:t>Confluence Grid </a:t>
            </a:r>
            <a:r>
              <a:rPr lang="en-US" altLang="ko-KR" sz="1200" dirty="0" smtClean="0">
                <a:hlinkClick r:id="rId4"/>
              </a:rPr>
              <a:t>API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10539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" y="1326750"/>
            <a:ext cx="6949660" cy="487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kumimoji="0" lang="en-US" altLang="ko-KR" dirty="0" smtClean="0"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cs typeface="Arial" pitchFamily="34" charset="0"/>
              </a:rPr>
              <a:t>Naming Rule</a:t>
            </a:r>
            <a:endParaRPr lang="ko-KR" altLang="en-US" dirty="0"/>
          </a:p>
        </p:txBody>
      </p:sp>
      <p:sp>
        <p:nvSpPr>
          <p:cNvPr id="63" name="양쪽 모서리가 둥근 사각형 6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8" name="직사각형 7"/>
          <p:cNvSpPr/>
          <p:nvPr/>
        </p:nvSpPr>
        <p:spPr>
          <a:xfrm>
            <a:off x="69531" y="1609724"/>
            <a:ext cx="3400927" cy="455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688" y="1581150"/>
            <a:ext cx="6931980" cy="462124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98073" y="1296091"/>
            <a:ext cx="27010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em-user.html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es-user-list.html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es-user-tab.html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22653" y="1614487"/>
            <a:ext cx="3421073" cy="454824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8109" y="1426761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4301" y="1630662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659799" y="1630663"/>
            <a:ext cx="144462" cy="1428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98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161776" y="1601451"/>
            <a:ext cx="4452479" cy="319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61777" y="1250111"/>
            <a:ext cx="4452479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Naming Rule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Layout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(cc-page-title-bar)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sub-title </a:t>
            </a:r>
            <a:r>
              <a:rPr kumimoji="0" lang="ko-KR" altLang="en-US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영역 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(cc-sub-title-bar, cc-grid-toolbar, </a:t>
            </a: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-panel)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CSS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서버요청 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(request)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sc-ajax</a:t>
            </a:r>
            <a:endParaRPr kumimoji="0" lang="en-US" altLang="ko-KR" sz="12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-code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화면전환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lifecycle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-pages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화면제어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formulas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validators</a:t>
            </a:r>
          </a:p>
          <a:p>
            <a:pPr marL="800100" lvl="1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+mj-lt"/>
              <a:buAutoNum type="alphaLcPeriod"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formatters</a:t>
            </a:r>
          </a:p>
          <a:p>
            <a:pPr marL="342900" indent="-342900" defTabSz="1001908" eaLnBrk="1" fontAlgn="ctr" hangingPunct="1">
              <a:lnSpc>
                <a:spcPts val="2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sc</a:t>
            </a:r>
            <a:r>
              <a:rPr kumimoji="0" lang="en-US" altLang="ko-KR" sz="1400" kern="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-popup-manager</a:t>
            </a:r>
          </a:p>
        </p:txBody>
      </p:sp>
    </p:spTree>
    <p:extLst>
      <p:ext uri="{BB962C8B-B14F-4D97-AF65-F5344CB8AC3E}">
        <p14:creationId xmlns:p14="http://schemas.microsoft.com/office/powerpoint/2010/main" val="8371314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91" y="1490386"/>
            <a:ext cx="6816858" cy="508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Layout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구성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671009" y="1717052"/>
            <a:ext cx="0" cy="501830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79342" y="1914003"/>
            <a:ext cx="8168640" cy="762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79342" y="2078805"/>
            <a:ext cx="8168640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979342" y="2376839"/>
            <a:ext cx="8168640" cy="1906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4373" y="3964593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2725" y="2132524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page-title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17698" y="1886303"/>
            <a:ext cx="7028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mdi tab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17698" y="1661778"/>
            <a:ext cx="8085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top menu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96609" y="397998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left menu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79342" y="2558166"/>
            <a:ext cx="8168640" cy="1524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17698" y="2345404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sub-title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7637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23" y="1483095"/>
            <a:ext cx="6815994" cy="50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2. Layout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796481" y="23524"/>
            <a:ext cx="2866237" cy="359423"/>
          </a:xfrm>
          <a:prstGeom prst="rect">
            <a:avLst/>
          </a:prstGeom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/>
            <a:r>
              <a:rPr lang="en-US" altLang="ko-KR" sz="1600" kern="0" dirty="0" err="1" smtClean="0"/>
              <a:t>SMARTsuite</a:t>
            </a:r>
            <a:r>
              <a:rPr lang="en-US" altLang="ko-KR" sz="1600" kern="0" dirty="0" smtClean="0"/>
              <a:t> 9.1</a:t>
            </a:r>
            <a:endParaRPr lang="ko-KR" altLang="en-US" sz="1600" kern="0" dirty="0"/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전체</a:t>
            </a: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Layout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구성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766384" y="1717052"/>
            <a:ext cx="0" cy="5018304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090629" y="1916368"/>
            <a:ext cx="8168640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085866" y="2064980"/>
            <a:ext cx="8168640" cy="1524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90629" y="2361890"/>
            <a:ext cx="8168640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92417" y="4226204"/>
            <a:ext cx="7360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92416" y="210594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page-title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92416" y="1881830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mdi tab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175" y="4230051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left menu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AutoShape 2" descr="filesystem:chrome-extension://fdpohaocaechififmbbbbbknoalclacl/temporary/screencapture-localhost-8080-afterLogin-do-1488247275757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92417" y="1652707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top menu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090629" y="3054010"/>
            <a:ext cx="8168640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66" y="2847666"/>
            <a:ext cx="8173403" cy="0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2417" y="2822387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sub-title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670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1098853028</TotalTime>
  <Pages>1</Pages>
  <Words>4743</Words>
  <Application>Microsoft Office PowerPoint</Application>
  <PresentationFormat>A4 용지(210x297mm)</PresentationFormat>
  <Paragraphs>1221</Paragraphs>
  <Slides>57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8_822appen</vt:lpstr>
      <vt:lpstr>9_822appen</vt:lpstr>
      <vt:lpstr>10_822appen</vt:lpstr>
      <vt:lpstr>11_822appen</vt:lpstr>
      <vt:lpstr>12_822appen</vt:lpstr>
      <vt:lpstr>SMARTsuite9.1</vt:lpstr>
      <vt:lpstr>PowerPoint 프레젠테이션</vt:lpstr>
      <vt:lpstr>목차</vt:lpstr>
      <vt:lpstr>PowerPoint 프레젠테이션</vt:lpstr>
      <vt:lpstr>1. Naming Rule</vt:lpstr>
      <vt:lpstr>1. Naming Rule</vt:lpstr>
      <vt:lpstr>PowerPoint 프레젠테이션</vt:lpstr>
      <vt:lpstr>2. Layout</vt:lpstr>
      <vt:lpstr>2. Layout</vt:lpstr>
      <vt:lpstr>2. Layout</vt:lpstr>
      <vt:lpstr>2. Layout</vt:lpstr>
      <vt:lpstr>2. Layout</vt:lpstr>
      <vt:lpstr>2. Layout</vt:lpstr>
      <vt:lpstr>2. Layout</vt:lpstr>
      <vt:lpstr>PowerPoint 프레젠테이션</vt:lpstr>
      <vt:lpstr>3. CSS</vt:lpstr>
      <vt:lpstr>3. CSS</vt:lpstr>
      <vt:lpstr>3. CSS</vt:lpstr>
      <vt:lpstr>PowerPoint 프레젠테이션</vt:lpstr>
      <vt:lpstr>4. 서버요청 (request)</vt:lpstr>
      <vt:lpstr>4. 서버요청 (request)</vt:lpstr>
      <vt:lpstr>4. 서버요청 (request)</vt:lpstr>
      <vt:lpstr>4. 서버요청 (request)</vt:lpstr>
      <vt:lpstr>PowerPoint 프레젠테이션</vt:lpstr>
      <vt:lpstr>5. 화면전환</vt:lpstr>
      <vt:lpstr>5. 화면전환</vt:lpstr>
      <vt:lpstr>5. 화면전환</vt:lpstr>
      <vt:lpstr>5. 화면전환</vt:lpstr>
      <vt:lpstr>PowerPoint 프레젠테이션</vt:lpstr>
      <vt:lpstr>6. 화면제어</vt:lpstr>
      <vt:lpstr>6. 화면제어</vt:lpstr>
      <vt:lpstr>6. 화면제어</vt:lpstr>
      <vt:lpstr>PowerPoint 프레젠테이션</vt:lpstr>
      <vt:lpstr>6. 화면제어</vt:lpstr>
      <vt:lpstr>6. 화면제어</vt:lpstr>
      <vt:lpstr>6. 화면제어</vt:lpstr>
      <vt:lpstr>6. 화면제어</vt:lpstr>
      <vt:lpstr>6. 화면제어</vt:lpstr>
      <vt:lpstr>6. 화면제어</vt:lpstr>
      <vt:lpstr>6. 화면제어</vt:lpstr>
      <vt:lpstr>6. 화면제어</vt:lpstr>
      <vt:lpstr>6. 화면제어</vt:lpstr>
      <vt:lpstr>6. 화면제어</vt:lpstr>
      <vt:lpstr>PowerPoint 프레젠테이션</vt:lpstr>
      <vt:lpstr>6. 화면제어</vt:lpstr>
      <vt:lpstr>6. 화면제어</vt:lpstr>
      <vt:lpstr>6. 화면제어</vt:lpstr>
      <vt:lpstr>10. formatters</vt:lpstr>
      <vt:lpstr>PowerPoint 프레젠테이션</vt:lpstr>
      <vt:lpstr>7. sc-popup-manager</vt:lpstr>
      <vt:lpstr>7. sc-popup-manager</vt:lpstr>
      <vt:lpstr>ETC</vt:lpstr>
      <vt:lpstr>ETC</vt:lpstr>
      <vt:lpstr>ETC</vt:lpstr>
      <vt:lpstr>ETC</vt:lpstr>
      <vt:lpstr>ETC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hjhwang</cp:lastModifiedBy>
  <cp:revision>4638</cp:revision>
  <cp:lastPrinted>2016-06-15T00:32:56Z</cp:lastPrinted>
  <dcterms:created xsi:type="dcterms:W3CDTF">1997-03-11T00:55:36Z</dcterms:created>
  <dcterms:modified xsi:type="dcterms:W3CDTF">2018-02-05T08:17:39Z</dcterms:modified>
</cp:coreProperties>
</file>