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26">
          <p15:clr>
            <a:srgbClr val="A4A3A4"/>
          </p15:clr>
        </p15:guide>
        <p15:guide id="3" pos="2880">
          <p15:clr>
            <a:srgbClr val="A4A3A4"/>
          </p15:clr>
        </p15:guide>
        <p15:guide id="4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858585"/>
    <a:srgbClr val="FF004C"/>
    <a:srgbClr val="01628D"/>
    <a:srgbClr val="ABCDCC"/>
    <a:srgbClr val="FFF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596" y="108"/>
      </p:cViewPr>
      <p:guideLst>
        <p:guide orient="horz" pos="2160"/>
        <p:guide orient="horz" pos="1026"/>
        <p:guide pos="2880"/>
        <p:guide pos="4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44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53C1D-25FF-4C1B-B79E-8047CA691A69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8D39-4D53-4ABF-870C-70BC023266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/>
              <a:t>솔루션그룹 김완섭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562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23528" y="332457"/>
            <a:ext cx="8064896" cy="576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65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39827"/>
            <a:ext cx="4572000" cy="564629"/>
          </a:xfrm>
          <a:prstGeom prst="rect">
            <a:avLst/>
          </a:prstGeom>
          <a:solidFill>
            <a:srgbClr val="01628D"/>
          </a:solidFill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txBody>
          <a:bodyPr rIns="540000" anchor="ctr">
            <a:normAutofit/>
          </a:bodyPr>
          <a:lstStyle>
            <a:lvl1pPr marL="0" indent="0" algn="r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697338" y="3140968"/>
            <a:ext cx="216024" cy="576064"/>
          </a:xfrm>
          <a:prstGeom prst="rect">
            <a:avLst/>
          </a:prstGeom>
          <a:solidFill>
            <a:srgbClr val="FF004C"/>
          </a:solidFill>
          <a:ln>
            <a:noFill/>
          </a:ln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8757492" y="6649006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668056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/>
              <a:t>솔루션그룹 김완섭</a:t>
            </a:r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5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4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j-cs"/>
        </a:defRPr>
      </a:lvl1pPr>
    </p:titleStyle>
    <p:bodyStyle>
      <a:lvl1pPr marL="0" indent="0" algn="ctr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4542" y="3035348"/>
            <a:ext cx="43749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02</a:t>
            </a:r>
            <a:r>
              <a:rPr lang="en-US" altLang="ko-KR" sz="4400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4400" dirty="0">
                <a:latin typeface="나눔스퀘어 Bold" pitchFamily="50" charset="-127"/>
                <a:ea typeface="나눔스퀘어 Bold" pitchFamily="50" charset="-127"/>
              </a:rPr>
              <a:t>개발 환경 구성</a:t>
            </a:r>
            <a:endParaRPr lang="ko-KR" altLang="en-US" sz="4400" i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2210" y="4226679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</a:p>
        </p:txBody>
      </p:sp>
    </p:spTree>
    <p:extLst>
      <p:ext uri="{BB962C8B-B14F-4D97-AF65-F5344CB8AC3E}">
        <p14:creationId xmlns:p14="http://schemas.microsoft.com/office/powerpoint/2010/main" val="206589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WanSeob Kim</dc:creator>
  <cp:lastModifiedBy>WanSeob Kim</cp:lastModifiedBy>
  <cp:revision>14</cp:revision>
  <dcterms:created xsi:type="dcterms:W3CDTF">2020-04-09T01:50:25Z</dcterms:created>
  <dcterms:modified xsi:type="dcterms:W3CDTF">2020-04-16T05:59:25Z</dcterms:modified>
</cp:coreProperties>
</file>