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7" r:id="rId4"/>
    <p:sldId id="258" r:id="rId5"/>
    <p:sldId id="260" r:id="rId6"/>
    <p:sldId id="271" r:id="rId7"/>
    <p:sldId id="261" r:id="rId8"/>
    <p:sldId id="264" r:id="rId9"/>
    <p:sldId id="274" r:id="rId10"/>
    <p:sldId id="275" r:id="rId11"/>
    <p:sldId id="276" r:id="rId12"/>
    <p:sldId id="265" r:id="rId13"/>
    <p:sldId id="266" r:id="rId14"/>
    <p:sldId id="267" r:id="rId15"/>
    <p:sldId id="272" r:id="rId16"/>
    <p:sldId id="268" r:id="rId17"/>
    <p:sldId id="278" r:id="rId18"/>
    <p:sldId id="280" r:id="rId19"/>
    <p:sldId id="281" r:id="rId20"/>
    <p:sldId id="269" r:id="rId21"/>
    <p:sldId id="282" r:id="rId22"/>
    <p:sldId id="270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orient="horz" pos="754">
          <p15:clr>
            <a:srgbClr val="A4A3A4"/>
          </p15:clr>
        </p15:guide>
        <p15:guide id="3" pos="2880">
          <p15:clr>
            <a:srgbClr val="A4A3A4"/>
          </p15:clr>
        </p15:guide>
        <p15:guide id="4" pos="431">
          <p15:clr>
            <a:srgbClr val="A4A3A4"/>
          </p15:clr>
        </p15:guide>
        <p15:guide id="5" pos="5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28D"/>
    <a:srgbClr val="FFF2CD"/>
    <a:srgbClr val="FF004C"/>
    <a:srgbClr val="F3F3F3"/>
    <a:srgbClr val="858585"/>
    <a:srgbClr val="ABCDCC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3" autoAdjust="0"/>
  </p:normalViewPr>
  <p:slideViewPr>
    <p:cSldViewPr>
      <p:cViewPr varScale="1">
        <p:scale>
          <a:sx n="110" d="100"/>
          <a:sy n="110" d="100"/>
        </p:scale>
        <p:origin x="2544" y="96"/>
      </p:cViewPr>
      <p:guideLst>
        <p:guide orient="horz" pos="2387"/>
        <p:guide orient="horz" pos="754"/>
        <p:guide pos="2880"/>
        <p:guide pos="431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-44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48806-3A17-4E0C-8FC2-06EAB11B99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AA213B-C22A-4423-909F-23C522CB395E}">
      <dgm:prSet phldrT="[텍스트]" custT="1"/>
      <dgm:spPr>
        <a:xfrm>
          <a:off x="6644" y="0"/>
          <a:ext cx="1985862" cy="563000"/>
        </a:xfrm>
        <a:prstGeom prst="roundRect">
          <a:avLst>
            <a:gd name="adj" fmla="val 10000"/>
          </a:avLst>
        </a:prstGeom>
        <a:solidFill>
          <a:srgbClr val="FFF2CD"/>
        </a:solidFill>
        <a:ln w="25400" cap="flat" cmpd="sng" algn="ctr">
          <a:solidFill>
            <a:srgbClr val="ABCDCC"/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created</a:t>
          </a:r>
          <a:endParaRPr lang="ko-KR" altLang="en-US" sz="1600" dirty="0">
            <a:solidFill>
              <a:schemeClr val="tx1">
                <a:lumMod val="75000"/>
                <a:lumOff val="2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  <a:cs typeface="+mn-cs"/>
          </a:endParaRPr>
        </a:p>
      </dgm:t>
    </dgm:pt>
    <dgm:pt modelId="{3C7B1363-8506-4D68-90DA-F589D393ED09}" type="parTrans" cxnId="{B74E9A18-6DD7-4E87-82C3-786F0965D655}">
      <dgm:prSet/>
      <dgm:spPr/>
      <dgm:t>
        <a:bodyPr/>
        <a:lstStyle/>
        <a:p>
          <a:pPr latinLnBrk="1"/>
          <a:endParaRPr lang="ko-KR" altLang="en-US" sz="16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0AC14FA4-B835-4ECE-B2CA-5F8455186354}" type="sibTrans" cxnId="{B74E9A18-6DD7-4E87-82C3-786F0965D655}">
      <dgm:prSet custT="1"/>
      <dgm:spPr>
        <a:xfrm>
          <a:off x="2191092" y="35253"/>
          <a:ext cx="421002" cy="492493"/>
        </a:xfrm>
        <a:prstGeom prst="rightArrow">
          <a:avLst>
            <a:gd name="adj1" fmla="val 60000"/>
            <a:gd name="adj2" fmla="val 50000"/>
          </a:avLst>
        </a:prstGeom>
        <a:solidFill>
          <a:srgbClr val="858585"/>
        </a:solidFill>
        <a:ln>
          <a:noFill/>
        </a:ln>
        <a:effectLst/>
      </dgm:spPr>
      <dgm:t>
        <a:bodyPr/>
        <a:lstStyle/>
        <a:p>
          <a:pPr latinLnBrk="1"/>
          <a:endParaRPr lang="ko-KR" altLang="en-US" sz="1600">
            <a:solidFill>
              <a:sysClr val="window" lastClr="FFFFFF"/>
            </a:solidFill>
            <a:latin typeface="나눔스퀘어 Bold" panose="020B0600000101010101" pitchFamily="50" charset="-127"/>
            <a:ea typeface="나눔스퀘어 Bold" panose="020B0600000101010101" pitchFamily="50" charset="-127"/>
            <a:cs typeface="+mn-cs"/>
          </a:endParaRPr>
        </a:p>
      </dgm:t>
    </dgm:pt>
    <dgm:pt modelId="{1799752A-7B27-4210-BBCD-79BAB0B05757}">
      <dgm:prSet phldrT="[텍스트]" custT="1"/>
      <dgm:spPr>
        <a:xfrm>
          <a:off x="2786851" y="0"/>
          <a:ext cx="1985862" cy="563000"/>
        </a:xfrm>
        <a:prstGeom prst="roundRect">
          <a:avLst>
            <a:gd name="adj" fmla="val 10000"/>
          </a:avLst>
        </a:prstGeom>
        <a:solidFill>
          <a:srgbClr val="FFF2CD"/>
        </a:solidFill>
        <a:ln w="25400" cap="flat" cmpd="sng" algn="ctr">
          <a:solidFill>
            <a:srgbClr val="ABCDCC"/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ready</a:t>
          </a:r>
          <a:endParaRPr lang="ko-KR" altLang="en-US" sz="1600" dirty="0">
            <a:solidFill>
              <a:schemeClr val="tx1">
                <a:lumMod val="75000"/>
                <a:lumOff val="2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  <a:cs typeface="+mn-cs"/>
          </a:endParaRPr>
        </a:p>
      </dgm:t>
    </dgm:pt>
    <dgm:pt modelId="{3F3C5406-EBF1-47B6-AEBA-103E27228D1E}" type="parTrans" cxnId="{125A8031-9AF0-4BCF-ADAD-A4EC354BF49F}">
      <dgm:prSet/>
      <dgm:spPr/>
      <dgm:t>
        <a:bodyPr/>
        <a:lstStyle/>
        <a:p>
          <a:pPr latinLnBrk="1"/>
          <a:endParaRPr lang="ko-KR" altLang="en-US" sz="16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6F9A0182-6F61-4356-B8FF-93C912E8BD8D}" type="sibTrans" cxnId="{125A8031-9AF0-4BCF-ADAD-A4EC354BF49F}">
      <dgm:prSet custT="1"/>
      <dgm:spPr>
        <a:xfrm>
          <a:off x="4971299" y="35253"/>
          <a:ext cx="421002" cy="492493"/>
        </a:xfrm>
        <a:prstGeom prst="rightArrow">
          <a:avLst>
            <a:gd name="adj1" fmla="val 60000"/>
            <a:gd name="adj2" fmla="val 50000"/>
          </a:avLst>
        </a:prstGeom>
        <a:solidFill>
          <a:srgbClr val="858585"/>
        </a:solidFill>
        <a:ln>
          <a:noFill/>
        </a:ln>
        <a:effectLst/>
      </dgm:spPr>
      <dgm:t>
        <a:bodyPr/>
        <a:lstStyle/>
        <a:p>
          <a:pPr latinLnBrk="1"/>
          <a:endParaRPr lang="ko-KR" altLang="en-US" sz="1600">
            <a:solidFill>
              <a:sysClr val="window" lastClr="FFFFFF"/>
            </a:solidFill>
            <a:latin typeface="나눔스퀘어 Bold" panose="020B0600000101010101" pitchFamily="50" charset="-127"/>
            <a:ea typeface="나눔스퀘어 Bold" panose="020B0600000101010101" pitchFamily="50" charset="-127"/>
            <a:cs typeface="+mn-cs"/>
          </a:endParaRPr>
        </a:p>
      </dgm:t>
    </dgm:pt>
    <dgm:pt modelId="{B229D779-1E8D-49E0-8D49-DEE912327BED}">
      <dgm:prSet phldrT="[텍스트]" custT="1"/>
      <dgm:spPr>
        <a:xfrm>
          <a:off x="5567058" y="0"/>
          <a:ext cx="1985862" cy="563000"/>
        </a:xfrm>
        <a:prstGeom prst="roundRect">
          <a:avLst>
            <a:gd name="adj" fmla="val 10000"/>
          </a:avLst>
        </a:prstGeom>
        <a:solidFill>
          <a:srgbClr val="FFF2CD"/>
        </a:solidFill>
        <a:ln w="25400" cap="flat" cmpd="sng" algn="ctr">
          <a:solidFill>
            <a:srgbClr val="ABCDCC"/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attached</a:t>
          </a:r>
          <a:endParaRPr lang="ko-KR" altLang="en-US" sz="1600" dirty="0">
            <a:solidFill>
              <a:schemeClr val="tx1">
                <a:lumMod val="75000"/>
                <a:lumOff val="2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  <a:cs typeface="+mn-cs"/>
          </a:endParaRPr>
        </a:p>
      </dgm:t>
    </dgm:pt>
    <dgm:pt modelId="{87872E30-4789-4FE6-833B-F554107E0655}" type="parTrans" cxnId="{4E8DB786-6074-496B-8155-E1E3A043959C}">
      <dgm:prSet/>
      <dgm:spPr/>
      <dgm:t>
        <a:bodyPr/>
        <a:lstStyle/>
        <a:p>
          <a:pPr latinLnBrk="1"/>
          <a:endParaRPr lang="ko-KR" altLang="en-US" sz="16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D36B637E-DC9A-434D-B144-5003E5B1FB66}" type="sibTrans" cxnId="{4E8DB786-6074-496B-8155-E1E3A043959C}">
      <dgm:prSet/>
      <dgm:spPr/>
      <dgm:t>
        <a:bodyPr/>
        <a:lstStyle/>
        <a:p>
          <a:pPr latinLnBrk="1"/>
          <a:endParaRPr lang="ko-KR" altLang="en-US" sz="16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E789A36D-3FAA-4F34-8C14-4E8CAB180A16}" type="pres">
      <dgm:prSet presAssocID="{0A948806-3A17-4E0C-8FC2-06EAB11B997B}" presName="Name0" presStyleCnt="0">
        <dgm:presLayoutVars>
          <dgm:dir/>
          <dgm:resizeHandles val="exact"/>
        </dgm:presLayoutVars>
      </dgm:prSet>
      <dgm:spPr/>
    </dgm:pt>
    <dgm:pt modelId="{E8218951-F56B-445E-B713-E4FD60687641}" type="pres">
      <dgm:prSet presAssocID="{67AA213B-C22A-4423-909F-23C522CB395E}" presName="node" presStyleLbl="node1" presStyleIdx="0" presStyleCnt="3">
        <dgm:presLayoutVars>
          <dgm:bulletEnabled val="1"/>
        </dgm:presLayoutVars>
      </dgm:prSet>
      <dgm:spPr/>
    </dgm:pt>
    <dgm:pt modelId="{BDE5D917-6F1D-4411-92A6-4862692E3871}" type="pres">
      <dgm:prSet presAssocID="{0AC14FA4-B835-4ECE-B2CA-5F8455186354}" presName="sibTrans" presStyleLbl="sibTrans2D1" presStyleIdx="0" presStyleCnt="2"/>
      <dgm:spPr/>
    </dgm:pt>
    <dgm:pt modelId="{9CAB0970-9A30-4ACB-8F8A-4B51DE807288}" type="pres">
      <dgm:prSet presAssocID="{0AC14FA4-B835-4ECE-B2CA-5F8455186354}" presName="connectorText" presStyleLbl="sibTrans2D1" presStyleIdx="0" presStyleCnt="2"/>
      <dgm:spPr/>
    </dgm:pt>
    <dgm:pt modelId="{913B78D2-B859-4A48-8BAA-0998DE41CE6E}" type="pres">
      <dgm:prSet presAssocID="{1799752A-7B27-4210-BBCD-79BAB0B05757}" presName="node" presStyleLbl="node1" presStyleIdx="1" presStyleCnt="3">
        <dgm:presLayoutVars>
          <dgm:bulletEnabled val="1"/>
        </dgm:presLayoutVars>
      </dgm:prSet>
      <dgm:spPr/>
    </dgm:pt>
    <dgm:pt modelId="{BD23B233-7FC8-41CD-A174-5F8C9A6B4644}" type="pres">
      <dgm:prSet presAssocID="{6F9A0182-6F61-4356-B8FF-93C912E8BD8D}" presName="sibTrans" presStyleLbl="sibTrans2D1" presStyleIdx="1" presStyleCnt="2"/>
      <dgm:spPr/>
    </dgm:pt>
    <dgm:pt modelId="{B356356E-CA1D-4048-8081-8E29CF354DB9}" type="pres">
      <dgm:prSet presAssocID="{6F9A0182-6F61-4356-B8FF-93C912E8BD8D}" presName="connectorText" presStyleLbl="sibTrans2D1" presStyleIdx="1" presStyleCnt="2"/>
      <dgm:spPr/>
    </dgm:pt>
    <dgm:pt modelId="{46314F38-1EEA-4EDF-95A4-75E72BF856AF}" type="pres">
      <dgm:prSet presAssocID="{B229D779-1E8D-49E0-8D49-DEE912327BED}" presName="node" presStyleLbl="node1" presStyleIdx="2" presStyleCnt="3">
        <dgm:presLayoutVars>
          <dgm:bulletEnabled val="1"/>
        </dgm:presLayoutVars>
      </dgm:prSet>
      <dgm:spPr/>
    </dgm:pt>
  </dgm:ptLst>
  <dgm:cxnLst>
    <dgm:cxn modelId="{43804613-6A74-4C04-8AFA-DF31113450F4}" type="presOf" srcId="{0AC14FA4-B835-4ECE-B2CA-5F8455186354}" destId="{BDE5D917-6F1D-4411-92A6-4862692E3871}" srcOrd="0" destOrd="0" presId="urn:microsoft.com/office/officeart/2005/8/layout/process1"/>
    <dgm:cxn modelId="{B74E9A18-6DD7-4E87-82C3-786F0965D655}" srcId="{0A948806-3A17-4E0C-8FC2-06EAB11B997B}" destId="{67AA213B-C22A-4423-909F-23C522CB395E}" srcOrd="0" destOrd="0" parTransId="{3C7B1363-8506-4D68-90DA-F589D393ED09}" sibTransId="{0AC14FA4-B835-4ECE-B2CA-5F8455186354}"/>
    <dgm:cxn modelId="{125A8031-9AF0-4BCF-ADAD-A4EC354BF49F}" srcId="{0A948806-3A17-4E0C-8FC2-06EAB11B997B}" destId="{1799752A-7B27-4210-BBCD-79BAB0B05757}" srcOrd="1" destOrd="0" parTransId="{3F3C5406-EBF1-47B6-AEBA-103E27228D1E}" sibTransId="{6F9A0182-6F61-4356-B8FF-93C912E8BD8D}"/>
    <dgm:cxn modelId="{08C45540-45DE-4A82-8F7D-184C4F07B855}" type="presOf" srcId="{0AC14FA4-B835-4ECE-B2CA-5F8455186354}" destId="{9CAB0970-9A30-4ACB-8F8A-4B51DE807288}" srcOrd="1" destOrd="0" presId="urn:microsoft.com/office/officeart/2005/8/layout/process1"/>
    <dgm:cxn modelId="{B2262862-BBAB-4CCC-8FAB-4720D58101F3}" type="presOf" srcId="{0A948806-3A17-4E0C-8FC2-06EAB11B997B}" destId="{E789A36D-3FAA-4F34-8C14-4E8CAB180A16}" srcOrd="0" destOrd="0" presId="urn:microsoft.com/office/officeart/2005/8/layout/process1"/>
    <dgm:cxn modelId="{1AF2C165-8FF1-4CA1-848D-ED40FAB32F3C}" type="presOf" srcId="{67AA213B-C22A-4423-909F-23C522CB395E}" destId="{E8218951-F56B-445E-B713-E4FD60687641}" srcOrd="0" destOrd="0" presId="urn:microsoft.com/office/officeart/2005/8/layout/process1"/>
    <dgm:cxn modelId="{0028266E-F619-43F6-8011-0FE949F1C01E}" type="presOf" srcId="{1799752A-7B27-4210-BBCD-79BAB0B05757}" destId="{913B78D2-B859-4A48-8BAA-0998DE41CE6E}" srcOrd="0" destOrd="0" presId="urn:microsoft.com/office/officeart/2005/8/layout/process1"/>
    <dgm:cxn modelId="{20EB9B55-9E19-43B5-B045-A988D1DF7804}" type="presOf" srcId="{6F9A0182-6F61-4356-B8FF-93C912E8BD8D}" destId="{B356356E-CA1D-4048-8081-8E29CF354DB9}" srcOrd="1" destOrd="0" presId="urn:microsoft.com/office/officeart/2005/8/layout/process1"/>
    <dgm:cxn modelId="{2ADB0F7F-4826-4C36-8473-3FAFFAA51D34}" type="presOf" srcId="{B229D779-1E8D-49E0-8D49-DEE912327BED}" destId="{46314F38-1EEA-4EDF-95A4-75E72BF856AF}" srcOrd="0" destOrd="0" presId="urn:microsoft.com/office/officeart/2005/8/layout/process1"/>
    <dgm:cxn modelId="{4E8DB786-6074-496B-8155-E1E3A043959C}" srcId="{0A948806-3A17-4E0C-8FC2-06EAB11B997B}" destId="{B229D779-1E8D-49E0-8D49-DEE912327BED}" srcOrd="2" destOrd="0" parTransId="{87872E30-4789-4FE6-833B-F554107E0655}" sibTransId="{D36B637E-DC9A-434D-B144-5003E5B1FB66}"/>
    <dgm:cxn modelId="{B84675E6-94AA-4F45-B1F1-2F7A38FCD995}" type="presOf" srcId="{6F9A0182-6F61-4356-B8FF-93C912E8BD8D}" destId="{BD23B233-7FC8-41CD-A174-5F8C9A6B4644}" srcOrd="0" destOrd="0" presId="urn:microsoft.com/office/officeart/2005/8/layout/process1"/>
    <dgm:cxn modelId="{8297C52A-819D-4730-8F0B-2952C0070A42}" type="presParOf" srcId="{E789A36D-3FAA-4F34-8C14-4E8CAB180A16}" destId="{E8218951-F56B-445E-B713-E4FD60687641}" srcOrd="0" destOrd="0" presId="urn:microsoft.com/office/officeart/2005/8/layout/process1"/>
    <dgm:cxn modelId="{9490F802-A369-4BBA-BF72-5C7B61E1341C}" type="presParOf" srcId="{E789A36D-3FAA-4F34-8C14-4E8CAB180A16}" destId="{BDE5D917-6F1D-4411-92A6-4862692E3871}" srcOrd="1" destOrd="0" presId="urn:microsoft.com/office/officeart/2005/8/layout/process1"/>
    <dgm:cxn modelId="{6E378E41-BC84-49F2-8179-8A55186EAFC4}" type="presParOf" srcId="{BDE5D917-6F1D-4411-92A6-4862692E3871}" destId="{9CAB0970-9A30-4ACB-8F8A-4B51DE807288}" srcOrd="0" destOrd="0" presId="urn:microsoft.com/office/officeart/2005/8/layout/process1"/>
    <dgm:cxn modelId="{2B7126A9-846A-48D5-A58C-40848BEEAB56}" type="presParOf" srcId="{E789A36D-3FAA-4F34-8C14-4E8CAB180A16}" destId="{913B78D2-B859-4A48-8BAA-0998DE41CE6E}" srcOrd="2" destOrd="0" presId="urn:microsoft.com/office/officeart/2005/8/layout/process1"/>
    <dgm:cxn modelId="{5B7FE6D8-E691-4E4E-86E7-37575F5DFCFA}" type="presParOf" srcId="{E789A36D-3FAA-4F34-8C14-4E8CAB180A16}" destId="{BD23B233-7FC8-41CD-A174-5F8C9A6B4644}" srcOrd="3" destOrd="0" presId="urn:microsoft.com/office/officeart/2005/8/layout/process1"/>
    <dgm:cxn modelId="{2A9194BC-0A05-4DAF-8C8A-E90E75DEA639}" type="presParOf" srcId="{BD23B233-7FC8-41CD-A174-5F8C9A6B4644}" destId="{B356356E-CA1D-4048-8081-8E29CF354DB9}" srcOrd="0" destOrd="0" presId="urn:microsoft.com/office/officeart/2005/8/layout/process1"/>
    <dgm:cxn modelId="{F1176AA3-1C36-45BF-816D-9FAAEC79E6A2}" type="presParOf" srcId="{E789A36D-3FAA-4F34-8C14-4E8CAB180A16}" destId="{46314F38-1EEA-4EDF-95A4-75E72BF856A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948806-3A17-4E0C-8FC2-06EAB11B99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AA213B-C22A-4423-909F-23C522CB395E}">
      <dgm:prSet phldrT="[텍스트]" custT="1"/>
      <dgm:spPr>
        <a:xfrm>
          <a:off x="0" y="20745"/>
          <a:ext cx="943631" cy="566179"/>
        </a:xfrm>
        <a:prstGeom prst="roundRect">
          <a:avLst>
            <a:gd name="adj" fmla="val 10000"/>
          </a:avLst>
        </a:prstGeom>
        <a:solidFill>
          <a:srgbClr val="FFF2CD"/>
        </a:solidFill>
        <a:ln w="25400" cap="flat" cmpd="sng" algn="ctr">
          <a:solidFill>
            <a:srgbClr val="ABCDCC"/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created</a:t>
          </a:r>
          <a:endParaRPr lang="ko-KR" altLang="en-US" sz="1200" dirty="0">
            <a:solidFill>
              <a:schemeClr val="tx1">
                <a:lumMod val="75000"/>
                <a:lumOff val="2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  <a:cs typeface="+mn-cs"/>
          </a:endParaRPr>
        </a:p>
      </dgm:t>
    </dgm:pt>
    <dgm:pt modelId="{3C7B1363-8506-4D68-90DA-F589D393ED09}" type="parTrans" cxnId="{B74E9A18-6DD7-4E87-82C3-786F0965D655}">
      <dgm:prSet/>
      <dgm:spPr/>
      <dgm:t>
        <a:bodyPr/>
        <a:lstStyle/>
        <a:p>
          <a:pPr latinLnBrk="1"/>
          <a:endParaRPr lang="ko-KR" altLang="en-US"/>
        </a:p>
      </dgm:t>
    </dgm:pt>
    <dgm:pt modelId="{0AC14FA4-B835-4ECE-B2CA-5F8455186354}" type="sibTrans" cxnId="{B74E9A18-6DD7-4E87-82C3-786F0965D655}">
      <dgm:prSet/>
      <dgm:spPr>
        <a:xfrm>
          <a:off x="1037995" y="186824"/>
          <a:ext cx="200049" cy="234020"/>
        </a:xfrm>
        <a:prstGeom prst="rightArrow">
          <a:avLst>
            <a:gd name="adj1" fmla="val 60000"/>
            <a:gd name="adj2" fmla="val 50000"/>
          </a:avLst>
        </a:prstGeom>
        <a:solidFill>
          <a:srgbClr val="858585"/>
        </a:solidFill>
        <a:ln>
          <a:noFill/>
        </a:ln>
        <a:effectLst/>
      </dgm:spPr>
      <dgm:t>
        <a:bodyPr/>
        <a:lstStyle/>
        <a:p>
          <a:pPr latinLnBrk="1"/>
          <a:endParaRPr lang="ko-KR" altLang="en-US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gm:t>
    </dgm:pt>
    <dgm:pt modelId="{1799752A-7B27-4210-BBCD-79BAB0B05757}">
      <dgm:prSet phldrT="[텍스트]" custT="1"/>
      <dgm:spPr>
        <a:xfrm>
          <a:off x="1321084" y="20745"/>
          <a:ext cx="943631" cy="566179"/>
        </a:xfrm>
        <a:prstGeom prst="roundRect">
          <a:avLst>
            <a:gd name="adj" fmla="val 10000"/>
          </a:avLst>
        </a:prstGeom>
        <a:solidFill>
          <a:srgbClr val="FFF2CD"/>
        </a:solidFill>
        <a:ln w="25400" cap="flat" cmpd="sng" algn="ctr">
          <a:solidFill>
            <a:srgbClr val="ABCDCC"/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ready</a:t>
          </a:r>
          <a:endParaRPr lang="ko-KR" altLang="en-US" sz="1200" dirty="0">
            <a:solidFill>
              <a:schemeClr val="tx1">
                <a:lumMod val="75000"/>
                <a:lumOff val="2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  <a:cs typeface="+mn-cs"/>
          </a:endParaRPr>
        </a:p>
      </dgm:t>
    </dgm:pt>
    <dgm:pt modelId="{3F3C5406-EBF1-47B6-AEBA-103E27228D1E}" type="parTrans" cxnId="{125A8031-9AF0-4BCF-ADAD-A4EC354BF49F}">
      <dgm:prSet/>
      <dgm:spPr/>
      <dgm:t>
        <a:bodyPr/>
        <a:lstStyle/>
        <a:p>
          <a:pPr latinLnBrk="1"/>
          <a:endParaRPr lang="ko-KR" altLang="en-US"/>
        </a:p>
      </dgm:t>
    </dgm:pt>
    <dgm:pt modelId="{6F9A0182-6F61-4356-B8FF-93C912E8BD8D}" type="sibTrans" cxnId="{125A8031-9AF0-4BCF-ADAD-A4EC354BF49F}">
      <dgm:prSet/>
      <dgm:spPr>
        <a:xfrm>
          <a:off x="2359080" y="186824"/>
          <a:ext cx="200049" cy="234020"/>
        </a:xfrm>
        <a:prstGeom prst="rightArrow">
          <a:avLst>
            <a:gd name="adj1" fmla="val 60000"/>
            <a:gd name="adj2" fmla="val 50000"/>
          </a:avLst>
        </a:prstGeom>
        <a:solidFill>
          <a:srgbClr val="858585"/>
        </a:solidFill>
        <a:ln>
          <a:noFill/>
        </a:ln>
        <a:effectLst/>
      </dgm:spPr>
      <dgm:t>
        <a:bodyPr/>
        <a:lstStyle/>
        <a:p>
          <a:pPr latinLnBrk="1"/>
          <a:endParaRPr lang="ko-KR" altLang="en-US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gm:t>
    </dgm:pt>
    <dgm:pt modelId="{B229D779-1E8D-49E0-8D49-DEE912327BED}">
      <dgm:prSet phldrT="[텍스트]" custT="1"/>
      <dgm:spPr>
        <a:xfrm>
          <a:off x="3963254" y="20745"/>
          <a:ext cx="943631" cy="566179"/>
        </a:xfrm>
        <a:prstGeom prst="roundRect">
          <a:avLst>
            <a:gd name="adj" fmla="val 10000"/>
          </a:avLst>
        </a:prstGeom>
        <a:solidFill>
          <a:srgbClr val="FFF2CD"/>
        </a:solidFill>
        <a:ln w="25400" cap="flat" cmpd="sng" algn="ctr">
          <a:solidFill>
            <a:srgbClr val="ABCDCC"/>
          </a:solidFill>
          <a:prstDash val="solid"/>
        </a:ln>
        <a:effectLst/>
      </dgm:spPr>
      <dgm:t>
        <a:bodyPr/>
        <a:lstStyle/>
        <a:p>
          <a:pPr algn="ctr" latinLnBrk="1"/>
          <a:r>
            <a: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attached</a:t>
          </a:r>
          <a:endParaRPr lang="ko-KR" altLang="en-US" sz="1200" dirty="0">
            <a:solidFill>
              <a:schemeClr val="tx1">
                <a:lumMod val="75000"/>
                <a:lumOff val="2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  <a:cs typeface="+mn-cs"/>
          </a:endParaRPr>
        </a:p>
      </dgm:t>
    </dgm:pt>
    <dgm:pt modelId="{87872E30-4789-4FE6-833B-F554107E0655}" type="parTrans" cxnId="{4E8DB786-6074-496B-8155-E1E3A043959C}">
      <dgm:prSet/>
      <dgm:spPr/>
      <dgm:t>
        <a:bodyPr/>
        <a:lstStyle/>
        <a:p>
          <a:pPr latinLnBrk="1"/>
          <a:endParaRPr lang="ko-KR" altLang="en-US"/>
        </a:p>
      </dgm:t>
    </dgm:pt>
    <dgm:pt modelId="{D36B637E-DC9A-434D-B144-5003E5B1FB66}" type="sibTrans" cxnId="{4E8DB786-6074-496B-8155-E1E3A043959C}">
      <dgm:prSet/>
      <dgm:spPr>
        <a:xfrm>
          <a:off x="5001249" y="186824"/>
          <a:ext cx="200049" cy="234020"/>
        </a:xfrm>
        <a:prstGeom prst="rightArrow">
          <a:avLst>
            <a:gd name="adj1" fmla="val 60000"/>
            <a:gd name="adj2" fmla="val 50000"/>
          </a:avLst>
        </a:prstGeom>
        <a:solidFill>
          <a:srgbClr val="858585"/>
        </a:solidFill>
        <a:ln>
          <a:noFill/>
        </a:ln>
        <a:effectLst/>
      </dgm:spPr>
      <dgm:t>
        <a:bodyPr/>
        <a:lstStyle/>
        <a:p>
          <a:pPr latinLnBrk="1"/>
          <a:endParaRPr lang="ko-KR" altLang="en-US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gm:t>
    </dgm:pt>
    <dgm:pt modelId="{BA4D36F3-5F91-41A3-A6FB-C8F2E091D3E6}">
      <dgm:prSet phldrT="[텍스트]" custT="1"/>
      <dgm:spPr>
        <a:xfrm>
          <a:off x="5284339" y="20745"/>
          <a:ext cx="943631" cy="566179"/>
        </a:xfrm>
        <a:prstGeom prst="roundRect">
          <a:avLst>
            <a:gd name="adj" fmla="val 10000"/>
          </a:avLst>
        </a:prstGeom>
        <a:solidFill>
          <a:srgbClr val="01628D"/>
        </a:solidFill>
        <a:ln w="25400" cap="flat" cmpd="sng" algn="ctr">
          <a:solidFill>
            <a:srgbClr val="FF004C"/>
          </a:solidFill>
          <a:prstDash val="solid"/>
        </a:ln>
        <a:effectLst/>
      </dgm:spPr>
      <dgm:t>
        <a:bodyPr tIns="252000" bIns="252000"/>
        <a:lstStyle/>
        <a:p>
          <a:pPr algn="ctr" latinLnBrk="1"/>
          <a:r>
            <a:rPr lang="en-US" altLang="ko-KR" sz="1200" dirty="0">
              <a:solidFill>
                <a:sysClr val="window" lastClr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Initialized </a:t>
          </a:r>
        </a:p>
        <a:p>
          <a:pPr algn="ctr" latinLnBrk="1"/>
          <a:r>
            <a:rPr lang="ko-KR" altLang="en-US" sz="1200" dirty="0">
              <a:solidFill>
                <a:sysClr val="window" lastClr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종료</a:t>
          </a:r>
        </a:p>
      </dgm:t>
    </dgm:pt>
    <dgm:pt modelId="{961F79A3-308C-4721-AE23-8780FED20799}" type="parTrans" cxnId="{F84982F1-C9BD-4003-8942-C3A50E1E7CE9}">
      <dgm:prSet/>
      <dgm:spPr/>
      <dgm:t>
        <a:bodyPr/>
        <a:lstStyle/>
        <a:p>
          <a:pPr latinLnBrk="1"/>
          <a:endParaRPr lang="ko-KR" altLang="en-US"/>
        </a:p>
      </dgm:t>
    </dgm:pt>
    <dgm:pt modelId="{3357C3A3-DDBA-4863-B070-DBD7F9F7ED4D}" type="sibTrans" cxnId="{F84982F1-C9BD-4003-8942-C3A50E1E7CE9}">
      <dgm:prSet/>
      <dgm:spPr>
        <a:xfrm>
          <a:off x="6322334" y="186824"/>
          <a:ext cx="200049" cy="234020"/>
        </a:xfrm>
        <a:prstGeom prst="rightArrow">
          <a:avLst>
            <a:gd name="adj1" fmla="val 60000"/>
            <a:gd name="adj2" fmla="val 50000"/>
          </a:avLst>
        </a:prstGeom>
        <a:solidFill>
          <a:srgbClr val="858585"/>
        </a:solidFill>
        <a:ln>
          <a:noFill/>
        </a:ln>
        <a:effectLst/>
      </dgm:spPr>
      <dgm:t>
        <a:bodyPr/>
        <a:lstStyle/>
        <a:p>
          <a:pPr latinLnBrk="1"/>
          <a:endParaRPr lang="ko-KR" altLang="en-US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gm:t>
    </dgm:pt>
    <dgm:pt modelId="{4517716F-D6E0-4C2A-82A4-AF2F8661E423}">
      <dgm:prSet phldrT="[텍스트]" custT="1"/>
      <dgm:spPr>
        <a:xfrm>
          <a:off x="2642169" y="20745"/>
          <a:ext cx="943631" cy="566179"/>
        </a:xfrm>
        <a:prstGeom prst="roundRect">
          <a:avLst>
            <a:gd name="adj" fmla="val 10000"/>
          </a:avLst>
        </a:prstGeom>
        <a:solidFill>
          <a:srgbClr val="01628D"/>
        </a:solidFill>
        <a:ln w="25400" cap="flat" cmpd="sng" algn="ctr">
          <a:solidFill>
            <a:srgbClr val="FF004C"/>
          </a:solidFill>
          <a:prstDash val="solid"/>
        </a:ln>
        <a:effectLst/>
      </dgm:spPr>
      <dgm:t>
        <a:bodyPr tIns="252000" bIns="252000"/>
        <a:lstStyle/>
        <a:p>
          <a:pPr latinLnBrk="1"/>
          <a:r>
            <a:rPr lang="en-US" altLang="ko-KR" sz="1200" dirty="0">
              <a:solidFill>
                <a:sysClr val="window" lastClr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Initialized </a:t>
          </a:r>
        </a:p>
        <a:p>
          <a:pPr latinLnBrk="1"/>
          <a:r>
            <a:rPr lang="ko-KR" altLang="en-US" sz="1200" dirty="0">
              <a:solidFill>
                <a:sysClr val="window" lastClr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시작</a:t>
          </a:r>
        </a:p>
      </dgm:t>
    </dgm:pt>
    <dgm:pt modelId="{028C1EE4-F52D-4DA6-9CDD-8028E1F2C906}" type="parTrans" cxnId="{02A2FA81-D47E-4B94-A632-ACFCE0DCE39A}">
      <dgm:prSet/>
      <dgm:spPr/>
      <dgm:t>
        <a:bodyPr/>
        <a:lstStyle/>
        <a:p>
          <a:pPr latinLnBrk="1"/>
          <a:endParaRPr lang="ko-KR" altLang="en-US"/>
        </a:p>
      </dgm:t>
    </dgm:pt>
    <dgm:pt modelId="{BB7D2CCF-36A9-4D5D-B907-AAE0CFBC9C65}" type="sibTrans" cxnId="{02A2FA81-D47E-4B94-A632-ACFCE0DCE39A}">
      <dgm:prSet/>
      <dgm:spPr>
        <a:xfrm>
          <a:off x="3680164" y="186824"/>
          <a:ext cx="200049" cy="234020"/>
        </a:xfrm>
        <a:prstGeom prst="rightArrow">
          <a:avLst>
            <a:gd name="adj1" fmla="val 60000"/>
            <a:gd name="adj2" fmla="val 50000"/>
          </a:avLst>
        </a:prstGeom>
        <a:solidFill>
          <a:srgbClr val="858585"/>
        </a:solidFill>
        <a:ln>
          <a:noFill/>
        </a:ln>
        <a:effectLst/>
      </dgm:spPr>
      <dgm:t>
        <a:bodyPr/>
        <a:lstStyle/>
        <a:p>
          <a:pPr latinLnBrk="1"/>
          <a:endParaRPr lang="ko-KR" altLang="en-US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gm:t>
    </dgm:pt>
    <dgm:pt modelId="{42B8FC2B-9959-485F-BA25-EDB3191F893E}">
      <dgm:prSet phldrT="[텍스트]" custT="1"/>
      <dgm:spPr>
        <a:xfrm>
          <a:off x="6605423" y="20745"/>
          <a:ext cx="943631" cy="566179"/>
        </a:xfrm>
        <a:prstGeom prst="roundRect">
          <a:avLst>
            <a:gd name="adj" fmla="val 10000"/>
          </a:avLst>
        </a:prstGeom>
        <a:solidFill>
          <a:srgbClr val="01628D"/>
        </a:solidFill>
        <a:ln w="25400" cap="flat" cmpd="sng" algn="ctr">
          <a:solidFill>
            <a:srgbClr val="FF004C"/>
          </a:solidFill>
          <a:prstDash val="solid"/>
        </a:ln>
        <a:effectLst/>
      </dgm:spPr>
      <dgm:t>
        <a:bodyPr tIns="252000" bIns="252000"/>
        <a:lstStyle/>
        <a:p>
          <a:pPr algn="ctr" latinLnBrk="1"/>
          <a:r>
            <a:rPr lang="en-US" altLang="ko-KR" sz="1200" dirty="0">
              <a:solidFill>
                <a:sysClr val="window" lastClr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load()</a:t>
          </a:r>
          <a:r>
            <a:rPr lang="ko-KR" altLang="en-US" sz="1200" dirty="0">
              <a:solidFill>
                <a:sysClr val="window" lastClr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 </a:t>
          </a:r>
          <a:endParaRPr lang="en-US" altLang="ko-KR" sz="1200" dirty="0">
            <a:solidFill>
              <a:sysClr val="window" lastClr="FFFFFF"/>
            </a:solidFill>
            <a:latin typeface="나눔스퀘어 Bold" panose="020B0600000101010101" pitchFamily="50" charset="-127"/>
            <a:ea typeface="나눔스퀘어 Bold" panose="020B0600000101010101" pitchFamily="50" charset="-127"/>
            <a:cs typeface="+mn-cs"/>
          </a:endParaRPr>
        </a:p>
        <a:p>
          <a:pPr algn="ctr" latinLnBrk="1"/>
          <a:r>
            <a:rPr lang="ko-KR" altLang="en-US" sz="1200" dirty="0">
              <a:solidFill>
                <a:sysClr val="window" lastClr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동작</a:t>
          </a:r>
        </a:p>
      </dgm:t>
    </dgm:pt>
    <dgm:pt modelId="{9D3B8508-6744-41E7-BACB-8BEE6C8ED8A4}" type="parTrans" cxnId="{E00B25F9-0E9C-4FB1-8ED8-D187EA086ABB}">
      <dgm:prSet/>
      <dgm:spPr/>
      <dgm:t>
        <a:bodyPr/>
        <a:lstStyle/>
        <a:p>
          <a:pPr latinLnBrk="1"/>
          <a:endParaRPr lang="ko-KR" altLang="en-US"/>
        </a:p>
      </dgm:t>
    </dgm:pt>
    <dgm:pt modelId="{B9D8C376-1137-4AF2-9AED-CB2536A68F7B}" type="sibTrans" cxnId="{E00B25F9-0E9C-4FB1-8ED8-D187EA086ABB}">
      <dgm:prSet/>
      <dgm:spPr/>
      <dgm:t>
        <a:bodyPr/>
        <a:lstStyle/>
        <a:p>
          <a:pPr latinLnBrk="1"/>
          <a:endParaRPr lang="ko-KR" altLang="en-US"/>
        </a:p>
      </dgm:t>
    </dgm:pt>
    <dgm:pt modelId="{E789A36D-3FAA-4F34-8C14-4E8CAB180A16}" type="pres">
      <dgm:prSet presAssocID="{0A948806-3A17-4E0C-8FC2-06EAB11B997B}" presName="Name0" presStyleCnt="0">
        <dgm:presLayoutVars>
          <dgm:dir/>
          <dgm:resizeHandles val="exact"/>
        </dgm:presLayoutVars>
      </dgm:prSet>
      <dgm:spPr/>
    </dgm:pt>
    <dgm:pt modelId="{E8218951-F56B-445E-B713-E4FD60687641}" type="pres">
      <dgm:prSet presAssocID="{67AA213B-C22A-4423-909F-23C522CB395E}" presName="node" presStyleLbl="node1" presStyleIdx="0" presStyleCnt="6">
        <dgm:presLayoutVars>
          <dgm:bulletEnabled val="1"/>
        </dgm:presLayoutVars>
      </dgm:prSet>
      <dgm:spPr/>
    </dgm:pt>
    <dgm:pt modelId="{BDE5D917-6F1D-4411-92A6-4862692E3871}" type="pres">
      <dgm:prSet presAssocID="{0AC14FA4-B835-4ECE-B2CA-5F8455186354}" presName="sibTrans" presStyleLbl="sibTrans2D1" presStyleIdx="0" presStyleCnt="5"/>
      <dgm:spPr/>
    </dgm:pt>
    <dgm:pt modelId="{9CAB0970-9A30-4ACB-8F8A-4B51DE807288}" type="pres">
      <dgm:prSet presAssocID="{0AC14FA4-B835-4ECE-B2CA-5F8455186354}" presName="connectorText" presStyleLbl="sibTrans2D1" presStyleIdx="0" presStyleCnt="5"/>
      <dgm:spPr/>
    </dgm:pt>
    <dgm:pt modelId="{913B78D2-B859-4A48-8BAA-0998DE41CE6E}" type="pres">
      <dgm:prSet presAssocID="{1799752A-7B27-4210-BBCD-79BAB0B05757}" presName="node" presStyleLbl="node1" presStyleIdx="1" presStyleCnt="6">
        <dgm:presLayoutVars>
          <dgm:bulletEnabled val="1"/>
        </dgm:presLayoutVars>
      </dgm:prSet>
      <dgm:spPr/>
    </dgm:pt>
    <dgm:pt modelId="{BD23B233-7FC8-41CD-A174-5F8C9A6B4644}" type="pres">
      <dgm:prSet presAssocID="{6F9A0182-6F61-4356-B8FF-93C912E8BD8D}" presName="sibTrans" presStyleLbl="sibTrans2D1" presStyleIdx="1" presStyleCnt="5"/>
      <dgm:spPr/>
    </dgm:pt>
    <dgm:pt modelId="{B356356E-CA1D-4048-8081-8E29CF354DB9}" type="pres">
      <dgm:prSet presAssocID="{6F9A0182-6F61-4356-B8FF-93C912E8BD8D}" presName="connectorText" presStyleLbl="sibTrans2D1" presStyleIdx="1" presStyleCnt="5"/>
      <dgm:spPr/>
    </dgm:pt>
    <dgm:pt modelId="{BC913552-83B8-4CCB-93C1-F3F611E95995}" type="pres">
      <dgm:prSet presAssocID="{4517716F-D6E0-4C2A-82A4-AF2F8661E423}" presName="node" presStyleLbl="node1" presStyleIdx="2" presStyleCnt="6" custScaleX="135410">
        <dgm:presLayoutVars>
          <dgm:bulletEnabled val="1"/>
        </dgm:presLayoutVars>
      </dgm:prSet>
      <dgm:spPr/>
    </dgm:pt>
    <dgm:pt modelId="{16F02FCD-A1E1-407B-9D48-A86D2956038C}" type="pres">
      <dgm:prSet presAssocID="{BB7D2CCF-36A9-4D5D-B907-AAE0CFBC9C65}" presName="sibTrans" presStyleLbl="sibTrans2D1" presStyleIdx="2" presStyleCnt="5"/>
      <dgm:spPr/>
    </dgm:pt>
    <dgm:pt modelId="{42C5D2F2-645A-45A8-8089-E1C1D105B6F2}" type="pres">
      <dgm:prSet presAssocID="{BB7D2CCF-36A9-4D5D-B907-AAE0CFBC9C65}" presName="connectorText" presStyleLbl="sibTrans2D1" presStyleIdx="2" presStyleCnt="5"/>
      <dgm:spPr/>
    </dgm:pt>
    <dgm:pt modelId="{46314F38-1EEA-4EDF-95A4-75E72BF856AF}" type="pres">
      <dgm:prSet presAssocID="{B229D779-1E8D-49E0-8D49-DEE912327BED}" presName="node" presStyleLbl="node1" presStyleIdx="3" presStyleCnt="6" custScaleX="112191">
        <dgm:presLayoutVars>
          <dgm:bulletEnabled val="1"/>
        </dgm:presLayoutVars>
      </dgm:prSet>
      <dgm:spPr/>
    </dgm:pt>
    <dgm:pt modelId="{F278CF0D-A9DE-4C97-B28F-441994A7614D}" type="pres">
      <dgm:prSet presAssocID="{D36B637E-DC9A-434D-B144-5003E5B1FB66}" presName="sibTrans" presStyleLbl="sibTrans2D1" presStyleIdx="3" presStyleCnt="5"/>
      <dgm:spPr/>
    </dgm:pt>
    <dgm:pt modelId="{42CDE937-94F3-41A6-B573-FEB4811199E1}" type="pres">
      <dgm:prSet presAssocID="{D36B637E-DC9A-434D-B144-5003E5B1FB66}" presName="connectorText" presStyleLbl="sibTrans2D1" presStyleIdx="3" presStyleCnt="5"/>
      <dgm:spPr/>
    </dgm:pt>
    <dgm:pt modelId="{8F50922D-9D30-4B4A-9A04-858EF447CFF7}" type="pres">
      <dgm:prSet presAssocID="{BA4D36F3-5F91-41A3-A6FB-C8F2E091D3E6}" presName="node" presStyleLbl="node1" presStyleIdx="4" presStyleCnt="6" custScaleX="139892">
        <dgm:presLayoutVars>
          <dgm:bulletEnabled val="1"/>
        </dgm:presLayoutVars>
      </dgm:prSet>
      <dgm:spPr/>
    </dgm:pt>
    <dgm:pt modelId="{FB7C91F6-A1C8-4661-A25C-7AF77079F6B8}" type="pres">
      <dgm:prSet presAssocID="{3357C3A3-DDBA-4863-B070-DBD7F9F7ED4D}" presName="sibTrans" presStyleLbl="sibTrans2D1" presStyleIdx="4" presStyleCnt="5"/>
      <dgm:spPr/>
    </dgm:pt>
    <dgm:pt modelId="{4B8C3258-EBD5-4443-A8AA-5968D889AF31}" type="pres">
      <dgm:prSet presAssocID="{3357C3A3-DDBA-4863-B070-DBD7F9F7ED4D}" presName="connectorText" presStyleLbl="sibTrans2D1" presStyleIdx="4" presStyleCnt="5"/>
      <dgm:spPr/>
    </dgm:pt>
    <dgm:pt modelId="{4169E2A2-8C7C-41C5-9319-0C428696D755}" type="pres">
      <dgm:prSet presAssocID="{42B8FC2B-9959-485F-BA25-EDB3191F893E}" presName="node" presStyleLbl="node1" presStyleIdx="5" presStyleCnt="6">
        <dgm:presLayoutVars>
          <dgm:bulletEnabled val="1"/>
        </dgm:presLayoutVars>
      </dgm:prSet>
      <dgm:spPr/>
    </dgm:pt>
  </dgm:ptLst>
  <dgm:cxnLst>
    <dgm:cxn modelId="{2C9C5600-68ED-4022-AB42-A64D61600250}" type="presOf" srcId="{4517716F-D6E0-4C2A-82A4-AF2F8661E423}" destId="{BC913552-83B8-4CCB-93C1-F3F611E95995}" srcOrd="0" destOrd="0" presId="urn:microsoft.com/office/officeart/2005/8/layout/process1"/>
    <dgm:cxn modelId="{B74E9A18-6DD7-4E87-82C3-786F0965D655}" srcId="{0A948806-3A17-4E0C-8FC2-06EAB11B997B}" destId="{67AA213B-C22A-4423-909F-23C522CB395E}" srcOrd="0" destOrd="0" parTransId="{3C7B1363-8506-4D68-90DA-F589D393ED09}" sibTransId="{0AC14FA4-B835-4ECE-B2CA-5F8455186354}"/>
    <dgm:cxn modelId="{E26DE220-FC94-4F02-AD07-711A0B570E2C}" type="presOf" srcId="{67AA213B-C22A-4423-909F-23C522CB395E}" destId="{E8218951-F56B-445E-B713-E4FD60687641}" srcOrd="0" destOrd="0" presId="urn:microsoft.com/office/officeart/2005/8/layout/process1"/>
    <dgm:cxn modelId="{125A8031-9AF0-4BCF-ADAD-A4EC354BF49F}" srcId="{0A948806-3A17-4E0C-8FC2-06EAB11B997B}" destId="{1799752A-7B27-4210-BBCD-79BAB0B05757}" srcOrd="1" destOrd="0" parTransId="{3F3C5406-EBF1-47B6-AEBA-103E27228D1E}" sibTransId="{6F9A0182-6F61-4356-B8FF-93C912E8BD8D}"/>
    <dgm:cxn modelId="{AA54913F-EC3A-4ADA-9E67-A0C8E35FBC5C}" type="presOf" srcId="{1799752A-7B27-4210-BBCD-79BAB0B05757}" destId="{913B78D2-B859-4A48-8BAA-0998DE41CE6E}" srcOrd="0" destOrd="0" presId="urn:microsoft.com/office/officeart/2005/8/layout/process1"/>
    <dgm:cxn modelId="{E7C5885B-89CC-4C53-8BE5-65F1BF21AE55}" type="presOf" srcId="{3357C3A3-DDBA-4863-B070-DBD7F9F7ED4D}" destId="{4B8C3258-EBD5-4443-A8AA-5968D889AF31}" srcOrd="1" destOrd="0" presId="urn:microsoft.com/office/officeart/2005/8/layout/process1"/>
    <dgm:cxn modelId="{44191968-E4D4-41E5-B7F2-6A5D07932FBA}" type="presOf" srcId="{42B8FC2B-9959-485F-BA25-EDB3191F893E}" destId="{4169E2A2-8C7C-41C5-9319-0C428696D755}" srcOrd="0" destOrd="0" presId="urn:microsoft.com/office/officeart/2005/8/layout/process1"/>
    <dgm:cxn modelId="{85FC2C59-0CFE-41DF-B39F-6BAA222DDC67}" type="presOf" srcId="{BA4D36F3-5F91-41A3-A6FB-C8F2E091D3E6}" destId="{8F50922D-9D30-4B4A-9A04-858EF447CFF7}" srcOrd="0" destOrd="0" presId="urn:microsoft.com/office/officeart/2005/8/layout/process1"/>
    <dgm:cxn modelId="{02A2FA81-D47E-4B94-A632-ACFCE0DCE39A}" srcId="{0A948806-3A17-4E0C-8FC2-06EAB11B997B}" destId="{4517716F-D6E0-4C2A-82A4-AF2F8661E423}" srcOrd="2" destOrd="0" parTransId="{028C1EE4-F52D-4DA6-9CDD-8028E1F2C906}" sibTransId="{BB7D2CCF-36A9-4D5D-B907-AAE0CFBC9C65}"/>
    <dgm:cxn modelId="{55B63584-BE75-4F89-B70E-F179EEE4F4EA}" type="presOf" srcId="{BB7D2CCF-36A9-4D5D-B907-AAE0CFBC9C65}" destId="{16F02FCD-A1E1-407B-9D48-A86D2956038C}" srcOrd="0" destOrd="0" presId="urn:microsoft.com/office/officeart/2005/8/layout/process1"/>
    <dgm:cxn modelId="{4E8DB786-6074-496B-8155-E1E3A043959C}" srcId="{0A948806-3A17-4E0C-8FC2-06EAB11B997B}" destId="{B229D779-1E8D-49E0-8D49-DEE912327BED}" srcOrd="3" destOrd="0" parTransId="{87872E30-4789-4FE6-833B-F554107E0655}" sibTransId="{D36B637E-DC9A-434D-B144-5003E5B1FB66}"/>
    <dgm:cxn modelId="{1605689E-839D-4FB9-A4EE-13043BEBA83F}" type="presOf" srcId="{0AC14FA4-B835-4ECE-B2CA-5F8455186354}" destId="{9CAB0970-9A30-4ACB-8F8A-4B51DE807288}" srcOrd="1" destOrd="0" presId="urn:microsoft.com/office/officeart/2005/8/layout/process1"/>
    <dgm:cxn modelId="{F647B1A4-ADD4-4177-B6B7-DFB236D00103}" type="presOf" srcId="{0AC14FA4-B835-4ECE-B2CA-5F8455186354}" destId="{BDE5D917-6F1D-4411-92A6-4862692E3871}" srcOrd="0" destOrd="0" presId="urn:microsoft.com/office/officeart/2005/8/layout/process1"/>
    <dgm:cxn modelId="{18DD05B5-8014-40B7-B12C-22AE702911DA}" type="presOf" srcId="{3357C3A3-DDBA-4863-B070-DBD7F9F7ED4D}" destId="{FB7C91F6-A1C8-4661-A25C-7AF77079F6B8}" srcOrd="0" destOrd="0" presId="urn:microsoft.com/office/officeart/2005/8/layout/process1"/>
    <dgm:cxn modelId="{AA5318C1-10AD-4F5B-B3E6-2C8FB357B3E2}" type="presOf" srcId="{6F9A0182-6F61-4356-B8FF-93C912E8BD8D}" destId="{BD23B233-7FC8-41CD-A174-5F8C9A6B4644}" srcOrd="0" destOrd="0" presId="urn:microsoft.com/office/officeart/2005/8/layout/process1"/>
    <dgm:cxn modelId="{865097DE-A024-42F0-873B-3B03CD1484DB}" type="presOf" srcId="{D36B637E-DC9A-434D-B144-5003E5B1FB66}" destId="{42CDE937-94F3-41A6-B573-FEB4811199E1}" srcOrd="1" destOrd="0" presId="urn:microsoft.com/office/officeart/2005/8/layout/process1"/>
    <dgm:cxn modelId="{C97B73EA-E19F-46DA-8194-2BB40F81E4ED}" type="presOf" srcId="{0A948806-3A17-4E0C-8FC2-06EAB11B997B}" destId="{E789A36D-3FAA-4F34-8C14-4E8CAB180A16}" srcOrd="0" destOrd="0" presId="urn:microsoft.com/office/officeart/2005/8/layout/process1"/>
    <dgm:cxn modelId="{198A62EB-BF8D-4B72-BC8D-D0F53C204A31}" type="presOf" srcId="{B229D779-1E8D-49E0-8D49-DEE912327BED}" destId="{46314F38-1EEA-4EDF-95A4-75E72BF856AF}" srcOrd="0" destOrd="0" presId="urn:microsoft.com/office/officeart/2005/8/layout/process1"/>
    <dgm:cxn modelId="{5BE125F0-3D44-4BE0-8466-8072856783D6}" type="presOf" srcId="{D36B637E-DC9A-434D-B144-5003E5B1FB66}" destId="{F278CF0D-A9DE-4C97-B28F-441994A7614D}" srcOrd="0" destOrd="0" presId="urn:microsoft.com/office/officeart/2005/8/layout/process1"/>
    <dgm:cxn modelId="{F84982F1-C9BD-4003-8942-C3A50E1E7CE9}" srcId="{0A948806-3A17-4E0C-8FC2-06EAB11B997B}" destId="{BA4D36F3-5F91-41A3-A6FB-C8F2E091D3E6}" srcOrd="4" destOrd="0" parTransId="{961F79A3-308C-4721-AE23-8780FED20799}" sibTransId="{3357C3A3-DDBA-4863-B070-DBD7F9F7ED4D}"/>
    <dgm:cxn modelId="{E00B25F9-0E9C-4FB1-8ED8-D187EA086ABB}" srcId="{0A948806-3A17-4E0C-8FC2-06EAB11B997B}" destId="{42B8FC2B-9959-485F-BA25-EDB3191F893E}" srcOrd="5" destOrd="0" parTransId="{9D3B8508-6744-41E7-BACB-8BEE6C8ED8A4}" sibTransId="{B9D8C376-1137-4AF2-9AED-CB2536A68F7B}"/>
    <dgm:cxn modelId="{24D5BDFB-DD2A-4242-9FD6-63005D469396}" type="presOf" srcId="{6F9A0182-6F61-4356-B8FF-93C912E8BD8D}" destId="{B356356E-CA1D-4048-8081-8E29CF354DB9}" srcOrd="1" destOrd="0" presId="urn:microsoft.com/office/officeart/2005/8/layout/process1"/>
    <dgm:cxn modelId="{978ADCFB-4BC2-41A7-8E1D-BC3256C659D9}" type="presOf" srcId="{BB7D2CCF-36A9-4D5D-B907-AAE0CFBC9C65}" destId="{42C5D2F2-645A-45A8-8089-E1C1D105B6F2}" srcOrd="1" destOrd="0" presId="urn:microsoft.com/office/officeart/2005/8/layout/process1"/>
    <dgm:cxn modelId="{123C9C0A-BA1B-4EB5-82F0-F26841431405}" type="presParOf" srcId="{E789A36D-3FAA-4F34-8C14-4E8CAB180A16}" destId="{E8218951-F56B-445E-B713-E4FD60687641}" srcOrd="0" destOrd="0" presId="urn:microsoft.com/office/officeart/2005/8/layout/process1"/>
    <dgm:cxn modelId="{3C0543BF-A14D-4DA7-83BB-DF56E680D9CD}" type="presParOf" srcId="{E789A36D-3FAA-4F34-8C14-4E8CAB180A16}" destId="{BDE5D917-6F1D-4411-92A6-4862692E3871}" srcOrd="1" destOrd="0" presId="urn:microsoft.com/office/officeart/2005/8/layout/process1"/>
    <dgm:cxn modelId="{2C64B973-69E8-4157-AFB9-F35BAC2FA933}" type="presParOf" srcId="{BDE5D917-6F1D-4411-92A6-4862692E3871}" destId="{9CAB0970-9A30-4ACB-8F8A-4B51DE807288}" srcOrd="0" destOrd="0" presId="urn:microsoft.com/office/officeart/2005/8/layout/process1"/>
    <dgm:cxn modelId="{74E69D41-2C8C-4E75-940D-E4317FAF31B6}" type="presParOf" srcId="{E789A36D-3FAA-4F34-8C14-4E8CAB180A16}" destId="{913B78D2-B859-4A48-8BAA-0998DE41CE6E}" srcOrd="2" destOrd="0" presId="urn:microsoft.com/office/officeart/2005/8/layout/process1"/>
    <dgm:cxn modelId="{27253B90-BF30-4FB6-8A92-0315F2830637}" type="presParOf" srcId="{E789A36D-3FAA-4F34-8C14-4E8CAB180A16}" destId="{BD23B233-7FC8-41CD-A174-5F8C9A6B4644}" srcOrd="3" destOrd="0" presId="urn:microsoft.com/office/officeart/2005/8/layout/process1"/>
    <dgm:cxn modelId="{B59D3C2C-1832-4D49-9F02-8AA259DCC93F}" type="presParOf" srcId="{BD23B233-7FC8-41CD-A174-5F8C9A6B4644}" destId="{B356356E-CA1D-4048-8081-8E29CF354DB9}" srcOrd="0" destOrd="0" presId="urn:microsoft.com/office/officeart/2005/8/layout/process1"/>
    <dgm:cxn modelId="{805C102E-295E-4C9F-BF4E-60435BFD6E73}" type="presParOf" srcId="{E789A36D-3FAA-4F34-8C14-4E8CAB180A16}" destId="{BC913552-83B8-4CCB-93C1-F3F611E95995}" srcOrd="4" destOrd="0" presId="urn:microsoft.com/office/officeart/2005/8/layout/process1"/>
    <dgm:cxn modelId="{5A6EA803-7339-4534-A20D-ED2A494CF8F4}" type="presParOf" srcId="{E789A36D-3FAA-4F34-8C14-4E8CAB180A16}" destId="{16F02FCD-A1E1-407B-9D48-A86D2956038C}" srcOrd="5" destOrd="0" presId="urn:microsoft.com/office/officeart/2005/8/layout/process1"/>
    <dgm:cxn modelId="{8D2D1F9F-79E7-4737-82CC-D7A0F054C0F0}" type="presParOf" srcId="{16F02FCD-A1E1-407B-9D48-A86D2956038C}" destId="{42C5D2F2-645A-45A8-8089-E1C1D105B6F2}" srcOrd="0" destOrd="0" presId="urn:microsoft.com/office/officeart/2005/8/layout/process1"/>
    <dgm:cxn modelId="{9D58D754-4A85-4086-93E7-311BA83E5F41}" type="presParOf" srcId="{E789A36D-3FAA-4F34-8C14-4E8CAB180A16}" destId="{46314F38-1EEA-4EDF-95A4-75E72BF856AF}" srcOrd="6" destOrd="0" presId="urn:microsoft.com/office/officeart/2005/8/layout/process1"/>
    <dgm:cxn modelId="{FEA9DD36-E69B-4ADA-9B44-3EDD1DFCC5F5}" type="presParOf" srcId="{E789A36D-3FAA-4F34-8C14-4E8CAB180A16}" destId="{F278CF0D-A9DE-4C97-B28F-441994A7614D}" srcOrd="7" destOrd="0" presId="urn:microsoft.com/office/officeart/2005/8/layout/process1"/>
    <dgm:cxn modelId="{C891DD25-8256-4BC7-AC13-E98148E22CFE}" type="presParOf" srcId="{F278CF0D-A9DE-4C97-B28F-441994A7614D}" destId="{42CDE937-94F3-41A6-B573-FEB4811199E1}" srcOrd="0" destOrd="0" presId="urn:microsoft.com/office/officeart/2005/8/layout/process1"/>
    <dgm:cxn modelId="{B115F155-9B60-47C8-9171-1BD1F2CA8811}" type="presParOf" srcId="{E789A36D-3FAA-4F34-8C14-4E8CAB180A16}" destId="{8F50922D-9D30-4B4A-9A04-858EF447CFF7}" srcOrd="8" destOrd="0" presId="urn:microsoft.com/office/officeart/2005/8/layout/process1"/>
    <dgm:cxn modelId="{41F40CB7-C95D-46E9-BFD0-C91ECB7F375B}" type="presParOf" srcId="{E789A36D-3FAA-4F34-8C14-4E8CAB180A16}" destId="{FB7C91F6-A1C8-4661-A25C-7AF77079F6B8}" srcOrd="9" destOrd="0" presId="urn:microsoft.com/office/officeart/2005/8/layout/process1"/>
    <dgm:cxn modelId="{EEAA9186-08E5-4F84-89B0-7F596C2C51C4}" type="presParOf" srcId="{FB7C91F6-A1C8-4661-A25C-7AF77079F6B8}" destId="{4B8C3258-EBD5-4443-A8AA-5968D889AF31}" srcOrd="0" destOrd="0" presId="urn:microsoft.com/office/officeart/2005/8/layout/process1"/>
    <dgm:cxn modelId="{AB13F0E2-6B7A-4C86-84A2-0CF35E324508}" type="presParOf" srcId="{E789A36D-3FAA-4F34-8C14-4E8CAB180A16}" destId="{4169E2A2-8C7C-41C5-9319-0C428696D75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18951-F56B-445E-B713-E4FD60687641}">
      <dsp:nvSpPr>
        <dsp:cNvPr id="0" name=""/>
        <dsp:cNvSpPr/>
      </dsp:nvSpPr>
      <dsp:spPr>
        <a:xfrm>
          <a:off x="5657" y="0"/>
          <a:ext cx="1690940" cy="479388"/>
        </a:xfrm>
        <a:prstGeom prst="roundRect">
          <a:avLst>
            <a:gd name="adj" fmla="val 10000"/>
          </a:avLst>
        </a:prstGeom>
        <a:solidFill>
          <a:srgbClr val="FFF2CD"/>
        </a:solidFill>
        <a:ln w="25400" cap="flat" cmpd="sng" algn="ctr">
          <a:solidFill>
            <a:srgbClr val="ABCD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created</a:t>
          </a:r>
          <a:endParaRPr lang="ko-KR" altLang="en-US" sz="1600" kern="1200" dirty="0">
            <a:solidFill>
              <a:schemeClr val="tx1">
                <a:lumMod val="75000"/>
                <a:lumOff val="2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  <a:cs typeface="+mn-cs"/>
          </a:endParaRPr>
        </a:p>
      </dsp:txBody>
      <dsp:txXfrm>
        <a:off x="19698" y="14041"/>
        <a:ext cx="1662858" cy="451306"/>
      </dsp:txXfrm>
    </dsp:sp>
    <dsp:sp modelId="{BDE5D917-6F1D-4411-92A6-4862692E3871}">
      <dsp:nvSpPr>
        <dsp:cNvPr id="0" name=""/>
        <dsp:cNvSpPr/>
      </dsp:nvSpPr>
      <dsp:spPr>
        <a:xfrm>
          <a:off x="1865691" y="30017"/>
          <a:ext cx="358479" cy="419353"/>
        </a:xfrm>
        <a:prstGeom prst="rightArrow">
          <a:avLst>
            <a:gd name="adj1" fmla="val 60000"/>
            <a:gd name="adj2" fmla="val 50000"/>
          </a:avLst>
        </a:prstGeom>
        <a:solidFill>
          <a:srgbClr val="85858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>
            <a:solidFill>
              <a:sysClr val="window" lastClr="FFFFFF"/>
            </a:solidFill>
            <a:latin typeface="나눔스퀘어 Bold" panose="020B0600000101010101" pitchFamily="50" charset="-127"/>
            <a:ea typeface="나눔스퀘어 Bold" panose="020B0600000101010101" pitchFamily="50" charset="-127"/>
            <a:cs typeface="+mn-cs"/>
          </a:endParaRPr>
        </a:p>
      </dsp:txBody>
      <dsp:txXfrm>
        <a:off x="1865691" y="113888"/>
        <a:ext cx="250935" cy="251611"/>
      </dsp:txXfrm>
    </dsp:sp>
    <dsp:sp modelId="{913B78D2-B859-4A48-8BAA-0998DE41CE6E}">
      <dsp:nvSpPr>
        <dsp:cNvPr id="0" name=""/>
        <dsp:cNvSpPr/>
      </dsp:nvSpPr>
      <dsp:spPr>
        <a:xfrm>
          <a:off x="2372973" y="0"/>
          <a:ext cx="1690940" cy="479388"/>
        </a:xfrm>
        <a:prstGeom prst="roundRect">
          <a:avLst>
            <a:gd name="adj" fmla="val 10000"/>
          </a:avLst>
        </a:prstGeom>
        <a:solidFill>
          <a:srgbClr val="FFF2CD"/>
        </a:solidFill>
        <a:ln w="25400" cap="flat" cmpd="sng" algn="ctr">
          <a:solidFill>
            <a:srgbClr val="ABCD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ready</a:t>
          </a:r>
          <a:endParaRPr lang="ko-KR" altLang="en-US" sz="1600" kern="1200" dirty="0">
            <a:solidFill>
              <a:schemeClr val="tx1">
                <a:lumMod val="75000"/>
                <a:lumOff val="2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  <a:cs typeface="+mn-cs"/>
          </a:endParaRPr>
        </a:p>
      </dsp:txBody>
      <dsp:txXfrm>
        <a:off x="2387014" y="14041"/>
        <a:ext cx="1662858" cy="451306"/>
      </dsp:txXfrm>
    </dsp:sp>
    <dsp:sp modelId="{BD23B233-7FC8-41CD-A174-5F8C9A6B4644}">
      <dsp:nvSpPr>
        <dsp:cNvPr id="0" name=""/>
        <dsp:cNvSpPr/>
      </dsp:nvSpPr>
      <dsp:spPr>
        <a:xfrm>
          <a:off x="4233008" y="30017"/>
          <a:ext cx="358479" cy="419353"/>
        </a:xfrm>
        <a:prstGeom prst="rightArrow">
          <a:avLst>
            <a:gd name="adj1" fmla="val 60000"/>
            <a:gd name="adj2" fmla="val 50000"/>
          </a:avLst>
        </a:prstGeom>
        <a:solidFill>
          <a:srgbClr val="85858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>
            <a:solidFill>
              <a:sysClr val="window" lastClr="FFFFFF"/>
            </a:solidFill>
            <a:latin typeface="나눔스퀘어 Bold" panose="020B0600000101010101" pitchFamily="50" charset="-127"/>
            <a:ea typeface="나눔스퀘어 Bold" panose="020B0600000101010101" pitchFamily="50" charset="-127"/>
            <a:cs typeface="+mn-cs"/>
          </a:endParaRPr>
        </a:p>
      </dsp:txBody>
      <dsp:txXfrm>
        <a:off x="4233008" y="113888"/>
        <a:ext cx="250935" cy="251611"/>
      </dsp:txXfrm>
    </dsp:sp>
    <dsp:sp modelId="{46314F38-1EEA-4EDF-95A4-75E72BF856AF}">
      <dsp:nvSpPr>
        <dsp:cNvPr id="0" name=""/>
        <dsp:cNvSpPr/>
      </dsp:nvSpPr>
      <dsp:spPr>
        <a:xfrm>
          <a:off x="4740290" y="0"/>
          <a:ext cx="1690940" cy="479388"/>
        </a:xfrm>
        <a:prstGeom prst="roundRect">
          <a:avLst>
            <a:gd name="adj" fmla="val 10000"/>
          </a:avLst>
        </a:prstGeom>
        <a:solidFill>
          <a:srgbClr val="FFF2CD"/>
        </a:solidFill>
        <a:ln w="25400" cap="flat" cmpd="sng" algn="ctr">
          <a:solidFill>
            <a:srgbClr val="ABCD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attached</a:t>
          </a:r>
          <a:endParaRPr lang="ko-KR" altLang="en-US" sz="1600" kern="1200" dirty="0">
            <a:solidFill>
              <a:schemeClr val="tx1">
                <a:lumMod val="75000"/>
                <a:lumOff val="2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  <a:cs typeface="+mn-cs"/>
          </a:endParaRPr>
        </a:p>
      </dsp:txBody>
      <dsp:txXfrm>
        <a:off x="4754331" y="14041"/>
        <a:ext cx="1662858" cy="451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18951-F56B-445E-B713-E4FD60687641}">
      <dsp:nvSpPr>
        <dsp:cNvPr id="0" name=""/>
        <dsp:cNvSpPr/>
      </dsp:nvSpPr>
      <dsp:spPr>
        <a:xfrm>
          <a:off x="3310" y="0"/>
          <a:ext cx="723534" cy="661440"/>
        </a:xfrm>
        <a:prstGeom prst="roundRect">
          <a:avLst>
            <a:gd name="adj" fmla="val 10000"/>
          </a:avLst>
        </a:prstGeom>
        <a:solidFill>
          <a:srgbClr val="FFF2CD"/>
        </a:solidFill>
        <a:ln w="25400" cap="flat" cmpd="sng" algn="ctr">
          <a:solidFill>
            <a:srgbClr val="ABCD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created</a:t>
          </a:r>
          <a:endParaRPr lang="ko-KR" altLang="en-US" sz="1200" kern="1200" dirty="0">
            <a:solidFill>
              <a:schemeClr val="tx1">
                <a:lumMod val="75000"/>
                <a:lumOff val="2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  <a:cs typeface="+mn-cs"/>
          </a:endParaRPr>
        </a:p>
      </dsp:txBody>
      <dsp:txXfrm>
        <a:off x="22683" y="19373"/>
        <a:ext cx="684788" cy="622694"/>
      </dsp:txXfrm>
    </dsp:sp>
    <dsp:sp modelId="{BDE5D917-6F1D-4411-92A6-4862692E3871}">
      <dsp:nvSpPr>
        <dsp:cNvPr id="0" name=""/>
        <dsp:cNvSpPr/>
      </dsp:nvSpPr>
      <dsp:spPr>
        <a:xfrm>
          <a:off x="799198" y="241001"/>
          <a:ext cx="153389" cy="179436"/>
        </a:xfrm>
        <a:prstGeom prst="rightArrow">
          <a:avLst>
            <a:gd name="adj1" fmla="val 60000"/>
            <a:gd name="adj2" fmla="val 50000"/>
          </a:avLst>
        </a:prstGeom>
        <a:solidFill>
          <a:srgbClr val="85858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sp:txBody>
      <dsp:txXfrm>
        <a:off x="799198" y="276888"/>
        <a:ext cx="107372" cy="107662"/>
      </dsp:txXfrm>
    </dsp:sp>
    <dsp:sp modelId="{913B78D2-B859-4A48-8BAA-0998DE41CE6E}">
      <dsp:nvSpPr>
        <dsp:cNvPr id="0" name=""/>
        <dsp:cNvSpPr/>
      </dsp:nvSpPr>
      <dsp:spPr>
        <a:xfrm>
          <a:off x="1016259" y="0"/>
          <a:ext cx="723534" cy="661440"/>
        </a:xfrm>
        <a:prstGeom prst="roundRect">
          <a:avLst>
            <a:gd name="adj" fmla="val 10000"/>
          </a:avLst>
        </a:prstGeom>
        <a:solidFill>
          <a:srgbClr val="FFF2CD"/>
        </a:solidFill>
        <a:ln w="25400" cap="flat" cmpd="sng" algn="ctr">
          <a:solidFill>
            <a:srgbClr val="ABCD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ready</a:t>
          </a:r>
          <a:endParaRPr lang="ko-KR" altLang="en-US" sz="1200" kern="1200" dirty="0">
            <a:solidFill>
              <a:schemeClr val="tx1">
                <a:lumMod val="75000"/>
                <a:lumOff val="2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  <a:cs typeface="+mn-cs"/>
          </a:endParaRPr>
        </a:p>
      </dsp:txBody>
      <dsp:txXfrm>
        <a:off x="1035632" y="19373"/>
        <a:ext cx="684788" cy="622694"/>
      </dsp:txXfrm>
    </dsp:sp>
    <dsp:sp modelId="{BD23B233-7FC8-41CD-A174-5F8C9A6B4644}">
      <dsp:nvSpPr>
        <dsp:cNvPr id="0" name=""/>
        <dsp:cNvSpPr/>
      </dsp:nvSpPr>
      <dsp:spPr>
        <a:xfrm>
          <a:off x="1812147" y="241001"/>
          <a:ext cx="153389" cy="179436"/>
        </a:xfrm>
        <a:prstGeom prst="rightArrow">
          <a:avLst>
            <a:gd name="adj1" fmla="val 60000"/>
            <a:gd name="adj2" fmla="val 50000"/>
          </a:avLst>
        </a:prstGeom>
        <a:solidFill>
          <a:srgbClr val="85858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sp:txBody>
      <dsp:txXfrm>
        <a:off x="1812147" y="276888"/>
        <a:ext cx="107372" cy="107662"/>
      </dsp:txXfrm>
    </dsp:sp>
    <dsp:sp modelId="{BC913552-83B8-4CCB-93C1-F3F611E95995}">
      <dsp:nvSpPr>
        <dsp:cNvPr id="0" name=""/>
        <dsp:cNvSpPr/>
      </dsp:nvSpPr>
      <dsp:spPr>
        <a:xfrm>
          <a:off x="2029207" y="0"/>
          <a:ext cx="979738" cy="661440"/>
        </a:xfrm>
        <a:prstGeom prst="roundRect">
          <a:avLst>
            <a:gd name="adj" fmla="val 10000"/>
          </a:avLst>
        </a:prstGeom>
        <a:solidFill>
          <a:srgbClr val="01628D"/>
        </a:solidFill>
        <a:ln w="25400" cap="flat" cmpd="sng" algn="ctr">
          <a:solidFill>
            <a:srgbClr val="FF004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52000" rIns="45720" bIns="25200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solidFill>
                <a:sysClr val="window" lastClr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Initialized </a:t>
          </a:r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ysClr val="window" lastClr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시작</a:t>
          </a:r>
        </a:p>
      </dsp:txBody>
      <dsp:txXfrm>
        <a:off x="2048580" y="19373"/>
        <a:ext cx="940992" cy="622694"/>
      </dsp:txXfrm>
    </dsp:sp>
    <dsp:sp modelId="{16F02FCD-A1E1-407B-9D48-A86D2956038C}">
      <dsp:nvSpPr>
        <dsp:cNvPr id="0" name=""/>
        <dsp:cNvSpPr/>
      </dsp:nvSpPr>
      <dsp:spPr>
        <a:xfrm>
          <a:off x="3081299" y="241001"/>
          <a:ext cx="153389" cy="179436"/>
        </a:xfrm>
        <a:prstGeom prst="rightArrow">
          <a:avLst>
            <a:gd name="adj1" fmla="val 60000"/>
            <a:gd name="adj2" fmla="val 50000"/>
          </a:avLst>
        </a:prstGeom>
        <a:solidFill>
          <a:srgbClr val="85858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sp:txBody>
      <dsp:txXfrm>
        <a:off x="3081299" y="276888"/>
        <a:ext cx="107372" cy="107662"/>
      </dsp:txXfrm>
    </dsp:sp>
    <dsp:sp modelId="{46314F38-1EEA-4EDF-95A4-75E72BF856AF}">
      <dsp:nvSpPr>
        <dsp:cNvPr id="0" name=""/>
        <dsp:cNvSpPr/>
      </dsp:nvSpPr>
      <dsp:spPr>
        <a:xfrm>
          <a:off x="3298359" y="0"/>
          <a:ext cx="811740" cy="661440"/>
        </a:xfrm>
        <a:prstGeom prst="roundRect">
          <a:avLst>
            <a:gd name="adj" fmla="val 10000"/>
          </a:avLst>
        </a:prstGeom>
        <a:solidFill>
          <a:srgbClr val="FFF2CD"/>
        </a:solidFill>
        <a:ln w="25400" cap="flat" cmpd="sng" algn="ctr">
          <a:solidFill>
            <a:srgbClr val="ABCD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attached</a:t>
          </a:r>
          <a:endParaRPr lang="ko-KR" altLang="en-US" sz="1200" kern="1200" dirty="0">
            <a:solidFill>
              <a:schemeClr val="tx1">
                <a:lumMod val="75000"/>
                <a:lumOff val="2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  <a:cs typeface="+mn-cs"/>
          </a:endParaRPr>
        </a:p>
      </dsp:txBody>
      <dsp:txXfrm>
        <a:off x="3317732" y="19373"/>
        <a:ext cx="772994" cy="622694"/>
      </dsp:txXfrm>
    </dsp:sp>
    <dsp:sp modelId="{F278CF0D-A9DE-4C97-B28F-441994A7614D}">
      <dsp:nvSpPr>
        <dsp:cNvPr id="0" name=""/>
        <dsp:cNvSpPr/>
      </dsp:nvSpPr>
      <dsp:spPr>
        <a:xfrm>
          <a:off x="4182453" y="241001"/>
          <a:ext cx="153389" cy="179436"/>
        </a:xfrm>
        <a:prstGeom prst="rightArrow">
          <a:avLst>
            <a:gd name="adj1" fmla="val 60000"/>
            <a:gd name="adj2" fmla="val 50000"/>
          </a:avLst>
        </a:prstGeom>
        <a:solidFill>
          <a:srgbClr val="85858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sp:txBody>
      <dsp:txXfrm>
        <a:off x="4182453" y="276888"/>
        <a:ext cx="107372" cy="107662"/>
      </dsp:txXfrm>
    </dsp:sp>
    <dsp:sp modelId="{8F50922D-9D30-4B4A-9A04-858EF447CFF7}">
      <dsp:nvSpPr>
        <dsp:cNvPr id="0" name=""/>
        <dsp:cNvSpPr/>
      </dsp:nvSpPr>
      <dsp:spPr>
        <a:xfrm>
          <a:off x="4399513" y="0"/>
          <a:ext cx="1012166" cy="661440"/>
        </a:xfrm>
        <a:prstGeom prst="roundRect">
          <a:avLst>
            <a:gd name="adj" fmla="val 10000"/>
          </a:avLst>
        </a:prstGeom>
        <a:solidFill>
          <a:srgbClr val="01628D"/>
        </a:solidFill>
        <a:ln w="25400" cap="flat" cmpd="sng" algn="ctr">
          <a:solidFill>
            <a:srgbClr val="FF004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52000" rIns="45720" bIns="25200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solidFill>
                <a:sysClr val="window" lastClr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Initialized </a:t>
          </a:r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ysClr val="window" lastClr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종료</a:t>
          </a:r>
        </a:p>
      </dsp:txBody>
      <dsp:txXfrm>
        <a:off x="4418886" y="19373"/>
        <a:ext cx="973420" cy="622694"/>
      </dsp:txXfrm>
    </dsp:sp>
    <dsp:sp modelId="{FB7C91F6-A1C8-4661-A25C-7AF77079F6B8}">
      <dsp:nvSpPr>
        <dsp:cNvPr id="0" name=""/>
        <dsp:cNvSpPr/>
      </dsp:nvSpPr>
      <dsp:spPr>
        <a:xfrm>
          <a:off x="5484034" y="241001"/>
          <a:ext cx="153389" cy="179436"/>
        </a:xfrm>
        <a:prstGeom prst="rightArrow">
          <a:avLst>
            <a:gd name="adj1" fmla="val 60000"/>
            <a:gd name="adj2" fmla="val 50000"/>
          </a:avLst>
        </a:prstGeom>
        <a:solidFill>
          <a:srgbClr val="85858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sp:txBody>
      <dsp:txXfrm>
        <a:off x="5484034" y="276888"/>
        <a:ext cx="107372" cy="107662"/>
      </dsp:txXfrm>
    </dsp:sp>
    <dsp:sp modelId="{4169E2A2-8C7C-41C5-9319-0C428696D755}">
      <dsp:nvSpPr>
        <dsp:cNvPr id="0" name=""/>
        <dsp:cNvSpPr/>
      </dsp:nvSpPr>
      <dsp:spPr>
        <a:xfrm>
          <a:off x="5701094" y="0"/>
          <a:ext cx="723534" cy="661440"/>
        </a:xfrm>
        <a:prstGeom prst="roundRect">
          <a:avLst>
            <a:gd name="adj" fmla="val 10000"/>
          </a:avLst>
        </a:prstGeom>
        <a:solidFill>
          <a:srgbClr val="01628D"/>
        </a:solidFill>
        <a:ln w="25400" cap="flat" cmpd="sng" algn="ctr">
          <a:solidFill>
            <a:srgbClr val="FF004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52000" rIns="45720" bIns="25200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solidFill>
                <a:sysClr val="window" lastClr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load()</a:t>
          </a:r>
          <a:r>
            <a:rPr lang="ko-KR" altLang="en-US" sz="1200" kern="1200" dirty="0">
              <a:solidFill>
                <a:sysClr val="window" lastClr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 </a:t>
          </a:r>
          <a:endParaRPr lang="en-US" altLang="ko-KR" sz="1200" kern="1200" dirty="0">
            <a:solidFill>
              <a:sysClr val="window" lastClr="FFFFFF"/>
            </a:solidFill>
            <a:latin typeface="나눔스퀘어 Bold" panose="020B0600000101010101" pitchFamily="50" charset="-127"/>
            <a:ea typeface="나눔스퀘어 Bold" panose="020B0600000101010101" pitchFamily="50" charset="-127"/>
            <a:cs typeface="+mn-cs"/>
          </a:endParaRPr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ysClr val="window" lastClr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rPr>
            <a:t>동작</a:t>
          </a:r>
        </a:p>
      </dsp:txBody>
      <dsp:txXfrm>
        <a:off x="5720467" y="19373"/>
        <a:ext cx="684788" cy="622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53C1D-25FF-4C1B-B79E-8047CA691A6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D8D39-4D53-4ABF-870C-70BC023266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5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D8D39-4D53-4ABF-870C-70BC023266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5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영상에서는 </a:t>
            </a:r>
            <a:r>
              <a:rPr lang="en-US" altLang="ko-KR" dirty="0" err="1"/>
              <a:t>sc</a:t>
            </a:r>
            <a:r>
              <a:rPr lang="en-US" altLang="ko-KR" dirty="0"/>
              <a:t>-pages </a:t>
            </a:r>
            <a:r>
              <a:rPr lang="ko-KR" altLang="en-US" dirty="0"/>
              <a:t>를 이용한 화면전환 방법과 </a:t>
            </a:r>
            <a:r>
              <a:rPr lang="en-US" altLang="ko-KR" dirty="0"/>
              <a:t>smartsuite9.1 </a:t>
            </a:r>
            <a:r>
              <a:rPr lang="ko-KR" altLang="en-US" dirty="0"/>
              <a:t>에서 사용되는 라이프사이클에 대해서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D8D39-4D53-4ABF-870C-70BC023266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7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화면전환은 </a:t>
            </a:r>
            <a:r>
              <a:rPr lang="en-US" altLang="ko-KR" dirty="0" err="1"/>
              <a:t>sc</a:t>
            </a:r>
            <a:r>
              <a:rPr lang="en-US" altLang="ko-KR" dirty="0"/>
              <a:t>-pages</a:t>
            </a:r>
            <a:r>
              <a:rPr lang="ko-KR" altLang="en-US" dirty="0"/>
              <a:t> 라는 </a:t>
            </a:r>
            <a:r>
              <a:rPr lang="ko-KR" altLang="en-US" dirty="0" err="1"/>
              <a:t>엘리먼트를</a:t>
            </a:r>
            <a:r>
              <a:rPr lang="ko-KR" altLang="en-US" dirty="0"/>
              <a:t> 이용하여 구현합니다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sc</a:t>
            </a:r>
            <a:r>
              <a:rPr lang="en-US" altLang="ko-KR" dirty="0"/>
              <a:t>-pages</a:t>
            </a:r>
            <a:r>
              <a:rPr lang="ko-KR" altLang="en-US" dirty="0"/>
              <a:t>는 복수의 자식 </a:t>
            </a:r>
            <a:r>
              <a:rPr lang="ko-KR" altLang="en-US" dirty="0" err="1"/>
              <a:t>엘리먼트를</a:t>
            </a:r>
            <a:r>
              <a:rPr lang="ko-KR" altLang="en-US" dirty="0"/>
              <a:t> 관리하는 </a:t>
            </a:r>
            <a:r>
              <a:rPr lang="ko-KR" altLang="en-US" dirty="0" err="1"/>
              <a:t>엘리먼트로써</a:t>
            </a:r>
            <a:r>
              <a:rPr lang="ko-KR" altLang="en-US" dirty="0"/>
              <a:t> 선택된 하나의 자식 </a:t>
            </a:r>
            <a:r>
              <a:rPr lang="ko-KR" altLang="en-US" dirty="0" err="1"/>
              <a:t>엘리먼트만</a:t>
            </a:r>
            <a:r>
              <a:rPr lang="ko-KR" altLang="en-US" dirty="0"/>
              <a:t> 화면에 보여줍니다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기본적으로 첫번째 </a:t>
            </a:r>
            <a:r>
              <a:rPr lang="ko-KR" altLang="en-US" dirty="0" err="1"/>
              <a:t>엘리먼트를</a:t>
            </a:r>
            <a:r>
              <a:rPr lang="ko-KR" altLang="en-US" dirty="0"/>
              <a:t> 보여주기때문에 저희가 작성했던 </a:t>
            </a:r>
            <a:r>
              <a:rPr lang="en-US" altLang="ko-KR" dirty="0"/>
              <a:t>list </a:t>
            </a:r>
            <a:r>
              <a:rPr lang="ko-KR" altLang="en-US" dirty="0"/>
              <a:t>화면이 처음 보여지게 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다른 자식 </a:t>
            </a:r>
            <a:r>
              <a:rPr lang="ko-KR" altLang="en-US" dirty="0" err="1"/>
              <a:t>엘리먼트으로</a:t>
            </a:r>
            <a:r>
              <a:rPr lang="ko-KR" altLang="en-US" dirty="0"/>
              <a:t> 전환 하기 위해서는 </a:t>
            </a:r>
            <a:r>
              <a:rPr lang="en-US" altLang="ko-KR" dirty="0" err="1"/>
              <a:t>sc</a:t>
            </a:r>
            <a:r>
              <a:rPr lang="en-US" altLang="ko-KR" dirty="0"/>
              <a:t>-pages </a:t>
            </a:r>
            <a:r>
              <a:rPr lang="ko-KR" altLang="en-US" dirty="0"/>
              <a:t>의 </a:t>
            </a:r>
            <a:r>
              <a:rPr lang="en-US" altLang="ko-KR" dirty="0" err="1"/>
              <a:t>selectItem</a:t>
            </a:r>
            <a:r>
              <a:rPr lang="en-US" altLang="ko-KR" dirty="0"/>
              <a:t> </a:t>
            </a:r>
            <a:r>
              <a:rPr lang="ko-KR" altLang="en-US" dirty="0"/>
              <a:t>메소드를 호출하여 구현합니다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상세화면을 구현했던 </a:t>
            </a:r>
            <a:r>
              <a:rPr lang="en-US" altLang="ko-KR" dirty="0"/>
              <a:t>es-</a:t>
            </a:r>
            <a:r>
              <a:rPr lang="en-US" altLang="ko-KR" dirty="0" err="1"/>
              <a:t>edu</a:t>
            </a:r>
            <a:r>
              <a:rPr lang="en-US" altLang="ko-KR" dirty="0"/>
              <a:t>-detail </a:t>
            </a:r>
            <a:r>
              <a:rPr lang="ko-KR" altLang="en-US" dirty="0" err="1"/>
              <a:t>엘리먼트는</a:t>
            </a:r>
            <a:r>
              <a:rPr lang="ko-KR" altLang="en-US" dirty="0"/>
              <a:t> </a:t>
            </a:r>
            <a:r>
              <a:rPr lang="en-US" altLang="ko-KR" dirty="0"/>
              <a:t>template</a:t>
            </a:r>
            <a:r>
              <a:rPr lang="ko-KR" altLang="en-US" dirty="0" err="1"/>
              <a:t>엘리먼트를</a:t>
            </a:r>
            <a:r>
              <a:rPr lang="ko-KR" altLang="en-US" dirty="0"/>
              <a:t> 이용하여 동적으로 생성되게 하여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</a:t>
            </a:r>
            <a:r>
              <a:rPr lang="en-US" altLang="ko-KR" dirty="0"/>
              <a:t>detail </a:t>
            </a:r>
            <a:r>
              <a:rPr lang="ko-KR" altLang="en-US" dirty="0" err="1"/>
              <a:t>엘리먼트의</a:t>
            </a:r>
            <a:r>
              <a:rPr lang="ko-KR" altLang="en-US" dirty="0"/>
              <a:t> 리소스를 화면 전환시점에 요청하도록 구현합니다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템플릿 태그를 사용하지 않는다면</a:t>
            </a:r>
            <a:r>
              <a:rPr lang="en-US" altLang="ko-KR" dirty="0"/>
              <a:t>, </a:t>
            </a:r>
            <a:r>
              <a:rPr lang="ko-KR" altLang="en-US" dirty="0"/>
              <a:t>처음 보여지는게 간단한 조회 화면 일지라도 </a:t>
            </a:r>
            <a:r>
              <a:rPr lang="en-US" altLang="ko-KR" dirty="0" err="1"/>
              <a:t>sc</a:t>
            </a:r>
            <a:r>
              <a:rPr lang="en-US" altLang="ko-KR" dirty="0"/>
              <a:t>-pages </a:t>
            </a:r>
            <a:r>
              <a:rPr lang="ko-KR" altLang="en-US" dirty="0"/>
              <a:t>에 포함된 모든 리소스들이 </a:t>
            </a:r>
            <a:r>
              <a:rPr lang="ko-KR" altLang="en-US" dirty="0" err="1"/>
              <a:t>요청완료된이후에</a:t>
            </a:r>
            <a:r>
              <a:rPr lang="ko-KR" altLang="en-US" dirty="0"/>
              <a:t> </a:t>
            </a:r>
            <a:r>
              <a:rPr lang="ko-KR" altLang="en-US" dirty="0" err="1"/>
              <a:t>보여지기때문에</a:t>
            </a:r>
            <a:endParaRPr lang="en-US" altLang="ko-KR" dirty="0"/>
          </a:p>
          <a:p>
            <a:r>
              <a:rPr lang="ko-KR" altLang="en-US" dirty="0"/>
              <a:t>이 템플릿 태그를 </a:t>
            </a:r>
            <a:r>
              <a:rPr lang="ko-KR" altLang="en-US" dirty="0" err="1"/>
              <a:t>사용하는것이</a:t>
            </a:r>
            <a:r>
              <a:rPr lang="ko-KR" altLang="en-US" dirty="0"/>
              <a:t> 성능개선에 중요한 포인트가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D8D39-4D53-4ABF-870C-70BC023266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30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9.1</a:t>
            </a:r>
            <a:r>
              <a:rPr lang="ko-KR" altLang="en-US" dirty="0"/>
              <a:t>솔루션에서 사용되는 라이프 사이클에 대해서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이러한 화면에서 만약 진행상태의 조회 조건 초기값을 </a:t>
            </a:r>
            <a:r>
              <a:rPr lang="en-US" altLang="ko-KR" dirty="0"/>
              <a:t>`</a:t>
            </a:r>
            <a:r>
              <a:rPr lang="ko-KR" altLang="en-US" dirty="0"/>
              <a:t>임시저장</a:t>
            </a:r>
            <a:r>
              <a:rPr lang="en-US" altLang="ko-KR" dirty="0"/>
              <a:t>` </a:t>
            </a:r>
            <a:r>
              <a:rPr lang="ko-KR" altLang="en-US" dirty="0"/>
              <a:t>으로 하고 싶다면 스크립트의 어떤 시점에 해야 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실제 진행상태라는 값은 임시저장이라는 한글이 아닌 특정 </a:t>
            </a:r>
            <a:r>
              <a:rPr lang="ko-KR" altLang="en-US" dirty="0" err="1"/>
              <a:t>코드값으로</a:t>
            </a:r>
            <a:r>
              <a:rPr lang="ko-KR" altLang="en-US" dirty="0"/>
              <a:t> 조회를 </a:t>
            </a:r>
            <a:r>
              <a:rPr lang="ko-KR" altLang="en-US" dirty="0" err="1"/>
              <a:t>해야하기때문에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공통코드 조회가 완료되고 해당 </a:t>
            </a:r>
            <a:r>
              <a:rPr lang="en-US" altLang="ko-KR" dirty="0" err="1"/>
              <a:t>combobox</a:t>
            </a:r>
            <a:r>
              <a:rPr lang="ko-KR" altLang="en-US" dirty="0"/>
              <a:t>에 코드 배열이 바인딩이 된 이후여야만 정상적으로 동작 할 것입니다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 이러한 상세화면에 바인딩 시에도</a:t>
            </a:r>
            <a:r>
              <a:rPr lang="en-US" altLang="ko-KR" dirty="0"/>
              <a:t>, </a:t>
            </a:r>
            <a:r>
              <a:rPr lang="ko-KR" altLang="en-US" dirty="0"/>
              <a:t>구매유형의 </a:t>
            </a:r>
            <a:r>
              <a:rPr lang="en-US" altLang="ko-KR" dirty="0"/>
              <a:t>‘</a:t>
            </a:r>
            <a:r>
              <a:rPr lang="ko-KR" altLang="en-US" dirty="0"/>
              <a:t>공사</a:t>
            </a:r>
            <a:r>
              <a:rPr lang="en-US" altLang="ko-KR" dirty="0"/>
              <a:t>/</a:t>
            </a:r>
            <a:r>
              <a:rPr lang="ko-KR" altLang="en-US" dirty="0" err="1"/>
              <a:t>용역‘과</a:t>
            </a:r>
            <a:r>
              <a:rPr lang="ko-KR" altLang="en-US" dirty="0"/>
              <a:t> 같은 값을 바인딩하기위해서는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마찬가지로</a:t>
            </a:r>
            <a:r>
              <a:rPr lang="en-US" altLang="ko-KR" dirty="0"/>
              <a:t>, </a:t>
            </a:r>
            <a:r>
              <a:rPr lang="ko-KR" altLang="en-US" dirty="0"/>
              <a:t>해당 공통코드가 조회가 완료되고 해당 </a:t>
            </a:r>
            <a:r>
              <a:rPr lang="en-US" altLang="ko-KR" dirty="0" err="1"/>
              <a:t>combobox</a:t>
            </a:r>
            <a:r>
              <a:rPr lang="ko-KR" altLang="en-US" dirty="0"/>
              <a:t>에 코드 배열이 바인딩이 된 이후여야만 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장표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그래서 기존에는 </a:t>
            </a:r>
            <a:r>
              <a:rPr lang="en-US" altLang="ko-KR" dirty="0"/>
              <a:t>Polymer </a:t>
            </a:r>
            <a:r>
              <a:rPr lang="ko-KR" altLang="en-US" dirty="0"/>
              <a:t>라이프사이클 에서 </a:t>
            </a:r>
            <a:endParaRPr lang="en-US" altLang="ko-KR" dirty="0"/>
          </a:p>
          <a:p>
            <a:r>
              <a:rPr lang="en-US" altLang="ko-KR" dirty="0"/>
              <a:t>attached</a:t>
            </a:r>
            <a:r>
              <a:rPr lang="ko-KR" altLang="en-US" dirty="0"/>
              <a:t> 시점에 초기 </a:t>
            </a:r>
            <a:r>
              <a:rPr lang="ko-KR" altLang="en-US" dirty="0" err="1"/>
              <a:t>공통코드요청이나</a:t>
            </a:r>
            <a:r>
              <a:rPr lang="ko-KR" altLang="en-US" dirty="0"/>
              <a:t> 초기화가 필요한 </a:t>
            </a:r>
            <a:r>
              <a:rPr lang="ko-KR" altLang="en-US" dirty="0" err="1"/>
              <a:t>엘리먼트의</a:t>
            </a:r>
            <a:r>
              <a:rPr lang="ko-KR" altLang="en-US" dirty="0"/>
              <a:t> 동적 로딩과 같은 비동기 요청에 대해 </a:t>
            </a:r>
            <a:endParaRPr lang="en-US" altLang="ko-KR" dirty="0"/>
          </a:p>
          <a:p>
            <a:r>
              <a:rPr lang="ko-KR" altLang="en-US" dirty="0"/>
              <a:t>개발자가 일일이 이벤트 또는  </a:t>
            </a:r>
            <a:r>
              <a:rPr lang="en-US" altLang="ko-KR" dirty="0"/>
              <a:t>promise </a:t>
            </a:r>
            <a:r>
              <a:rPr lang="ko-KR" altLang="en-US" dirty="0"/>
              <a:t>를 사용하여 응답 완료 시점에 초기값을 </a:t>
            </a:r>
            <a:r>
              <a:rPr lang="en-US" altLang="ko-KR" dirty="0"/>
              <a:t>setting</a:t>
            </a:r>
            <a:r>
              <a:rPr lang="ko-KR" altLang="en-US" dirty="0"/>
              <a:t>하는 개발패턴의 번거로움을</a:t>
            </a:r>
            <a:r>
              <a:rPr lang="en-US" altLang="ko-KR" dirty="0"/>
              <a:t> </a:t>
            </a:r>
            <a:r>
              <a:rPr lang="ko-KR" altLang="en-US" dirty="0"/>
              <a:t>개선하고자 </a:t>
            </a:r>
            <a:endParaRPr lang="en-US" altLang="ko-KR" dirty="0"/>
          </a:p>
          <a:p>
            <a:r>
              <a:rPr lang="en-US" altLang="ko-KR" dirty="0"/>
              <a:t>smartsuite9.1 </a:t>
            </a:r>
            <a:r>
              <a:rPr lang="ko-KR" altLang="en-US" dirty="0"/>
              <a:t>에서는 </a:t>
            </a:r>
            <a:r>
              <a:rPr lang="en-US" altLang="ko-KR" dirty="0"/>
              <a:t>initialized</a:t>
            </a:r>
            <a:r>
              <a:rPr lang="ko-KR" altLang="en-US" dirty="0"/>
              <a:t> 와 </a:t>
            </a:r>
            <a:r>
              <a:rPr lang="en-US" altLang="ko-KR" dirty="0"/>
              <a:t>load </a:t>
            </a:r>
            <a:r>
              <a:rPr lang="ko-KR" altLang="en-US" dirty="0"/>
              <a:t>라는 함수가 추가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initialized </a:t>
            </a:r>
            <a:r>
              <a:rPr lang="ko-KR" altLang="en-US" dirty="0"/>
              <a:t>는 기존 </a:t>
            </a:r>
            <a:r>
              <a:rPr lang="en-US" altLang="ko-KR" dirty="0"/>
              <a:t>attached </a:t>
            </a:r>
            <a:r>
              <a:rPr lang="ko-KR" altLang="en-US" dirty="0"/>
              <a:t>이후에 수동으로 호출해야 했던 공통코드 및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속성을 가진 태그의 초기화 관련 요청을 자동화 해주고 완료된 시점에 호출되는 함수입니다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load </a:t>
            </a:r>
            <a:r>
              <a:rPr lang="ko-KR" altLang="en-US" dirty="0"/>
              <a:t>함수는 이러한 초기화 과정이 완료된 시점을 보장해주는 함수로 </a:t>
            </a:r>
            <a:r>
              <a:rPr lang="en-US" altLang="ko-KR" dirty="0" err="1"/>
              <a:t>sc</a:t>
            </a:r>
            <a:r>
              <a:rPr lang="en-US" altLang="ko-KR" dirty="0"/>
              <a:t>-pages </a:t>
            </a:r>
            <a:r>
              <a:rPr lang="ko-KR" altLang="en-US" dirty="0"/>
              <a:t>에서 자식 </a:t>
            </a:r>
            <a:r>
              <a:rPr lang="ko-KR" altLang="en-US" dirty="0" err="1"/>
              <a:t>엘리먼트에게</a:t>
            </a:r>
            <a:r>
              <a:rPr lang="ko-KR" altLang="en-US" dirty="0"/>
              <a:t> 데이터 전달을 </a:t>
            </a:r>
            <a:r>
              <a:rPr lang="ko-KR" altLang="en-US" dirty="0" err="1"/>
              <a:t>할때</a:t>
            </a:r>
            <a:r>
              <a:rPr lang="ko-KR" altLang="en-US" dirty="0"/>
              <a:t> 사용합니다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D8D39-4D53-4ABF-870C-70BC023266F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65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주로 화면의 동적제어를 위해 </a:t>
            </a:r>
            <a:r>
              <a:rPr lang="en-US" altLang="ko-KR" dirty="0"/>
              <a:t>9.1 </a:t>
            </a:r>
            <a:r>
              <a:rPr lang="ko-KR" altLang="en-US" dirty="0"/>
              <a:t>솔루션에서는 </a:t>
            </a:r>
            <a:r>
              <a:rPr lang="en-US" altLang="ko-KR" dirty="0" err="1"/>
              <a:t>sc</a:t>
            </a:r>
            <a:r>
              <a:rPr lang="en-US" altLang="ko-KR" dirty="0"/>
              <a:t>-formula </a:t>
            </a:r>
            <a:r>
              <a:rPr lang="ko-KR" altLang="en-US" dirty="0"/>
              <a:t>의 기능을 활용합니다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formula </a:t>
            </a:r>
            <a:r>
              <a:rPr lang="ko-KR" altLang="en-US" dirty="0"/>
              <a:t>는 함수의 결과 값을 </a:t>
            </a:r>
            <a:r>
              <a:rPr lang="en-US" altLang="ko-KR" dirty="0"/>
              <a:t>computed binding </a:t>
            </a:r>
            <a:r>
              <a:rPr lang="ko-KR" altLang="en-US" dirty="0"/>
              <a:t>과 조합하여 </a:t>
            </a:r>
            <a:r>
              <a:rPr lang="ko-KR" altLang="en-US" dirty="0" err="1"/>
              <a:t>엘리먼트의</a:t>
            </a:r>
            <a:r>
              <a:rPr lang="ko-KR" altLang="en-US" dirty="0"/>
              <a:t> 프로퍼티에 간편하게 사용할 수 있도록 기능을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D8D39-4D53-4ABF-870C-70BC023266F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5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8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ko-KR" altLang="en-US" dirty="0"/>
              <a:t>솔루션그룹 김완섭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0562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323528" y="332457"/>
            <a:ext cx="8064896" cy="5762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1pPr>
            <a:lvl2pPr marL="457200" indent="0">
              <a:buNone/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2pPr>
            <a:lvl3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3pPr>
            <a:lvl4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4pPr>
            <a:lvl5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65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39827"/>
            <a:ext cx="4572000" cy="564629"/>
          </a:xfrm>
          <a:prstGeom prst="rect">
            <a:avLst/>
          </a:prstGeom>
          <a:solidFill>
            <a:srgbClr val="01628D"/>
          </a:solidFill>
          <a:effectLst>
            <a:outerShdw blurRad="50800" dist="38100" dir="2700000" algn="tl" rotWithShape="0">
              <a:srgbClr val="858585">
                <a:alpha val="40000"/>
              </a:srgbClr>
            </a:outerShdw>
          </a:effectLst>
        </p:spPr>
        <p:txBody>
          <a:bodyPr rIns="540000" anchor="ctr">
            <a:normAutofit/>
          </a:bodyPr>
          <a:lstStyle>
            <a:lvl1pPr marL="0" indent="0" algn="r">
              <a:buNone/>
              <a:defRPr sz="2400"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1pPr>
            <a:lvl2pPr marL="457200" indent="0">
              <a:buNone/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2pPr>
            <a:lvl3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3pPr>
            <a:lvl4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4pPr>
            <a:lvl5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4697338" y="3140968"/>
            <a:ext cx="216024" cy="576064"/>
          </a:xfrm>
          <a:prstGeom prst="rect">
            <a:avLst/>
          </a:prstGeom>
          <a:solidFill>
            <a:srgbClr val="FF004C"/>
          </a:solidFill>
          <a:ln>
            <a:noFill/>
          </a:ln>
          <a:effectLst>
            <a:outerShdw blurRad="50800" dist="38100" dir="2700000" algn="tl" rotWithShape="0">
              <a:srgbClr val="85858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2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 userDrawn="1"/>
        </p:nvSpPr>
        <p:spPr bwMode="auto">
          <a:xfrm>
            <a:off x="8757492" y="6649006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668056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457200" y="436510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ko-KR" altLang="en-US" dirty="0"/>
              <a:t>솔루션그룹 김완섭</a:t>
            </a:r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50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4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 Bold" pitchFamily="50" charset="-127"/>
          <a:ea typeface="나눔스퀘어 Bold" pitchFamily="50" charset="-127"/>
          <a:cs typeface="+mj-cs"/>
        </a:defRPr>
      </a:lvl1pPr>
    </p:titleStyle>
    <p:bodyStyle>
      <a:lvl1pPr marL="0" indent="0" algn="ctr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나눔스퀘어 Bold" pitchFamily="50" charset="-127"/>
          <a:ea typeface="나눔스퀘어 Bold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1683" y="1988840"/>
            <a:ext cx="7240635" cy="2192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>
                <a:solidFill>
                  <a:srgbClr val="FF004C"/>
                </a:solidFill>
                <a:latin typeface="나눔스퀘어 Bold" pitchFamily="50" charset="-127"/>
                <a:ea typeface="나눔스퀘어 Bold" pitchFamily="50" charset="-127"/>
              </a:rPr>
              <a:t>05</a:t>
            </a:r>
            <a:r>
              <a:rPr lang="en-US" altLang="ko-KR" sz="4400" dirty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4400" dirty="0" err="1">
                <a:latin typeface="나눔스퀘어 Bold" pitchFamily="50" charset="-127"/>
                <a:ea typeface="나눔스퀘어 Bold" pitchFamily="50" charset="-127"/>
              </a:rPr>
              <a:t>SMARTsuite</a:t>
            </a:r>
            <a:r>
              <a:rPr lang="en-US" altLang="ko-KR" sz="4400" dirty="0">
                <a:latin typeface="나눔스퀘어 Bold" pitchFamily="50" charset="-127"/>
                <a:ea typeface="나눔스퀘어 Bold" pitchFamily="50" charset="-127"/>
              </a:rPr>
              <a:t> 9.1 </a:t>
            </a:r>
            <a:r>
              <a:rPr lang="ko-KR" altLang="en-US" sz="4400" dirty="0">
                <a:latin typeface="나눔스퀘어 Bold" pitchFamily="50" charset="-127"/>
                <a:ea typeface="나눔스퀘어 Bold" pitchFamily="50" charset="-127"/>
              </a:rPr>
              <a:t>실습</a:t>
            </a:r>
            <a:r>
              <a:rPr lang="en-US" altLang="ko-KR" sz="4400" i="1" dirty="0">
                <a:latin typeface="나눔스퀘어 Bold" pitchFamily="50" charset="-127"/>
                <a:ea typeface="나눔스퀘어 Bold" pitchFamily="50" charset="-127"/>
              </a:rPr>
              <a:t> #1</a:t>
            </a:r>
          </a:p>
          <a:p>
            <a:pPr marL="342900" indent="-342900" algn="r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실습 과제 설명</a:t>
            </a:r>
            <a:endParaRPr lang="en-US" altLang="ko-KR" sz="2800" i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1847" y="4869160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  <a:t>솔루션 그룹 김완섭</a:t>
            </a:r>
          </a:p>
        </p:txBody>
      </p:sp>
    </p:spTree>
    <p:extLst>
      <p:ext uri="{BB962C8B-B14F-4D97-AF65-F5344CB8AC3E}">
        <p14:creationId xmlns:p14="http://schemas.microsoft.com/office/powerpoint/2010/main" val="2065896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145F9C0-9A8E-4C0C-A87C-DF726C5707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cc-search-container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094C72-0560-4CC6-AAEB-B6E1B0B5E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990"/>
          <a:stretch/>
        </p:blipFill>
        <p:spPr>
          <a:xfrm>
            <a:off x="683568" y="1340768"/>
            <a:ext cx="5361866" cy="17281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4059E7-11A1-489F-A6A5-47AC39E25EF8}"/>
              </a:ext>
            </a:extLst>
          </p:cNvPr>
          <p:cNvSpPr/>
          <p:nvPr/>
        </p:nvSpPr>
        <p:spPr>
          <a:xfrm>
            <a:off x="684213" y="1631814"/>
            <a:ext cx="5361221" cy="288032"/>
          </a:xfrm>
          <a:prstGeom prst="rect">
            <a:avLst/>
          </a:prstGeom>
          <a:noFill/>
          <a:ln w="28575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113143-8EB0-40CA-8C5D-E5701F561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76030"/>
            <a:ext cx="5359634" cy="722500"/>
          </a:xfrm>
          <a:prstGeom prst="rect">
            <a:avLst/>
          </a:prstGeom>
          <a:ln>
            <a:solidFill>
              <a:srgbClr val="01628D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65155F-10EA-4DBE-8B02-3DFF31C4B403}"/>
              </a:ext>
            </a:extLst>
          </p:cNvPr>
          <p:cNvSpPr/>
          <p:nvPr/>
        </p:nvSpPr>
        <p:spPr>
          <a:xfrm>
            <a:off x="706207" y="3793264"/>
            <a:ext cx="5361221" cy="505266"/>
          </a:xfrm>
          <a:prstGeom prst="rect">
            <a:avLst/>
          </a:prstGeom>
          <a:noFill/>
          <a:ln w="28575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245F8E-9BED-4BEA-B7A2-8DFB77866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29" y="4795041"/>
            <a:ext cx="7352932" cy="1154239"/>
          </a:xfrm>
          <a:prstGeom prst="rect">
            <a:avLst/>
          </a:prstGeom>
          <a:ln>
            <a:solidFill>
              <a:srgbClr val="01628D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0F6673-99E3-4E35-955A-9AD1F1943877}"/>
              </a:ext>
            </a:extLst>
          </p:cNvPr>
          <p:cNvSpPr/>
          <p:nvPr/>
        </p:nvSpPr>
        <p:spPr>
          <a:xfrm>
            <a:off x="706207" y="5045560"/>
            <a:ext cx="7336454" cy="903719"/>
          </a:xfrm>
          <a:prstGeom prst="rect">
            <a:avLst/>
          </a:prstGeom>
          <a:noFill/>
          <a:ln w="28575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8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145F9C0-9A8E-4C0C-A87C-DF726C5707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sc</a:t>
            </a:r>
            <a:r>
              <a:rPr lang="en-US" altLang="ko-KR" dirty="0"/>
              <a:t>-grid , cc-grid-toolbar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094C72-0560-4CC6-AAEB-B6E1B0B5E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990"/>
          <a:stretch/>
        </p:blipFill>
        <p:spPr>
          <a:xfrm>
            <a:off x="683568" y="1268760"/>
            <a:ext cx="5361866" cy="17281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4059E7-11A1-489F-A6A5-47AC39E25EF8}"/>
              </a:ext>
            </a:extLst>
          </p:cNvPr>
          <p:cNvSpPr/>
          <p:nvPr/>
        </p:nvSpPr>
        <p:spPr>
          <a:xfrm>
            <a:off x="684213" y="1842712"/>
            <a:ext cx="5361221" cy="1154239"/>
          </a:xfrm>
          <a:prstGeom prst="rect">
            <a:avLst/>
          </a:prstGeom>
          <a:noFill/>
          <a:ln w="28575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FE53B7-2C12-44D3-B6BA-E6230F9B5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990"/>
          <a:stretch/>
        </p:blipFill>
        <p:spPr>
          <a:xfrm>
            <a:off x="683568" y="3356992"/>
            <a:ext cx="5361866" cy="17281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33EE625-210F-43E9-BDD0-CD7F33951519}"/>
              </a:ext>
            </a:extLst>
          </p:cNvPr>
          <p:cNvSpPr/>
          <p:nvPr/>
        </p:nvSpPr>
        <p:spPr>
          <a:xfrm>
            <a:off x="684213" y="3930945"/>
            <a:ext cx="5361221" cy="218136"/>
          </a:xfrm>
          <a:prstGeom prst="rect">
            <a:avLst/>
          </a:prstGeom>
          <a:noFill/>
          <a:ln w="28575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83ED55-DAEA-4156-AC87-33C017081A58}"/>
              </a:ext>
            </a:extLst>
          </p:cNvPr>
          <p:cNvSpPr/>
          <p:nvPr/>
        </p:nvSpPr>
        <p:spPr>
          <a:xfrm>
            <a:off x="676280" y="5149641"/>
            <a:ext cx="6199976" cy="1015663"/>
          </a:xfrm>
          <a:prstGeom prst="rect">
            <a:avLst/>
          </a:prstGeom>
          <a:solidFill>
            <a:srgbClr val="FFF2CD">
              <a:alpha val="50000"/>
            </a:srgbClr>
          </a:solidFill>
          <a:ln>
            <a:solidFill>
              <a:srgbClr val="ABCDCC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Consolas" panose="020B0609020204030204" pitchFamily="49" charset="0"/>
              </a:rPr>
              <a:t>-grid </a:t>
            </a:r>
            <a:r>
              <a:rPr lang="en-US" altLang="ko-KR" sz="1200" b="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gridPanel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200" b="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"flex"</a:t>
            </a:r>
            <a:r>
              <a:rPr lang="en-US" altLang="ko-KR" sz="1200" b="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200" b="0" dirty="0">
                <a:solidFill>
                  <a:srgbClr val="3F7F7F"/>
                </a:solidFill>
                <a:latin typeface="Consolas" panose="020B0609020204030204" pitchFamily="49" charset="0"/>
              </a:rPr>
              <a:t>cc-grid-toolbar</a:t>
            </a:r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          &lt;</a:t>
            </a:r>
            <a:r>
              <a:rPr lang="en-US" altLang="ko-KR" sz="1200" b="0" dirty="0" err="1">
                <a:solidFill>
                  <a:srgbClr val="3F7F7F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Consolas" panose="020B0609020204030204" pitchFamily="49" charset="0"/>
              </a:rPr>
              <a:t>-button </a:t>
            </a:r>
            <a:r>
              <a:rPr lang="en-US" altLang="ko-KR" sz="1200" b="0" dirty="0">
                <a:solidFill>
                  <a:srgbClr val="7F007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신규추가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200" b="0" i="1" dirty="0">
                <a:solidFill>
                  <a:srgbClr val="7F007F"/>
                </a:solidFill>
                <a:latin typeface="Consolas" panose="020B0609020204030204" pitchFamily="49" charset="0"/>
              </a:rPr>
              <a:t>on-click</a:t>
            </a:r>
            <a:r>
              <a:rPr lang="en-US" altLang="ko-KR" sz="1200" b="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onAddUser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b="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b="0" i="1" dirty="0">
                <a:solidFill>
                  <a:srgbClr val="3F7F7F"/>
                </a:solidFill>
                <a:latin typeface="Consolas" panose="020B0609020204030204" pitchFamily="49" charset="0"/>
              </a:rPr>
              <a:t>-button</a:t>
            </a:r>
            <a:r>
              <a:rPr lang="en-US" altLang="ko-KR" sz="1200" b="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    &lt;/</a:t>
            </a:r>
            <a:r>
              <a:rPr lang="en-US" altLang="ko-KR" sz="1200" b="0" dirty="0">
                <a:solidFill>
                  <a:srgbClr val="3F7F7F"/>
                </a:solidFill>
                <a:latin typeface="Consolas" panose="020B0609020204030204" pitchFamily="49" charset="0"/>
              </a:rPr>
              <a:t>cc-grid-toolbar</a:t>
            </a:r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  <a:ea typeface="나눔바른고딕" pitchFamily="50" charset="-127"/>
              </a:rPr>
              <a:t>….</a:t>
            </a:r>
            <a:endParaRPr lang="ko-KR" altLang="en-US" sz="1200" b="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6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1683" y="1484784"/>
            <a:ext cx="7240635" cy="2192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>
                <a:solidFill>
                  <a:srgbClr val="FF004C"/>
                </a:solidFill>
                <a:latin typeface="나눔스퀘어 Bold" pitchFamily="50" charset="-127"/>
                <a:ea typeface="나눔스퀘어 Bold" pitchFamily="50" charset="-127"/>
              </a:rPr>
              <a:t>07</a:t>
            </a:r>
            <a:r>
              <a:rPr lang="en-US" altLang="ko-KR" sz="4400" dirty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4400" dirty="0" err="1">
                <a:latin typeface="나눔스퀘어 Bold" pitchFamily="50" charset="-127"/>
                <a:ea typeface="나눔스퀘어 Bold" pitchFamily="50" charset="-127"/>
              </a:rPr>
              <a:t>SMARTsuite</a:t>
            </a:r>
            <a:r>
              <a:rPr lang="en-US" altLang="ko-KR" sz="4400" dirty="0">
                <a:latin typeface="나눔스퀘어 Bold" pitchFamily="50" charset="-127"/>
                <a:ea typeface="나눔스퀘어 Bold" pitchFamily="50" charset="-127"/>
              </a:rPr>
              <a:t> 9.1 </a:t>
            </a:r>
            <a:r>
              <a:rPr lang="ko-KR" altLang="en-US" sz="4400" dirty="0">
                <a:latin typeface="나눔스퀘어 Bold" pitchFamily="50" charset="-127"/>
                <a:ea typeface="나눔스퀘어 Bold" pitchFamily="50" charset="-127"/>
              </a:rPr>
              <a:t>실습</a:t>
            </a:r>
            <a:r>
              <a:rPr lang="en-US" altLang="ko-KR" sz="4400" i="1" dirty="0">
                <a:latin typeface="나눔스퀘어 Bold" pitchFamily="50" charset="-127"/>
                <a:ea typeface="나눔스퀘어 Bold" pitchFamily="50" charset="-127"/>
              </a:rPr>
              <a:t> #3</a:t>
            </a:r>
          </a:p>
          <a:p>
            <a:pPr marL="342900" indent="-342900" algn="r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조회 화면 작성 </a:t>
            </a:r>
            <a:r>
              <a:rPr lang="en-US" altLang="ko-KR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(UI)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1848" y="5661248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  <a:t>솔루션 그룹 김완섭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48E8E-9179-4E1A-BF68-8F4427ECD9CF}"/>
              </a:ext>
            </a:extLst>
          </p:cNvPr>
          <p:cNvSpPr txBox="1"/>
          <p:nvPr/>
        </p:nvSpPr>
        <p:spPr>
          <a:xfrm>
            <a:off x="5148064" y="3677115"/>
            <a:ext cx="314204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공통코드 조회</a:t>
            </a:r>
            <a:endParaRPr lang="en-US" altLang="ko-KR" i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서버요청 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조회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권한</a:t>
            </a:r>
            <a:endParaRPr lang="en-US" altLang="ko-KR" i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82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1683" y="1484784"/>
            <a:ext cx="7240635" cy="2192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>
                <a:solidFill>
                  <a:srgbClr val="FF004C"/>
                </a:solidFill>
                <a:latin typeface="나눔스퀘어 Bold" pitchFamily="50" charset="-127"/>
                <a:ea typeface="나눔스퀘어 Bold" pitchFamily="50" charset="-127"/>
              </a:rPr>
              <a:t>08</a:t>
            </a:r>
            <a:r>
              <a:rPr lang="en-US" altLang="ko-KR" sz="4400" dirty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4400" dirty="0" err="1">
                <a:latin typeface="나눔스퀘어 Bold" pitchFamily="50" charset="-127"/>
                <a:ea typeface="나눔스퀘어 Bold" pitchFamily="50" charset="-127"/>
              </a:rPr>
              <a:t>SMARTsuite</a:t>
            </a:r>
            <a:r>
              <a:rPr lang="en-US" altLang="ko-KR" sz="4400" dirty="0">
                <a:latin typeface="나눔스퀘어 Bold" pitchFamily="50" charset="-127"/>
                <a:ea typeface="나눔스퀘어 Bold" pitchFamily="50" charset="-127"/>
              </a:rPr>
              <a:t> 9.1 </a:t>
            </a:r>
            <a:r>
              <a:rPr lang="ko-KR" altLang="en-US" sz="4400" dirty="0">
                <a:latin typeface="나눔스퀘어 Bold" pitchFamily="50" charset="-127"/>
                <a:ea typeface="나눔스퀘어 Bold" pitchFamily="50" charset="-127"/>
              </a:rPr>
              <a:t>실습</a:t>
            </a:r>
            <a:r>
              <a:rPr lang="en-US" altLang="ko-KR" sz="4400" i="1" dirty="0">
                <a:latin typeface="나눔스퀘어 Bold" pitchFamily="50" charset="-127"/>
                <a:ea typeface="나눔스퀘어 Bold" pitchFamily="50" charset="-127"/>
              </a:rPr>
              <a:t> #4</a:t>
            </a:r>
          </a:p>
          <a:p>
            <a:pPr marL="342900" indent="-342900" algn="r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조회 화면 작성 </a:t>
            </a:r>
            <a:r>
              <a:rPr lang="en-US" altLang="ko-KR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(Server)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1848" y="5661248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  <a:t>솔루션 그룹 김완섭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48E8E-9179-4E1A-BF68-8F4427ECD9CF}"/>
              </a:ext>
            </a:extLst>
          </p:cNvPr>
          <p:cNvSpPr txBox="1"/>
          <p:nvPr/>
        </p:nvSpPr>
        <p:spPr>
          <a:xfrm>
            <a:off x="4283968" y="3677115"/>
            <a:ext cx="314204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Controller </a:t>
            </a:r>
            <a:r>
              <a:rPr lang="ko-KR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생성</a:t>
            </a:r>
            <a:endParaRPr lang="en-US" altLang="ko-KR" i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Service</a:t>
            </a:r>
            <a:r>
              <a:rPr lang="ko-KR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생성</a:t>
            </a:r>
            <a:endParaRPr lang="en-US" altLang="ko-KR" i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Mapper </a:t>
            </a:r>
            <a:r>
              <a:rPr lang="ko-KR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생성</a:t>
            </a:r>
            <a:endParaRPr lang="en-US" altLang="ko-KR" i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10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1683" y="1484784"/>
            <a:ext cx="7240635" cy="2192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>
                <a:solidFill>
                  <a:srgbClr val="FF004C"/>
                </a:solidFill>
                <a:latin typeface="나눔스퀘어 Bold" pitchFamily="50" charset="-127"/>
                <a:ea typeface="나눔스퀘어 Bold" pitchFamily="50" charset="-127"/>
              </a:rPr>
              <a:t>09</a:t>
            </a:r>
            <a:r>
              <a:rPr lang="en-US" altLang="ko-KR" sz="4400" dirty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4400" dirty="0" err="1">
                <a:latin typeface="나눔스퀘어 Bold" pitchFamily="50" charset="-127"/>
                <a:ea typeface="나눔스퀘어 Bold" pitchFamily="50" charset="-127"/>
              </a:rPr>
              <a:t>SMARTsuite</a:t>
            </a:r>
            <a:r>
              <a:rPr lang="en-US" altLang="ko-KR" sz="4400" dirty="0">
                <a:latin typeface="나눔스퀘어 Bold" pitchFamily="50" charset="-127"/>
                <a:ea typeface="나눔스퀘어 Bold" pitchFamily="50" charset="-127"/>
              </a:rPr>
              <a:t> 9.1 </a:t>
            </a:r>
            <a:r>
              <a:rPr lang="ko-KR" altLang="en-US" sz="4400" dirty="0">
                <a:latin typeface="나눔스퀘어 Bold" pitchFamily="50" charset="-127"/>
                <a:ea typeface="나눔스퀘어 Bold" pitchFamily="50" charset="-127"/>
              </a:rPr>
              <a:t>실습</a:t>
            </a:r>
            <a:r>
              <a:rPr lang="en-US" altLang="ko-KR" sz="4400" i="1" dirty="0">
                <a:latin typeface="나눔스퀘어 Bold" pitchFamily="50" charset="-127"/>
                <a:ea typeface="나눔스퀘어 Bold" pitchFamily="50" charset="-127"/>
              </a:rPr>
              <a:t> #5</a:t>
            </a:r>
          </a:p>
          <a:p>
            <a:pPr marL="342900" indent="-342900" algn="r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상세 화면 작성 </a:t>
            </a:r>
            <a:r>
              <a:rPr lang="en-US" altLang="ko-KR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(UI)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1848" y="5661025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  <a:t>솔루션 그룹 김완섭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935C4-0677-4E4C-B534-04CF38F8935E}"/>
              </a:ext>
            </a:extLst>
          </p:cNvPr>
          <p:cNvSpPr txBox="1"/>
          <p:nvPr/>
        </p:nvSpPr>
        <p:spPr>
          <a:xfrm>
            <a:off x="5148064" y="3595691"/>
            <a:ext cx="432048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신규 생성 화면</a:t>
            </a:r>
            <a:endParaRPr lang="en-US" altLang="ko-KR" i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formatter</a:t>
            </a:r>
          </a:p>
        </p:txBody>
      </p:sp>
    </p:spTree>
    <p:extLst>
      <p:ext uri="{BB962C8B-B14F-4D97-AF65-F5344CB8AC3E}">
        <p14:creationId xmlns:p14="http://schemas.microsoft.com/office/powerpoint/2010/main" val="1989451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263F5DC-F5F6-47D3-83E8-BD1BDEEF89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Formatter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1C9321-98F2-4FF5-A3D5-E1A42EC1B024}"/>
              </a:ext>
            </a:extLst>
          </p:cNvPr>
          <p:cNvSpPr/>
          <p:nvPr/>
        </p:nvSpPr>
        <p:spPr>
          <a:xfrm>
            <a:off x="691828" y="1211039"/>
            <a:ext cx="4888284" cy="1754326"/>
          </a:xfrm>
          <a:prstGeom prst="rect">
            <a:avLst/>
          </a:prstGeom>
          <a:solidFill>
            <a:srgbClr val="FFF2CD">
              <a:alpha val="50000"/>
            </a:srgbClr>
          </a:solidFill>
          <a:ln>
            <a:solidFill>
              <a:srgbClr val="ABCDCC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id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"code" </a:t>
            </a:r>
            <a:r>
              <a:rPr lang="en-US" altLang="ko-KR" sz="1200" b="0" i="1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code</a:t>
            </a:r>
            <a:r>
              <a:rPr lang="en-US" altLang="ko-KR" sz="1200" b="0" i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"C001" </a:t>
            </a:r>
            <a:r>
              <a:rPr lang="en-US" altLang="ko-KR" sz="1200" b="0" i="1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value</a:t>
            </a:r>
            <a:r>
              <a:rPr lang="en-US" altLang="ko-KR" sz="1200" b="0" i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"{{codes}}"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i="1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i="1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ko-KR" altLang="en-US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script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err="1">
                <a:solidFill>
                  <a:srgbClr val="7F0055"/>
                </a:solidFill>
                <a:latin typeface="나눔바른고딕" pitchFamily="50" charset="-127"/>
                <a:ea typeface="나눔바른고딕" pitchFamily="50" charset="-127"/>
              </a:rPr>
              <a:t>var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code = 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document.getElementById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"code"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);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code.addEventListener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'response'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sz="1200" b="0" dirty="0">
                <a:solidFill>
                  <a:srgbClr val="7F0055"/>
                </a:solidFill>
                <a:latin typeface="나눔바른고딕" pitchFamily="50" charset="-127"/>
                <a:ea typeface="나눔바른고딕" pitchFamily="50" charset="-127"/>
              </a:rPr>
              <a:t>function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(event) {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    console.log(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code.value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);</a:t>
            </a:r>
          </a:p>
          <a:p>
            <a:r>
              <a:rPr lang="ko-KR" altLang="en-US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});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code.request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();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script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ko-KR" altLang="en-US" sz="1200" b="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59FE6-F510-4B79-8318-BFBD0BE52865}"/>
              </a:ext>
            </a:extLst>
          </p:cNvPr>
          <p:cNvSpPr txBox="1"/>
          <p:nvPr/>
        </p:nvSpPr>
        <p:spPr>
          <a:xfrm>
            <a:off x="671418" y="34290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API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00FFBF6-A06F-4F63-8DF7-0539952C9827}"/>
              </a:ext>
            </a:extLst>
          </p:cNvPr>
          <p:cNvGraphicFramePr>
            <a:graphicFrameLocks noGrp="1"/>
          </p:cNvGraphicFramePr>
          <p:nvPr/>
        </p:nvGraphicFramePr>
        <p:xfrm>
          <a:off x="671418" y="3933056"/>
          <a:ext cx="777621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properties</a:t>
                      </a:r>
                      <a:endParaRPr lang="ko-KR" altLang="en-US" sz="1200" i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description</a:t>
                      </a:r>
                      <a:endParaRPr lang="ko-KR" altLang="en-US" sz="1200" i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>
                          <a:latin typeface="나눔스퀘어 Bold" pitchFamily="50" charset="-127"/>
                          <a:ea typeface="나눔스퀘어 Bold" pitchFamily="50" charset="-127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String</a:t>
                      </a:r>
                    </a:p>
                    <a:p>
                      <a:pPr latinLnBrk="1"/>
                      <a:r>
                        <a:rPr kumimoji="0" lang="ko-KR" altLang="en-US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서버에 요청할 </a:t>
                      </a:r>
                      <a:r>
                        <a:rPr kumimoji="0" lang="en-US" altLang="ko-KR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code </a:t>
                      </a:r>
                      <a:r>
                        <a:rPr kumimoji="0" lang="ko-KR" altLang="en-US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정보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>
                          <a:latin typeface="나눔스퀘어 Bold" pitchFamily="50" charset="-127"/>
                          <a:ea typeface="나눔스퀘어 Bold" pitchFamily="50" charset="-127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Array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응답 받은 </a:t>
                      </a:r>
                      <a:r>
                        <a:rPr kumimoji="0" lang="en-US" altLang="ko-KR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code </a:t>
                      </a:r>
                      <a:r>
                        <a:rPr kumimoji="0" lang="ko-KR" altLang="en-US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데이터</a:t>
                      </a:r>
                      <a:endParaRPr kumimoji="0" lang="en-US" altLang="ko-KR" sz="1000" b="0" i="0" kern="0" dirty="0">
                        <a:solidFill>
                          <a:srgbClr val="404040"/>
                        </a:solidFill>
                        <a:latin typeface="나눔스퀘어" pitchFamily="50" charset="-127"/>
                        <a:ea typeface="나눔스퀘어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7935CEF-490C-4E10-A2AD-F8C4CE783C16}"/>
              </a:ext>
            </a:extLst>
          </p:cNvPr>
          <p:cNvGraphicFramePr>
            <a:graphicFrameLocks noGrp="1"/>
          </p:cNvGraphicFramePr>
          <p:nvPr/>
        </p:nvGraphicFramePr>
        <p:xfrm>
          <a:off x="672059" y="5373216"/>
          <a:ext cx="777621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Methods / Event</a:t>
                      </a:r>
                      <a:endParaRPr lang="ko-KR" altLang="en-US" sz="1200" i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description</a:t>
                      </a:r>
                      <a:endParaRPr lang="ko-KR" altLang="en-US" sz="1200" i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>
                          <a:latin typeface="나눔스퀘어 Bold" pitchFamily="50" charset="-127"/>
                          <a:ea typeface="나눔스퀘어 Bold" pitchFamily="50" charset="-127"/>
                        </a:rPr>
                        <a:t>request()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Function</a:t>
                      </a:r>
                    </a:p>
                    <a:p>
                      <a:pPr latinLnBrk="1"/>
                      <a:r>
                        <a:rPr lang="en-US" altLang="ko-KR" sz="1000" b="0" i="0" baseline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code </a:t>
                      </a:r>
                      <a:r>
                        <a:rPr lang="ko-KR" altLang="en-US" sz="1000" b="0" i="0" baseline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정보로 </a:t>
                      </a:r>
                      <a:r>
                        <a:rPr lang="en-US" altLang="ko-KR" sz="1000" b="0" i="0" baseline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AJAX </a:t>
                      </a:r>
                      <a:r>
                        <a:rPr lang="ko-KR" altLang="en-US" sz="1000" b="0" i="0" baseline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요청 수행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>
                          <a:latin typeface="나눔스퀘어 Bold" pitchFamily="50" charset="-127"/>
                          <a:ea typeface="나눔스퀘어 Bold" pitchFamily="50" charset="-127"/>
                        </a:rPr>
                        <a:t>response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Event</a:t>
                      </a:r>
                    </a:p>
                    <a:p>
                      <a:pPr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AJAX</a:t>
                      </a:r>
                      <a:r>
                        <a:rPr lang="en-US" altLang="ko-KR" sz="1000" b="0" i="0" baseline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1000" b="0" i="0" baseline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요청이 종료될 경우 발생하는 </a:t>
                      </a:r>
                      <a:r>
                        <a:rPr lang="en-US" altLang="ko-KR" sz="1000" b="0" i="0" baseline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event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33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5602" y="1484784"/>
            <a:ext cx="7172797" cy="2192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>
                <a:solidFill>
                  <a:srgbClr val="FF004C"/>
                </a:solidFill>
                <a:latin typeface="나눔스퀘어 Bold" pitchFamily="50" charset="-127"/>
                <a:ea typeface="나눔스퀘어 Bold" pitchFamily="50" charset="-127"/>
              </a:rPr>
              <a:t>10</a:t>
            </a:r>
            <a:r>
              <a:rPr lang="en-US" altLang="ko-KR" sz="4400" dirty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4400" dirty="0" err="1">
                <a:latin typeface="나눔스퀘어 Bold" pitchFamily="50" charset="-127"/>
                <a:ea typeface="나눔스퀘어 Bold" pitchFamily="50" charset="-127"/>
              </a:rPr>
              <a:t>SMARTsuite</a:t>
            </a:r>
            <a:r>
              <a:rPr lang="en-US" altLang="ko-KR" sz="4400" dirty="0">
                <a:latin typeface="나눔스퀘어 Bold" pitchFamily="50" charset="-127"/>
                <a:ea typeface="나눔스퀘어 Bold" pitchFamily="50" charset="-127"/>
              </a:rPr>
              <a:t> 9.1 </a:t>
            </a:r>
            <a:r>
              <a:rPr lang="ko-KR" altLang="en-US" sz="4400" dirty="0">
                <a:latin typeface="나눔스퀘어 Bold" pitchFamily="50" charset="-127"/>
                <a:ea typeface="나눔스퀘어 Bold" pitchFamily="50" charset="-127"/>
              </a:rPr>
              <a:t>실습</a:t>
            </a:r>
            <a:r>
              <a:rPr lang="en-US" altLang="ko-KR" sz="4400" i="1" dirty="0">
                <a:latin typeface="나눔스퀘어 Bold" pitchFamily="50" charset="-127"/>
                <a:ea typeface="나눔스퀘어 Bold" pitchFamily="50" charset="-127"/>
              </a:rPr>
              <a:t> #6</a:t>
            </a:r>
          </a:p>
          <a:p>
            <a:pPr marL="342900" indent="-342900" algn="r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화면전환 및 라이프사이클</a:t>
            </a:r>
            <a:endParaRPr lang="en-US" altLang="ko-KR" sz="2800" i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1848" y="5661248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  <a:t>솔루션 그룹 김완섭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48E8E-9179-4E1A-BF68-8F4427ECD9CF}"/>
              </a:ext>
            </a:extLst>
          </p:cNvPr>
          <p:cNvSpPr txBox="1"/>
          <p:nvPr/>
        </p:nvSpPr>
        <p:spPr>
          <a:xfrm>
            <a:off x="4283968" y="3677115"/>
            <a:ext cx="4320480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sc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-pages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template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event (fire)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life cycle(initialized and load)</a:t>
            </a:r>
          </a:p>
        </p:txBody>
      </p:sp>
    </p:spTree>
    <p:extLst>
      <p:ext uri="{BB962C8B-B14F-4D97-AF65-F5344CB8AC3E}">
        <p14:creationId xmlns:p14="http://schemas.microsoft.com/office/powerpoint/2010/main" val="822775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263F5DC-F5F6-47D3-83E8-BD1BDEEF89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sc</a:t>
            </a:r>
            <a:r>
              <a:rPr lang="en-US" altLang="ko-KR" dirty="0"/>
              <a:t>-pages </a:t>
            </a:r>
            <a:r>
              <a:rPr lang="ko-KR" altLang="en-US" dirty="0"/>
              <a:t>와</a:t>
            </a:r>
            <a:r>
              <a:rPr lang="en-US" altLang="ko-KR" dirty="0"/>
              <a:t> template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1C9321-98F2-4FF5-A3D5-E1A42EC1B024}"/>
              </a:ext>
            </a:extLst>
          </p:cNvPr>
          <p:cNvSpPr/>
          <p:nvPr/>
        </p:nvSpPr>
        <p:spPr>
          <a:xfrm>
            <a:off x="691828" y="1211039"/>
            <a:ext cx="7767960" cy="4524315"/>
          </a:xfrm>
          <a:prstGeom prst="rect">
            <a:avLst/>
          </a:prstGeom>
          <a:solidFill>
            <a:srgbClr val="FFF2CD">
              <a:alpha val="50000"/>
            </a:srgbClr>
          </a:solidFill>
          <a:ln>
            <a:solidFill>
              <a:srgbClr val="ABCDCC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Consolas" panose="020B0609020204030204" pitchFamily="49" charset="0"/>
              </a:rPr>
              <a:t>-link </a:t>
            </a:r>
            <a:r>
              <a:rPr lang="en-US" altLang="ko-KR" sz="1200" b="0" dirty="0" err="1">
                <a:solidFill>
                  <a:srgbClr val="7F007F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"import" </a:t>
            </a:r>
            <a:r>
              <a:rPr lang="en-US" altLang="ko-KR" sz="1200" b="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b="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"es-edu-list.html"</a:t>
            </a:r>
            <a:r>
              <a:rPr lang="en-US" altLang="ko-KR" sz="1200" b="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b="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b="0" i="1" dirty="0">
                <a:solidFill>
                  <a:srgbClr val="3F7F7F"/>
                </a:solidFill>
                <a:latin typeface="Consolas" panose="020B0609020204030204" pitchFamily="49" charset="0"/>
              </a:rPr>
              <a:t>-link</a:t>
            </a:r>
            <a:r>
              <a:rPr lang="en-US" altLang="ko-KR" sz="1200" b="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Consolas" panose="020B0609020204030204" pitchFamily="49" charset="0"/>
              </a:rPr>
              <a:t>-link </a:t>
            </a:r>
            <a:r>
              <a:rPr lang="en-US" altLang="ko-KR" sz="1200" b="0" dirty="0" err="1">
                <a:solidFill>
                  <a:srgbClr val="7F007F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"import" </a:t>
            </a:r>
            <a:r>
              <a:rPr lang="en-US" altLang="ko-KR" sz="1200" b="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b="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"es-edu-detail.html"</a:t>
            </a:r>
            <a:r>
              <a:rPr lang="en-US" altLang="ko-KR" sz="1200" b="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b="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b="0" i="1" dirty="0">
                <a:solidFill>
                  <a:srgbClr val="3F7F7F"/>
                </a:solidFill>
                <a:latin typeface="Consolas" panose="020B0609020204030204" pitchFamily="49" charset="0"/>
              </a:rPr>
              <a:t>-link</a:t>
            </a:r>
            <a:r>
              <a:rPr lang="en-US" altLang="ko-KR" sz="1200" b="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3F7F7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fr-FR" altLang="ko-KR" sz="1200" b="0" dirty="0">
                <a:solidFill>
                  <a:srgbClr val="3F7F7F"/>
                </a:solidFill>
                <a:latin typeface="Consolas" panose="020B0609020204030204" pitchFamily="49" charset="0"/>
              </a:rPr>
              <a:t>sc-pages </a:t>
            </a:r>
            <a:r>
              <a:rPr lang="fr-FR" altLang="ko-KR" sz="1200" b="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fr-FR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"pages" </a:t>
            </a:r>
            <a:r>
              <a:rPr lang="fr-FR" altLang="ko-KR" sz="1200" b="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r-FR" altLang="ko-KR" sz="1200" b="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"fit"</a:t>
            </a:r>
            <a:r>
              <a:rPr lang="fr-FR" altLang="ko-KR" sz="1200" b="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3F7F7F"/>
                </a:solidFill>
                <a:latin typeface="Consolas" panose="020B0609020204030204" pitchFamily="49" charset="0"/>
              </a:rPr>
              <a:t>es-</a:t>
            </a:r>
            <a:r>
              <a:rPr lang="en-US" altLang="ko-KR" sz="1200" b="0" dirty="0" err="1">
                <a:solidFill>
                  <a:srgbClr val="3F7F7F"/>
                </a:solidFill>
                <a:latin typeface="Consolas" panose="020B0609020204030204" pitchFamily="49" charset="0"/>
              </a:rPr>
              <a:t>edu</a:t>
            </a:r>
            <a:r>
              <a:rPr lang="en-US" altLang="ko-KR" sz="1200" b="0" dirty="0">
                <a:solidFill>
                  <a:srgbClr val="3F7F7F"/>
                </a:solidFill>
                <a:latin typeface="Consolas" panose="020B0609020204030204" pitchFamily="49" charset="0"/>
              </a:rPr>
              <a:t>-list </a:t>
            </a:r>
            <a:r>
              <a:rPr lang="en-US" altLang="ko-KR" sz="1200" b="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"list" </a:t>
            </a:r>
            <a:r>
              <a:rPr lang="en-US" altLang="ko-KR" sz="1200" b="0" i="1" dirty="0">
                <a:solidFill>
                  <a:srgbClr val="7F007F"/>
                </a:solidFill>
                <a:latin typeface="Consolas" panose="020B0609020204030204" pitchFamily="49" charset="0"/>
              </a:rPr>
              <a:t>on-show-detail</a:t>
            </a:r>
            <a:r>
              <a:rPr lang="en-US" altLang="ko-KR" sz="1200" b="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onShowDetail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b="0" i="1" dirty="0">
                <a:solidFill>
                  <a:srgbClr val="3F7F7F"/>
                </a:solidFill>
                <a:latin typeface="Consolas" panose="020B0609020204030204" pitchFamily="49" charset="0"/>
              </a:rPr>
              <a:t>es-</a:t>
            </a:r>
            <a:r>
              <a:rPr lang="en-US" altLang="ko-KR" sz="1200" b="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edu</a:t>
            </a:r>
            <a:r>
              <a:rPr lang="en-US" altLang="ko-KR" sz="1200" b="0" i="1" dirty="0">
                <a:solidFill>
                  <a:srgbClr val="3F7F7F"/>
                </a:solidFill>
                <a:latin typeface="Consolas" panose="020B0609020204030204" pitchFamily="49" charset="0"/>
              </a:rPr>
              <a:t>-list</a:t>
            </a:r>
            <a:r>
              <a:rPr lang="en-US" altLang="ko-KR" sz="1200" b="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        &lt;</a:t>
            </a:r>
            <a:r>
              <a:rPr lang="en-US" altLang="ko-KR" sz="1200" b="0" dirty="0">
                <a:solidFill>
                  <a:srgbClr val="3F7F7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            &lt;</a:t>
            </a:r>
            <a:r>
              <a:rPr lang="en-US" altLang="ko-KR" sz="1200" b="0" dirty="0">
                <a:solidFill>
                  <a:srgbClr val="3F7F7F"/>
                </a:solidFill>
                <a:latin typeface="Consolas" panose="020B0609020204030204" pitchFamily="49" charset="0"/>
              </a:rPr>
              <a:t>es-</a:t>
            </a:r>
            <a:r>
              <a:rPr lang="en-US" altLang="ko-KR" sz="1200" b="0" dirty="0" err="1">
                <a:solidFill>
                  <a:srgbClr val="3F7F7F"/>
                </a:solidFill>
                <a:latin typeface="Consolas" panose="020B0609020204030204" pitchFamily="49" charset="0"/>
              </a:rPr>
              <a:t>edu</a:t>
            </a:r>
            <a:r>
              <a:rPr lang="en-US" altLang="ko-KR" sz="1200" b="0" dirty="0">
                <a:solidFill>
                  <a:srgbClr val="3F7F7F"/>
                </a:solidFill>
                <a:latin typeface="Consolas" panose="020B0609020204030204" pitchFamily="49" charset="0"/>
              </a:rPr>
              <a:t>-detail </a:t>
            </a:r>
            <a:r>
              <a:rPr lang="en-US" altLang="ko-KR" sz="1200" b="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"detail" </a:t>
            </a:r>
            <a:r>
              <a:rPr lang="en-US" altLang="ko-KR" sz="1200" b="0" i="1" dirty="0">
                <a:solidFill>
                  <a:srgbClr val="7F007F"/>
                </a:solidFill>
                <a:latin typeface="Consolas" panose="020B0609020204030204" pitchFamily="49" charset="0"/>
              </a:rPr>
              <a:t>on-show-list</a:t>
            </a:r>
            <a:r>
              <a:rPr lang="en-US" altLang="ko-KR" sz="1200" b="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onShowList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b="0" i="1" dirty="0">
                <a:solidFill>
                  <a:srgbClr val="3F7F7F"/>
                </a:solidFill>
                <a:latin typeface="Consolas" panose="020B0609020204030204" pitchFamily="49" charset="0"/>
              </a:rPr>
              <a:t>es-</a:t>
            </a:r>
            <a:r>
              <a:rPr lang="en-US" altLang="ko-KR" sz="1200" b="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edu</a:t>
            </a:r>
            <a:r>
              <a:rPr lang="en-US" altLang="ko-KR" sz="1200" b="0" i="1" dirty="0">
                <a:solidFill>
                  <a:srgbClr val="3F7F7F"/>
                </a:solidFill>
                <a:latin typeface="Consolas" panose="020B0609020204030204" pitchFamily="49" charset="0"/>
              </a:rPr>
              <a:t>-detail</a:t>
            </a:r>
            <a:r>
              <a:rPr lang="en-US" altLang="ko-KR" sz="1200" b="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        &lt;/</a:t>
            </a:r>
            <a:r>
              <a:rPr lang="en-US" altLang="ko-KR" sz="1200" b="0" dirty="0">
                <a:solidFill>
                  <a:srgbClr val="3F7F7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    &lt;/</a:t>
            </a:r>
            <a:r>
              <a:rPr lang="en-US" altLang="ko-KR" sz="1200" b="0" dirty="0" err="1">
                <a:solidFill>
                  <a:srgbClr val="3F7F7F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Consolas" panose="020B0609020204030204" pitchFamily="49" charset="0"/>
              </a:rPr>
              <a:t>-pages</a:t>
            </a:r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3F7F7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Polymer({</a:t>
            </a:r>
          </a:p>
          <a:p>
            <a:pPr lvl="1"/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	is: </a:t>
            </a:r>
            <a:r>
              <a:rPr lang="en-US" altLang="ko-KR" sz="1200" b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2A00FF"/>
                </a:solidFill>
                <a:latin typeface="Consolas" panose="020B0609020204030204" pitchFamily="49" charset="0"/>
              </a:rPr>
              <a:t>em-edu</a:t>
            </a:r>
            <a:r>
              <a:rPr lang="en-US" altLang="ko-KR" sz="1200" b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endParaRPr lang="ko-KR" altLang="en-US" sz="1200" b="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b="0" dirty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ko-KR" altLang="en-US" sz="1200" b="0" dirty="0">
                <a:solidFill>
                  <a:srgbClr val="3F7F5F"/>
                </a:solidFill>
                <a:latin typeface="Consolas" panose="020B0609020204030204" pitchFamily="49" charset="0"/>
              </a:rPr>
              <a:t>상세 화면 전환</a:t>
            </a:r>
          </a:p>
          <a:p>
            <a:pPr lvl="1"/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onShowDetail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b="0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(e, data) {</a:t>
            </a:r>
          </a:p>
          <a:p>
            <a:pPr lvl="1"/>
            <a:r>
              <a:rPr lang="en-US" altLang="ko-KR" sz="1200" b="0" dirty="0">
                <a:solidFill>
                  <a:srgbClr val="3F7F5F"/>
                </a:solidFill>
                <a:latin typeface="Consolas" panose="020B0609020204030204" pitchFamily="49" charset="0"/>
              </a:rPr>
              <a:t>	    // 1. </a:t>
            </a:r>
            <a:r>
              <a:rPr lang="ko-KR" altLang="en-US" sz="1200" b="0" dirty="0">
                <a:solidFill>
                  <a:srgbClr val="3F7F5F"/>
                </a:solidFill>
                <a:latin typeface="Consolas" panose="020B0609020204030204" pitchFamily="49" charset="0"/>
              </a:rPr>
              <a:t>화면 전환</a:t>
            </a:r>
          </a:p>
          <a:p>
            <a:pPr lvl="1"/>
            <a:r>
              <a:rPr lang="en-US" altLang="ko-KR" sz="1200" b="0" dirty="0">
                <a:solidFill>
                  <a:srgbClr val="7F0055"/>
                </a:solidFill>
                <a:latin typeface="Consolas" panose="020B0609020204030204" pitchFamily="49" charset="0"/>
              </a:rPr>
              <a:t>	    this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.$.</a:t>
            </a:r>
            <a:r>
              <a:rPr lang="en-US" altLang="ko-K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pages.selectItem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.$.detail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b="0" dirty="0">
                <a:solidFill>
                  <a:srgbClr val="3F7F5F"/>
                </a:solidFill>
                <a:latin typeface="Consolas" panose="020B0609020204030204" pitchFamily="49" charset="0"/>
              </a:rPr>
              <a:t>         // 2. </a:t>
            </a:r>
            <a:r>
              <a:rPr lang="ko-KR" altLang="en-US" sz="1200" b="0" dirty="0">
                <a:solidFill>
                  <a:srgbClr val="3F7F5F"/>
                </a:solidFill>
                <a:latin typeface="Consolas" panose="020B0609020204030204" pitchFamily="49" charset="0"/>
              </a:rPr>
              <a:t>데이터 전달</a:t>
            </a:r>
          </a:p>
          <a:p>
            <a:pPr lvl="1"/>
            <a:r>
              <a:rPr lang="en-US" altLang="ko-KR" sz="1200" b="0" dirty="0">
                <a:solidFill>
                  <a:srgbClr val="7F0055"/>
                </a:solidFill>
                <a:latin typeface="Consolas" panose="020B0609020204030204" pitchFamily="49" charset="0"/>
              </a:rPr>
              <a:t>	    this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.$.</a:t>
            </a:r>
            <a:r>
              <a:rPr lang="en-US" altLang="ko-K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detail.load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pPr lvl="1"/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	},</a:t>
            </a:r>
            <a:endParaRPr lang="ko-KR" altLang="en-US" sz="1200" b="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b="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47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263F5DC-F5F6-47D3-83E8-BD1BDEEF89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Life</a:t>
            </a:r>
            <a:r>
              <a:rPr lang="ko-KR" altLang="en-US" dirty="0"/>
              <a:t> </a:t>
            </a:r>
            <a:r>
              <a:rPr lang="en-US" altLang="ko-KR" dirty="0"/>
              <a:t>cycle [initialized </a:t>
            </a:r>
            <a:r>
              <a:rPr lang="ko-KR" altLang="en-US" dirty="0"/>
              <a:t>및 </a:t>
            </a:r>
            <a:r>
              <a:rPr lang="en-US" altLang="ko-KR" dirty="0"/>
              <a:t>load]</a:t>
            </a:r>
            <a:endParaRPr lang="ko-KR" altLang="en-US" dirty="0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7C578E0F-AE8B-4729-9610-E6DD5B2837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424565"/>
              </p:ext>
            </p:extLst>
          </p:nvPr>
        </p:nvGraphicFramePr>
        <p:xfrm>
          <a:off x="1973635" y="1229891"/>
          <a:ext cx="6436888" cy="47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71077CD2-385C-427E-BD34-E697799DD0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342425"/>
              </p:ext>
            </p:extLst>
          </p:nvPr>
        </p:nvGraphicFramePr>
        <p:xfrm>
          <a:off x="1975872" y="2531860"/>
          <a:ext cx="6427940" cy="661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아래쪽 화살표 21">
            <a:extLst>
              <a:ext uri="{FF2B5EF4-FFF2-40B4-BE49-F238E27FC236}">
                <a16:creationId xmlns:a16="http://schemas.microsoft.com/office/drawing/2014/main" id="{A8039CCA-9571-4376-B647-DE2531F6260E}"/>
              </a:ext>
            </a:extLst>
          </p:cNvPr>
          <p:cNvSpPr/>
          <p:nvPr/>
        </p:nvSpPr>
        <p:spPr>
          <a:xfrm>
            <a:off x="4860032" y="1837378"/>
            <a:ext cx="584835" cy="517424"/>
          </a:xfrm>
          <a:prstGeom prst="downArrow">
            <a:avLst/>
          </a:prstGeom>
          <a:solidFill>
            <a:srgbClr val="FF004C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D8818-AD1A-47D3-9A59-58593FB600E8}"/>
              </a:ext>
            </a:extLst>
          </p:cNvPr>
          <p:cNvSpPr/>
          <p:nvPr/>
        </p:nvSpPr>
        <p:spPr>
          <a:xfrm>
            <a:off x="339272" y="1196752"/>
            <a:ext cx="6969032" cy="4261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pPr marL="0" lvl="1">
              <a:lnSpc>
                <a:spcPct val="150000"/>
              </a:lnSpc>
              <a:defRPr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Polymer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D2B9C9-6B81-4652-88E8-11F12EBA8F27}"/>
              </a:ext>
            </a:extLst>
          </p:cNvPr>
          <p:cNvSpPr/>
          <p:nvPr/>
        </p:nvSpPr>
        <p:spPr>
          <a:xfrm>
            <a:off x="323528" y="2649509"/>
            <a:ext cx="6969032" cy="4261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pPr marL="0" lvl="1">
              <a:lnSpc>
                <a:spcPct val="150000"/>
              </a:lnSpc>
              <a:defRPr/>
            </a:pP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SMARTsuite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9.1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CE50A5-0778-4634-88B3-CE8EF28C78EA}"/>
              </a:ext>
            </a:extLst>
          </p:cNvPr>
          <p:cNvSpPr/>
          <p:nvPr/>
        </p:nvSpPr>
        <p:spPr>
          <a:xfrm>
            <a:off x="293553" y="1342553"/>
            <a:ext cx="45719" cy="215689"/>
          </a:xfrm>
          <a:prstGeom prst="rect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D8F451-C9EF-4AF3-B3EB-19666462DF76}"/>
              </a:ext>
            </a:extLst>
          </p:cNvPr>
          <p:cNvSpPr/>
          <p:nvPr/>
        </p:nvSpPr>
        <p:spPr>
          <a:xfrm>
            <a:off x="306438" y="2779364"/>
            <a:ext cx="45719" cy="215689"/>
          </a:xfrm>
          <a:prstGeom prst="rect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7AB58B-273C-4DEA-80B3-5B12A80B3118}"/>
              </a:ext>
            </a:extLst>
          </p:cNvPr>
          <p:cNvSpPr/>
          <p:nvPr/>
        </p:nvSpPr>
        <p:spPr>
          <a:xfrm>
            <a:off x="677205" y="3977769"/>
            <a:ext cx="3728672" cy="1323439"/>
          </a:xfrm>
          <a:prstGeom prst="rect">
            <a:avLst/>
          </a:prstGeom>
          <a:solidFill>
            <a:srgbClr val="FFF2CD"/>
          </a:solidFill>
          <a:ln w="3175">
            <a:solidFill>
              <a:srgbClr val="01628D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4B69C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ko-KR" alt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800" b="1" dirty="0">
                <a:solidFill>
                  <a:srgbClr val="AA3731"/>
                </a:solidFill>
                <a:latin typeface="Consolas" panose="020B0609020204030204" pitchFamily="49" charset="0"/>
              </a:rPr>
              <a:t>Polymer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ko-KR" alt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800" b="1" dirty="0">
                <a:solidFill>
                  <a:srgbClr val="AA3731"/>
                </a:solidFill>
                <a:latin typeface="Consolas" panose="020B0609020204030204" pitchFamily="49" charset="0"/>
              </a:rPr>
              <a:t>attached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ko-KR" alt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sz="800" dirty="0">
                <a:solidFill>
                  <a:srgbClr val="777777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sz="800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800" i="1" dirty="0">
                <a:solidFill>
                  <a:srgbClr val="AAAAAA"/>
                </a:solidFill>
                <a:latin typeface="Consolas" panose="020B0609020204030204" pitchFamily="49" charset="0"/>
              </a:rPr>
              <a:t>초기화 과정 실행</a:t>
            </a:r>
            <a:endParaRPr lang="ko-KR" alt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sz="800" dirty="0" err="1">
                <a:solidFill>
                  <a:srgbClr val="7A3E9D"/>
                </a:solidFill>
                <a:latin typeface="Consolas" panose="020B0609020204030204" pitchFamily="49" charset="0"/>
              </a:rPr>
              <a:t>UT</a:t>
            </a:r>
            <a:r>
              <a:rPr lang="en-US" altLang="ko-KR" sz="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([</a:t>
            </a:r>
            <a:r>
              <a:rPr lang="ko-KR" altLang="en-US" sz="800" dirty="0">
                <a:solidFill>
                  <a:srgbClr val="7A3E9D"/>
                </a:solidFill>
                <a:latin typeface="Consolas" panose="020B0609020204030204" pitchFamily="49" charset="0"/>
              </a:rPr>
              <a:t>공통코드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800" dirty="0">
                <a:solidFill>
                  <a:srgbClr val="7A3E9D"/>
                </a:solidFill>
                <a:latin typeface="Consolas" panose="020B0609020204030204" pitchFamily="49" charset="0"/>
              </a:rPr>
              <a:t>첨부파일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800" dirty="0">
                <a:solidFill>
                  <a:srgbClr val="7A3E9D"/>
                </a:solidFill>
                <a:latin typeface="Consolas" panose="020B0609020204030204" pitchFamily="49" charset="0"/>
              </a:rPr>
              <a:t>에디터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ko-KR" alt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800" dirty="0">
                <a:solidFill>
                  <a:srgbClr val="448C27"/>
                </a:solidFill>
                <a:latin typeface="Consolas" panose="020B0609020204030204" pitchFamily="49" charset="0"/>
              </a:rPr>
              <a:t>초기화 과정이 완료되었습니다</a:t>
            </a:r>
            <a:r>
              <a:rPr lang="en-US" altLang="ko-KR" sz="800" dirty="0">
                <a:solidFill>
                  <a:srgbClr val="448C2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ko-KR" alt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ko-KR" alt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ko-KR" alt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4B69C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E412C-0903-4F5F-B85D-AAC9DDEC7DDD}"/>
              </a:ext>
            </a:extLst>
          </p:cNvPr>
          <p:cNvSpPr/>
          <p:nvPr/>
        </p:nvSpPr>
        <p:spPr>
          <a:xfrm>
            <a:off x="677205" y="3708995"/>
            <a:ext cx="3728672" cy="268774"/>
          </a:xfrm>
          <a:prstGeom prst="rect">
            <a:avLst/>
          </a:prstGeom>
          <a:solidFill>
            <a:srgbClr val="FFF2CD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AS-IS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8EC3A3-E809-4E9D-BE0E-E9992728D83A}"/>
              </a:ext>
            </a:extLst>
          </p:cNvPr>
          <p:cNvSpPr/>
          <p:nvPr/>
        </p:nvSpPr>
        <p:spPr>
          <a:xfrm>
            <a:off x="5235172" y="3977769"/>
            <a:ext cx="3225260" cy="954107"/>
          </a:xfrm>
          <a:prstGeom prst="rect">
            <a:avLst/>
          </a:prstGeom>
          <a:solidFill>
            <a:srgbClr val="FFF2CD"/>
          </a:solidFill>
          <a:ln w="3175">
            <a:solidFill>
              <a:srgbClr val="01628D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4B69C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800" b="1" dirty="0">
                <a:solidFill>
                  <a:srgbClr val="AA3731"/>
                </a:solidFill>
                <a:latin typeface="Consolas" panose="020B0609020204030204" pitchFamily="49" charset="0"/>
              </a:rPr>
              <a:t>Polymer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ko-KR" sz="800" b="1" dirty="0">
                <a:solidFill>
                  <a:srgbClr val="AA3731"/>
                </a:solidFill>
                <a:latin typeface="Consolas" panose="020B0609020204030204" pitchFamily="49" charset="0"/>
              </a:rPr>
              <a:t>initialized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ko-KR" sz="800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800" dirty="0">
                <a:solidFill>
                  <a:srgbClr val="448C27"/>
                </a:solidFill>
                <a:latin typeface="Consolas" panose="020B0609020204030204" pitchFamily="49" charset="0"/>
              </a:rPr>
              <a:t>초기화 과정이 완료되었습니다</a:t>
            </a:r>
            <a:r>
              <a:rPr lang="en-US" altLang="ko-KR" sz="800" dirty="0">
                <a:solidFill>
                  <a:srgbClr val="448C2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ko-KR" alt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ko-KR" alt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ko-KR" alt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4B69C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6E3663-5D0A-4F9F-BB55-620E54740D04}"/>
              </a:ext>
            </a:extLst>
          </p:cNvPr>
          <p:cNvSpPr/>
          <p:nvPr/>
        </p:nvSpPr>
        <p:spPr>
          <a:xfrm>
            <a:off x="5235172" y="3708995"/>
            <a:ext cx="3225260" cy="268774"/>
          </a:xfrm>
          <a:prstGeom prst="rect">
            <a:avLst/>
          </a:prstGeom>
          <a:solidFill>
            <a:srgbClr val="FFF2CD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TO-BE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아래쪽 화살표 21">
            <a:extLst>
              <a:ext uri="{FF2B5EF4-FFF2-40B4-BE49-F238E27FC236}">
                <a16:creationId xmlns:a16="http://schemas.microsoft.com/office/drawing/2014/main" id="{4807AB0F-D619-4A51-8394-BCB4DBAE74F8}"/>
              </a:ext>
            </a:extLst>
          </p:cNvPr>
          <p:cNvSpPr/>
          <p:nvPr/>
        </p:nvSpPr>
        <p:spPr>
          <a:xfrm rot="16200000">
            <a:off x="4549166" y="4238227"/>
            <a:ext cx="584835" cy="517424"/>
          </a:xfrm>
          <a:prstGeom prst="downArrow">
            <a:avLst/>
          </a:prstGeom>
          <a:solidFill>
            <a:srgbClr val="FF004C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30AE961-5F53-462B-B5A9-7CA517399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28857"/>
              </p:ext>
            </p:extLst>
          </p:nvPr>
        </p:nvGraphicFramePr>
        <p:xfrm>
          <a:off x="696363" y="5661248"/>
          <a:ext cx="7764069" cy="893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1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0" dirty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함수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0" dirty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>
                          <a:latin typeface="나눔스퀘어 Bold" pitchFamily="50" charset="-127"/>
                          <a:ea typeface="나눔스퀘어 Bold" pitchFamily="50" charset="-127"/>
                        </a:rPr>
                        <a:t>Initialized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공통코드 및 </a:t>
                      </a:r>
                      <a:r>
                        <a:rPr kumimoji="0" lang="en-US" altLang="ko-KR" sz="1000" b="0" i="0" kern="0" dirty="0" err="1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init</a:t>
                      </a:r>
                      <a:r>
                        <a:rPr kumimoji="0" lang="en-US" altLang="ko-KR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속성을 가진 태그의 초기화가 완료된 시점에 호출되는 함수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>
                          <a:latin typeface="나눔스퀘어 Bold" pitchFamily="50" charset="-127"/>
                          <a:ea typeface="나눔스퀘어 Bold" pitchFamily="50" charset="-127"/>
                        </a:rPr>
                        <a:t>load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초기화 과정이 완료 후 컨텐츠 </a:t>
                      </a:r>
                      <a:r>
                        <a:rPr kumimoji="0" lang="ko-KR" altLang="en-US" sz="1000" b="0" i="0" kern="0" dirty="0" err="1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엘리먼트의</a:t>
                      </a:r>
                      <a:r>
                        <a:rPr kumimoji="0" lang="ko-KR" altLang="en-US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load </a:t>
                      </a:r>
                      <a:r>
                        <a:rPr kumimoji="0" lang="ko-KR" altLang="en-US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함수 실행</a:t>
                      </a:r>
                      <a:endParaRPr kumimoji="0" lang="en-US" altLang="ko-KR" sz="1000" b="0" i="0" kern="0" dirty="0">
                        <a:solidFill>
                          <a:srgbClr val="404040"/>
                        </a:solidFill>
                        <a:latin typeface="나눔스퀘어" pitchFamily="50" charset="-127"/>
                        <a:ea typeface="나눔스퀘어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248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68C1AB59-DFC0-477D-B5AC-8623579EEFD2}"/>
              </a:ext>
            </a:extLst>
          </p:cNvPr>
          <p:cNvSpPr/>
          <p:nvPr/>
        </p:nvSpPr>
        <p:spPr>
          <a:xfrm>
            <a:off x="1259632" y="2482305"/>
            <a:ext cx="6624736" cy="268774"/>
          </a:xfrm>
          <a:prstGeom prst="rect">
            <a:avLst/>
          </a:prstGeom>
          <a:solidFill>
            <a:srgbClr val="FFF2CD">
              <a:alpha val="34000"/>
            </a:srgbClr>
          </a:solidFill>
          <a:ln w="19050"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em-edu.html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110F65-3E79-40F4-AD2D-B2996A38F8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Life</a:t>
            </a:r>
            <a:r>
              <a:rPr lang="ko-KR" altLang="en-US" dirty="0"/>
              <a:t> </a:t>
            </a:r>
            <a:r>
              <a:rPr lang="en-US" altLang="ko-KR" dirty="0"/>
              <a:t>cycle [initialized </a:t>
            </a:r>
            <a:r>
              <a:rPr lang="ko-KR" altLang="en-US" dirty="0"/>
              <a:t>및 </a:t>
            </a:r>
            <a:r>
              <a:rPr lang="en-US" altLang="ko-KR" dirty="0"/>
              <a:t>load]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24177C-4402-4EB3-984B-A1BC4C4A46B5}"/>
              </a:ext>
            </a:extLst>
          </p:cNvPr>
          <p:cNvSpPr/>
          <p:nvPr/>
        </p:nvSpPr>
        <p:spPr>
          <a:xfrm>
            <a:off x="1261554" y="2752492"/>
            <a:ext cx="6622814" cy="3647152"/>
          </a:xfrm>
          <a:prstGeom prst="rect">
            <a:avLst/>
          </a:prstGeom>
          <a:solidFill>
            <a:srgbClr val="FFF2CD">
              <a:alpha val="34000"/>
            </a:srgbClr>
          </a:solidFill>
          <a:ln w="19050">
            <a:solidFill>
              <a:srgbClr val="01628D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fr-FR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sc-pages </a:t>
            </a:r>
            <a:r>
              <a:rPr lang="fr-FR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fr-FR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"pages" </a:t>
            </a:r>
            <a:r>
              <a:rPr lang="fr-FR" altLang="ko-KR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r-FR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"fit"</a:t>
            </a:r>
            <a:r>
              <a:rPr lang="fr-FR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es-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edu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-list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"list" </a:t>
            </a:r>
            <a:r>
              <a:rPr lang="en-US" altLang="ko-KR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on-show-detail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onShowDetail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100" i="1" dirty="0">
                <a:solidFill>
                  <a:srgbClr val="3F7F7F"/>
                </a:solidFill>
                <a:latin typeface="Consolas" panose="020B0609020204030204" pitchFamily="49" charset="0"/>
              </a:rPr>
              <a:t>es-</a:t>
            </a:r>
            <a:r>
              <a:rPr lang="en-US" altLang="ko-KR" sz="11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edu</a:t>
            </a:r>
            <a:r>
              <a:rPr lang="en-US" altLang="ko-KR" sz="1100" i="1" dirty="0">
                <a:solidFill>
                  <a:srgbClr val="3F7F7F"/>
                </a:solidFill>
                <a:latin typeface="Consolas" panose="020B0609020204030204" pitchFamily="49" charset="0"/>
              </a:rPr>
              <a:t>-list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        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            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es-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edu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-detail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"detail" </a:t>
            </a:r>
            <a:r>
              <a:rPr lang="en-US" altLang="ko-KR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on-show-list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onShowList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100" i="1" dirty="0">
                <a:solidFill>
                  <a:srgbClr val="3F7F7F"/>
                </a:solidFill>
                <a:latin typeface="Consolas" panose="020B0609020204030204" pitchFamily="49" charset="0"/>
              </a:rPr>
              <a:t>es-</a:t>
            </a:r>
            <a:r>
              <a:rPr lang="en-US" altLang="ko-KR" sz="11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edu</a:t>
            </a:r>
            <a:r>
              <a:rPr lang="en-US" altLang="ko-KR" sz="1100" i="1" dirty="0">
                <a:solidFill>
                  <a:srgbClr val="3F7F7F"/>
                </a:solidFill>
                <a:latin typeface="Consolas" panose="020B0609020204030204" pitchFamily="49" charset="0"/>
              </a:rPr>
              <a:t>-detail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        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    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-pages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Polymer({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	is: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em-edu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ko-KR" alt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상세 화면 전환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onShowDetail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(e, data) {</a:t>
            </a:r>
          </a:p>
          <a:p>
            <a:pPr lvl="1"/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	    // 1. </a:t>
            </a:r>
            <a:r>
              <a:rPr lang="ko-KR" alt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화면 전환</a:t>
            </a:r>
          </a:p>
          <a:p>
            <a:pPr lvl="1"/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	    this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.$.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pages.selectItem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.$.detail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         // 2. </a:t>
            </a:r>
            <a:r>
              <a:rPr lang="ko-KR" alt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데이터 전달</a:t>
            </a:r>
          </a:p>
          <a:p>
            <a:pPr lvl="1"/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	    this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.$.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detail.load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	},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355FFE-8188-4EE5-A4B0-F3DCA056CE06}"/>
              </a:ext>
            </a:extLst>
          </p:cNvPr>
          <p:cNvSpPr/>
          <p:nvPr/>
        </p:nvSpPr>
        <p:spPr>
          <a:xfrm>
            <a:off x="1911722" y="3108110"/>
            <a:ext cx="1008112" cy="204644"/>
          </a:xfrm>
          <a:prstGeom prst="rect">
            <a:avLst/>
          </a:prstGeom>
          <a:noFill/>
          <a:ln>
            <a:solidFill>
              <a:srgbClr val="FF004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6F37177D-C1FE-41E1-8E20-D3FE1B5AC33B}"/>
              </a:ext>
            </a:extLst>
          </p:cNvPr>
          <p:cNvSpPr/>
          <p:nvPr/>
        </p:nvSpPr>
        <p:spPr>
          <a:xfrm>
            <a:off x="4248172" y="1538065"/>
            <a:ext cx="2656676" cy="1440402"/>
          </a:xfrm>
          <a:prstGeom prst="wedgeRectCallout">
            <a:avLst>
              <a:gd name="adj1" fmla="val -98874"/>
              <a:gd name="adj2" fmla="val 61071"/>
            </a:avLst>
          </a:prstGeom>
          <a:solidFill>
            <a:srgbClr val="FFF2CD"/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96000" rIns="108000" bIns="396000" rtlCol="0" anchor="ctr"/>
          <a:lstStyle/>
          <a:p>
            <a:r>
              <a:rPr lang="en-US" altLang="ko-K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그리드 클릭 시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onItemClick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800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(e) {</a:t>
            </a:r>
          </a:p>
          <a:p>
            <a:r>
              <a:rPr lang="en-US" altLang="ko-KR" sz="800" dirty="0">
                <a:solidFill>
                  <a:srgbClr val="7F0055"/>
                </a:solidFill>
                <a:latin typeface="Consolas" panose="020B0609020204030204" pitchFamily="49" charset="0"/>
              </a:rPr>
              <a:t>  var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me = </a:t>
            </a:r>
            <a:r>
              <a:rPr lang="en-US" altLang="ko-KR" sz="800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data =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e.detail.data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>
                <a:solidFill>
                  <a:srgbClr val="3F7F5F"/>
                </a:solidFill>
                <a:latin typeface="Consolas" panose="020B0609020204030204" pitchFamily="49" charset="0"/>
              </a:rPr>
              <a:t>// row </a:t>
            </a:r>
            <a:r>
              <a:rPr lang="ko-KR" alt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정보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item =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e.detail.item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800" dirty="0">
                <a:solidFill>
                  <a:srgbClr val="3F7F5F"/>
                </a:solidFill>
                <a:latin typeface="Consolas" panose="020B0609020204030204" pitchFamily="49" charset="0"/>
              </a:rPr>
              <a:t>// column </a:t>
            </a:r>
            <a:r>
              <a:rPr lang="ko-KR" alt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정보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8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item.dataField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usr_id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dirty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ko-KR" alt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상세화면으로 전환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me.fire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"show-detail"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 data);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DAF73B-5926-4F0D-A1BD-0D56F740A5EB}"/>
              </a:ext>
            </a:extLst>
          </p:cNvPr>
          <p:cNvSpPr/>
          <p:nvPr/>
        </p:nvSpPr>
        <p:spPr>
          <a:xfrm>
            <a:off x="4528584" y="2541327"/>
            <a:ext cx="1728192" cy="204644"/>
          </a:xfrm>
          <a:prstGeom prst="rect">
            <a:avLst/>
          </a:prstGeom>
          <a:noFill/>
          <a:ln w="19050"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7D0F00D-045C-4736-BE84-3BD9696D4F93}"/>
              </a:ext>
            </a:extLst>
          </p:cNvPr>
          <p:cNvSpPr/>
          <p:nvPr/>
        </p:nvSpPr>
        <p:spPr>
          <a:xfrm>
            <a:off x="4384568" y="2444134"/>
            <a:ext cx="173624" cy="154062"/>
          </a:xfrm>
          <a:prstGeom prst="ellipse">
            <a:avLst/>
          </a:prstGeom>
          <a:solidFill>
            <a:srgbClr val="FF004C"/>
          </a:solidFill>
          <a:ln w="3175"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55054FF-BD6E-4DAD-B09F-7167294C8C89}"/>
              </a:ext>
            </a:extLst>
          </p:cNvPr>
          <p:cNvSpPr/>
          <p:nvPr/>
        </p:nvSpPr>
        <p:spPr>
          <a:xfrm>
            <a:off x="3496594" y="2968450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34013E4-BF36-442D-9CA1-A3D0F4F434B2}"/>
              </a:ext>
            </a:extLst>
          </p:cNvPr>
          <p:cNvSpPr/>
          <p:nvPr/>
        </p:nvSpPr>
        <p:spPr>
          <a:xfrm>
            <a:off x="2415778" y="5156082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D90971C-C0D5-4250-9DEE-BE2AFB3EA942}"/>
              </a:ext>
            </a:extLst>
          </p:cNvPr>
          <p:cNvSpPr/>
          <p:nvPr/>
        </p:nvSpPr>
        <p:spPr>
          <a:xfrm>
            <a:off x="2415778" y="5536206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35CBBC-0A90-4DD5-9808-F4D9EC9254C5}"/>
              </a:ext>
            </a:extLst>
          </p:cNvPr>
          <p:cNvSpPr/>
          <p:nvPr/>
        </p:nvSpPr>
        <p:spPr>
          <a:xfrm>
            <a:off x="3614234" y="3093036"/>
            <a:ext cx="2322316" cy="204644"/>
          </a:xfrm>
          <a:prstGeom prst="rect">
            <a:avLst/>
          </a:prstGeom>
          <a:noFill/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29B75-AE56-4A22-97FE-4060E005AB21}"/>
              </a:ext>
            </a:extLst>
          </p:cNvPr>
          <p:cNvSpPr/>
          <p:nvPr/>
        </p:nvSpPr>
        <p:spPr>
          <a:xfrm>
            <a:off x="2533976" y="5285396"/>
            <a:ext cx="3042534" cy="204644"/>
          </a:xfrm>
          <a:prstGeom prst="rect">
            <a:avLst/>
          </a:prstGeom>
          <a:noFill/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8D688C-C99D-4EC4-80D5-97E72D6BABFB}"/>
              </a:ext>
            </a:extLst>
          </p:cNvPr>
          <p:cNvSpPr/>
          <p:nvPr/>
        </p:nvSpPr>
        <p:spPr>
          <a:xfrm>
            <a:off x="2533976" y="5633492"/>
            <a:ext cx="2070426" cy="204644"/>
          </a:xfrm>
          <a:prstGeom prst="rect">
            <a:avLst/>
          </a:prstGeom>
          <a:noFill/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00998AD2-EAE9-4B0B-90CA-DC9A43BFE90F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 flipH="1">
            <a:off x="5936550" y="2643649"/>
            <a:ext cx="320226" cy="551709"/>
          </a:xfrm>
          <a:prstGeom prst="curvedConnector3">
            <a:avLst>
              <a:gd name="adj1" fmla="val -71387"/>
            </a:avLst>
          </a:prstGeom>
          <a:ln>
            <a:solidFill>
              <a:srgbClr val="FF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32FCCB-1036-431B-BDD1-3FFB34836BAC}"/>
              </a:ext>
            </a:extLst>
          </p:cNvPr>
          <p:cNvSpPr/>
          <p:nvPr/>
        </p:nvSpPr>
        <p:spPr>
          <a:xfrm>
            <a:off x="2192134" y="4954184"/>
            <a:ext cx="1008112" cy="1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말풍선: 사각형 42">
            <a:extLst>
              <a:ext uri="{FF2B5EF4-FFF2-40B4-BE49-F238E27FC236}">
                <a16:creationId xmlns:a16="http://schemas.microsoft.com/office/drawing/2014/main" id="{53A58892-8B46-43A0-8023-54BCFCBD69EB}"/>
              </a:ext>
            </a:extLst>
          </p:cNvPr>
          <p:cNvSpPr/>
          <p:nvPr/>
        </p:nvSpPr>
        <p:spPr>
          <a:xfrm>
            <a:off x="5655746" y="4018403"/>
            <a:ext cx="2152620" cy="798002"/>
          </a:xfrm>
          <a:prstGeom prst="wedgeRectCallout">
            <a:avLst>
              <a:gd name="adj1" fmla="val -156960"/>
              <a:gd name="adj2" fmla="val -85261"/>
            </a:avLst>
          </a:prstGeom>
          <a:solidFill>
            <a:srgbClr val="FFF2CD"/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96000" rIns="108000" bIns="396000" rtlCol="0" anchor="ctr"/>
          <a:lstStyle/>
          <a:p>
            <a:r>
              <a:rPr lang="en-US" altLang="ko-K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데이터 전달 받은 이후 로직 구현</a:t>
            </a:r>
            <a:endParaRPr lang="en-US" altLang="ko-K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load: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(data) {</a:t>
            </a:r>
          </a:p>
          <a:p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  var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me =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  console.log(data);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ko-KR" altLang="en-US" sz="8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2C90BD-A316-446B-9BCC-82CA2D4186C1}"/>
              </a:ext>
            </a:extLst>
          </p:cNvPr>
          <p:cNvSpPr/>
          <p:nvPr/>
        </p:nvSpPr>
        <p:spPr>
          <a:xfrm>
            <a:off x="2192134" y="3453396"/>
            <a:ext cx="1152128" cy="204644"/>
          </a:xfrm>
          <a:prstGeom prst="rect">
            <a:avLst/>
          </a:prstGeom>
          <a:noFill/>
          <a:ln>
            <a:solidFill>
              <a:srgbClr val="FF004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C901C5BC-A5F6-4078-A5E0-046F75326335}"/>
              </a:ext>
            </a:extLst>
          </p:cNvPr>
          <p:cNvCxnSpPr>
            <a:cxnSpLocks/>
            <a:stCxn id="24" idx="3"/>
            <a:endCxn id="54" idx="1"/>
          </p:cNvCxnSpPr>
          <p:nvPr/>
        </p:nvCxnSpPr>
        <p:spPr>
          <a:xfrm flipV="1">
            <a:off x="4604402" y="4305498"/>
            <a:ext cx="1122474" cy="1430316"/>
          </a:xfrm>
          <a:prstGeom prst="curvedConnector3">
            <a:avLst>
              <a:gd name="adj1" fmla="val 50000"/>
            </a:avLst>
          </a:prstGeom>
          <a:ln>
            <a:solidFill>
              <a:srgbClr val="FF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4BEA698-D669-4B92-B64D-804A2B284FE4}"/>
              </a:ext>
            </a:extLst>
          </p:cNvPr>
          <p:cNvSpPr/>
          <p:nvPr/>
        </p:nvSpPr>
        <p:spPr>
          <a:xfrm>
            <a:off x="4248172" y="1268760"/>
            <a:ext cx="2656676" cy="268774"/>
          </a:xfrm>
          <a:prstGeom prst="rect">
            <a:avLst/>
          </a:prstGeom>
          <a:solidFill>
            <a:srgbClr val="FFF2CD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es-edu-list.html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A32241C-19AA-48BD-9508-F7B55C849CE9}"/>
              </a:ext>
            </a:extLst>
          </p:cNvPr>
          <p:cNvSpPr/>
          <p:nvPr/>
        </p:nvSpPr>
        <p:spPr>
          <a:xfrm>
            <a:off x="5654868" y="3750349"/>
            <a:ext cx="2152620" cy="268774"/>
          </a:xfrm>
          <a:prstGeom prst="rect">
            <a:avLst/>
          </a:prstGeom>
          <a:solidFill>
            <a:srgbClr val="FFF2CD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es-edu-detail.html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C5E48D3-90AE-4926-AB31-B8A061F83341}"/>
              </a:ext>
            </a:extLst>
          </p:cNvPr>
          <p:cNvSpPr/>
          <p:nvPr/>
        </p:nvSpPr>
        <p:spPr>
          <a:xfrm>
            <a:off x="5726876" y="4207476"/>
            <a:ext cx="1008112" cy="1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45BA8BB9-B072-45DC-AD2B-DF79A255160A}"/>
              </a:ext>
            </a:extLst>
          </p:cNvPr>
          <p:cNvCxnSpPr>
            <a:cxnSpLocks/>
            <a:stCxn id="19" idx="2"/>
            <a:endCxn id="36" idx="0"/>
          </p:cNvCxnSpPr>
          <p:nvPr/>
        </p:nvCxnSpPr>
        <p:spPr>
          <a:xfrm rot="5400000">
            <a:off x="2907539" y="3086331"/>
            <a:ext cx="1656504" cy="2079202"/>
          </a:xfrm>
          <a:prstGeom prst="curvedConnector3">
            <a:avLst>
              <a:gd name="adj1" fmla="val 50000"/>
            </a:avLst>
          </a:prstGeom>
          <a:ln>
            <a:solidFill>
              <a:srgbClr val="FF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29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EDBB8A-E0F9-472A-A7C3-4778177AE8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실습 과제  </a:t>
            </a:r>
            <a:r>
              <a:rPr lang="en-US" altLang="ko-KR" dirty="0"/>
              <a:t>[</a:t>
            </a:r>
            <a:r>
              <a:rPr lang="ko-KR" altLang="en-US" dirty="0"/>
              <a:t>사용자 관리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065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5602" y="1484784"/>
            <a:ext cx="7172797" cy="2192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>
                <a:solidFill>
                  <a:srgbClr val="FF004C"/>
                </a:solidFill>
                <a:latin typeface="나눔스퀘어 Bold" pitchFamily="50" charset="-127"/>
                <a:ea typeface="나눔스퀘어 Bold" pitchFamily="50" charset="-127"/>
              </a:rPr>
              <a:t>11</a:t>
            </a:r>
            <a:r>
              <a:rPr lang="en-US" altLang="ko-KR" sz="4400" dirty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4400" dirty="0" err="1">
                <a:latin typeface="나눔스퀘어 Bold" pitchFamily="50" charset="-127"/>
                <a:ea typeface="나눔스퀘어 Bold" pitchFamily="50" charset="-127"/>
              </a:rPr>
              <a:t>SMARTsuite</a:t>
            </a:r>
            <a:r>
              <a:rPr lang="en-US" altLang="ko-KR" sz="4400" dirty="0">
                <a:latin typeface="나눔스퀘어 Bold" pitchFamily="50" charset="-127"/>
                <a:ea typeface="나눔스퀘어 Bold" pitchFamily="50" charset="-127"/>
              </a:rPr>
              <a:t> 9.1 </a:t>
            </a:r>
            <a:r>
              <a:rPr lang="ko-KR" altLang="en-US" sz="4400" dirty="0">
                <a:latin typeface="나눔스퀘어 Bold" pitchFamily="50" charset="-127"/>
                <a:ea typeface="나눔스퀘어 Bold" pitchFamily="50" charset="-127"/>
              </a:rPr>
              <a:t>실습</a:t>
            </a:r>
            <a:r>
              <a:rPr lang="en-US" altLang="ko-KR" sz="4400" i="1" dirty="0">
                <a:latin typeface="나눔스퀘어 Bold" pitchFamily="50" charset="-127"/>
                <a:ea typeface="나눔스퀘어 Bold" pitchFamily="50" charset="-127"/>
              </a:rPr>
              <a:t> #7</a:t>
            </a:r>
          </a:p>
          <a:p>
            <a:pPr marL="342900" indent="-342900" algn="r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상세화면 작성        </a:t>
            </a:r>
            <a:endParaRPr lang="en-US" altLang="ko-KR" sz="2800" i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1848" y="5661248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  <a:t>솔루션 그룹 김완섭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48E8E-9179-4E1A-BF68-8F4427ECD9CF}"/>
              </a:ext>
            </a:extLst>
          </p:cNvPr>
          <p:cNvSpPr txBox="1"/>
          <p:nvPr/>
        </p:nvSpPr>
        <p:spPr>
          <a:xfrm>
            <a:off x="5004048" y="3677115"/>
            <a:ext cx="4320480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서버요청 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상세 조회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Formula </a:t>
            </a:r>
            <a:r>
              <a:rPr lang="ko-KR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를 이용한 화면 동적제어</a:t>
            </a:r>
            <a:endParaRPr lang="en-US" altLang="ko-KR" i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데이터 초기화</a:t>
            </a:r>
            <a:endParaRPr lang="en-US" altLang="ko-KR" i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832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9C8B958-FA2D-4319-A6C0-FE498942A9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Formulas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1C248D-D1A0-4239-BD3F-ACAA64BB17C7}"/>
              </a:ext>
            </a:extLst>
          </p:cNvPr>
          <p:cNvSpPr/>
          <p:nvPr/>
        </p:nvSpPr>
        <p:spPr>
          <a:xfrm>
            <a:off x="356416" y="1897574"/>
            <a:ext cx="4060920" cy="3785652"/>
          </a:xfrm>
          <a:prstGeom prst="rect">
            <a:avLst/>
          </a:prstGeom>
          <a:solidFill>
            <a:srgbClr val="FFF2CD"/>
          </a:solidFill>
          <a:ln w="3175">
            <a:solidFill>
              <a:srgbClr val="01628D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 err="1">
                <a:solidFill>
                  <a:srgbClr val="4B69C6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800" dirty="0">
                <a:solidFill>
                  <a:srgbClr val="4B69C6"/>
                </a:solidFill>
                <a:latin typeface="Consolas" panose="020B0609020204030204" pitchFamily="49" charset="0"/>
              </a:rPr>
              <a:t>-button</a:t>
            </a:r>
            <a:r>
              <a:rPr lang="en-US" altLang="ko-KR" sz="8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i="1" dirty="0">
                <a:solidFill>
                  <a:srgbClr val="8190A0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ko-KR" altLang="en-US" sz="800" dirty="0">
                <a:solidFill>
                  <a:srgbClr val="448C27"/>
                </a:solidFill>
                <a:latin typeface="Consolas" panose="020B0609020204030204" pitchFamily="49" charset="0"/>
              </a:rPr>
              <a:t>버튼</a:t>
            </a:r>
            <a:r>
              <a:rPr lang="en-US" altLang="ko-KR" sz="8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8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i="1" dirty="0">
                <a:solidFill>
                  <a:srgbClr val="8190A0"/>
                </a:solidFill>
                <a:latin typeface="Consolas" panose="020B0609020204030204" pitchFamily="49" charset="0"/>
              </a:rPr>
              <a:t>hidden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800" dirty="0">
                <a:solidFill>
                  <a:srgbClr val="448C27"/>
                </a:solidFill>
                <a:latin typeface="Consolas" panose="020B0609020204030204" pitchFamily="49" charset="0"/>
              </a:rPr>
              <a:t>{{</a:t>
            </a:r>
            <a:r>
              <a:rPr lang="en-US" altLang="ko-KR" sz="800" dirty="0" err="1">
                <a:solidFill>
                  <a:srgbClr val="448C27"/>
                </a:solidFill>
                <a:latin typeface="Consolas" panose="020B0609020204030204" pitchFamily="49" charset="0"/>
              </a:rPr>
              <a:t>uiBind.readyState</a:t>
            </a:r>
            <a:r>
              <a:rPr lang="en-US" altLang="ko-KR" sz="800" dirty="0">
                <a:solidFill>
                  <a:srgbClr val="448C27"/>
                </a:solidFill>
                <a:latin typeface="Consolas" panose="020B0609020204030204" pitchFamily="49" charset="0"/>
              </a:rPr>
              <a:t>}}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800" dirty="0" err="1">
                <a:solidFill>
                  <a:srgbClr val="4B69C6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800" dirty="0">
                <a:solidFill>
                  <a:srgbClr val="4B69C6"/>
                </a:solidFill>
                <a:latin typeface="Consolas" panose="020B0609020204030204" pitchFamily="49" charset="0"/>
              </a:rPr>
              <a:t>-button</a:t>
            </a:r>
            <a:r>
              <a:rPr lang="en-US" altLang="ko-KR" sz="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 err="1">
                <a:solidFill>
                  <a:srgbClr val="4B69C6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800" dirty="0">
                <a:solidFill>
                  <a:srgbClr val="4B69C6"/>
                </a:solidFill>
                <a:latin typeface="Consolas" panose="020B0609020204030204" pitchFamily="49" charset="0"/>
              </a:rPr>
              <a:t>-button</a:t>
            </a:r>
            <a:r>
              <a:rPr lang="en-US" altLang="ko-KR" sz="8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i="1" dirty="0">
                <a:solidFill>
                  <a:srgbClr val="8190A0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ko-KR" altLang="en-US" sz="800" dirty="0">
                <a:solidFill>
                  <a:srgbClr val="448C27"/>
                </a:solidFill>
                <a:latin typeface="Consolas" panose="020B0609020204030204" pitchFamily="49" charset="0"/>
              </a:rPr>
              <a:t>버튼</a:t>
            </a:r>
            <a:r>
              <a:rPr lang="en-US" altLang="ko-KR" sz="800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8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i="1" dirty="0">
                <a:solidFill>
                  <a:srgbClr val="8190A0"/>
                </a:solidFill>
                <a:latin typeface="Consolas" panose="020B0609020204030204" pitchFamily="49" charset="0"/>
              </a:rPr>
              <a:t>hidden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800" dirty="0">
                <a:solidFill>
                  <a:srgbClr val="448C27"/>
                </a:solidFill>
                <a:latin typeface="Consolas" panose="020B0609020204030204" pitchFamily="49" charset="0"/>
              </a:rPr>
              <a:t>{{</a:t>
            </a:r>
            <a:r>
              <a:rPr lang="en-US" altLang="ko-KR" sz="800" dirty="0" err="1">
                <a:solidFill>
                  <a:srgbClr val="448C27"/>
                </a:solidFill>
                <a:latin typeface="Consolas" panose="020B0609020204030204" pitchFamily="49" charset="0"/>
              </a:rPr>
              <a:t>uiBind.copyState</a:t>
            </a:r>
            <a:r>
              <a:rPr lang="en-US" altLang="ko-KR" sz="800" dirty="0">
                <a:solidFill>
                  <a:srgbClr val="448C27"/>
                </a:solidFill>
                <a:latin typeface="Consolas" panose="020B0609020204030204" pitchFamily="49" charset="0"/>
              </a:rPr>
              <a:t>}}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800" dirty="0" err="1">
                <a:solidFill>
                  <a:srgbClr val="4B69C6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800" dirty="0">
                <a:solidFill>
                  <a:srgbClr val="4B69C6"/>
                </a:solidFill>
                <a:latin typeface="Consolas" panose="020B0609020204030204" pitchFamily="49" charset="0"/>
              </a:rPr>
              <a:t>-button</a:t>
            </a:r>
            <a:r>
              <a:rPr lang="en-US" altLang="ko-KR" sz="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4B69C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800" b="1" dirty="0">
                <a:solidFill>
                  <a:srgbClr val="AA3731"/>
                </a:solidFill>
                <a:latin typeface="Consolas" panose="020B0609020204030204" pitchFamily="49" charset="0"/>
              </a:rPr>
              <a:t>Polymer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is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800" dirty="0">
                <a:solidFill>
                  <a:srgbClr val="448C27"/>
                </a:solidFill>
                <a:latin typeface="Consolas" panose="020B0609020204030204" pitchFamily="49" charset="0"/>
              </a:rPr>
              <a:t>es-formula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properties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sz="800" dirty="0" err="1">
                <a:solidFill>
                  <a:srgbClr val="333333"/>
                </a:solidFill>
                <a:latin typeface="Consolas" panose="020B0609020204030204" pitchFamily="49" charset="0"/>
              </a:rPr>
              <a:t>uiBind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type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b="1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1" dirty="0">
                <a:solidFill>
                  <a:srgbClr val="AA3731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altLang="ko-KR" sz="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</a:t>
            </a:r>
            <a:r>
              <a:rPr lang="en-US" altLang="ko-KR" sz="800" dirty="0" err="1">
                <a:solidFill>
                  <a:srgbClr val="333333"/>
                </a:solidFill>
                <a:latin typeface="Consolas" panose="020B0609020204030204" pitchFamily="49" charset="0"/>
              </a:rPr>
              <a:t>readyState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5D27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</a:t>
            </a:r>
            <a:r>
              <a:rPr lang="en-US" altLang="ko-KR" sz="800" dirty="0" err="1">
                <a:solidFill>
                  <a:srgbClr val="333333"/>
                </a:solidFill>
                <a:latin typeface="Consolas" panose="020B0609020204030204" pitchFamily="49" charset="0"/>
              </a:rPr>
              <a:t>copyState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5D27"/>
                </a:solidFill>
                <a:latin typeface="Consolas" panose="020B0609020204030204" pitchFamily="49" charset="0"/>
              </a:rPr>
              <a:t>true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sz="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 dirty="0" err="1">
                <a:solidFill>
                  <a:srgbClr val="7A3E9D"/>
                </a:solidFill>
                <a:latin typeface="Consolas" panose="020B0609020204030204" pitchFamily="49" charset="0"/>
              </a:rPr>
              <a:t>uiBind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800" dirty="0" err="1">
                <a:solidFill>
                  <a:srgbClr val="333333"/>
                </a:solidFill>
                <a:latin typeface="Consolas" panose="020B0609020204030204" pitchFamily="49" charset="0"/>
              </a:rPr>
              <a:t>readyState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5D27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800" dirty="0" err="1">
                <a:solidFill>
                  <a:srgbClr val="333333"/>
                </a:solidFill>
                <a:latin typeface="Consolas" panose="020B0609020204030204" pitchFamily="49" charset="0"/>
              </a:rPr>
              <a:t>copyState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5D27"/>
                </a:solidFill>
                <a:latin typeface="Consolas" panose="020B0609020204030204" pitchFamily="49" charset="0"/>
              </a:rPr>
              <a:t>true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sz="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800" dirty="0">
                <a:solidFill>
                  <a:srgbClr val="7A3E9D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800" dirty="0">
                <a:solidFill>
                  <a:srgbClr val="7A3E9D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ko-KR" alt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800" dirty="0" err="1">
                <a:solidFill>
                  <a:srgbClr val="448C27"/>
                </a:solidFill>
                <a:latin typeface="Consolas" panose="020B0609020204030204" pitchFamily="49" charset="0"/>
              </a:rPr>
              <a:t>uiBind.readyState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5D27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sz="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800" dirty="0">
                <a:solidFill>
                  <a:srgbClr val="7A3E9D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800" dirty="0">
                <a:solidFill>
                  <a:srgbClr val="7A3E9D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ko-KR" alt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800" dirty="0" err="1">
                <a:solidFill>
                  <a:srgbClr val="448C27"/>
                </a:solidFill>
                <a:latin typeface="Consolas" panose="020B0609020204030204" pitchFamily="49" charset="0"/>
              </a:rPr>
              <a:t>uiBind.copyState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5D27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4B69C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67C1D3-C45D-4659-ACC4-70AE0C0C6284}"/>
              </a:ext>
            </a:extLst>
          </p:cNvPr>
          <p:cNvSpPr/>
          <p:nvPr/>
        </p:nvSpPr>
        <p:spPr>
          <a:xfrm>
            <a:off x="356415" y="1628800"/>
            <a:ext cx="4060919" cy="268774"/>
          </a:xfrm>
          <a:prstGeom prst="rect">
            <a:avLst/>
          </a:prstGeom>
          <a:solidFill>
            <a:srgbClr val="FFF2CD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AS-IS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41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5602" y="1484784"/>
            <a:ext cx="7172797" cy="2192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>
                <a:solidFill>
                  <a:srgbClr val="FF004C"/>
                </a:solidFill>
                <a:latin typeface="나눔스퀘어 Bold" pitchFamily="50" charset="-127"/>
                <a:ea typeface="나눔스퀘어 Bold" pitchFamily="50" charset="-127"/>
              </a:rPr>
              <a:t>12</a:t>
            </a:r>
            <a:r>
              <a:rPr lang="en-US" altLang="ko-KR" sz="4400" dirty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4400" dirty="0" err="1">
                <a:latin typeface="나눔스퀘어 Bold" pitchFamily="50" charset="-127"/>
                <a:ea typeface="나눔스퀘어 Bold" pitchFamily="50" charset="-127"/>
              </a:rPr>
              <a:t>SMARTsuite</a:t>
            </a:r>
            <a:r>
              <a:rPr lang="en-US" altLang="ko-KR" sz="4400" dirty="0">
                <a:latin typeface="나눔스퀘어 Bold" pitchFamily="50" charset="-127"/>
                <a:ea typeface="나눔스퀘어 Bold" pitchFamily="50" charset="-127"/>
              </a:rPr>
              <a:t> 9.1 </a:t>
            </a:r>
            <a:r>
              <a:rPr lang="ko-KR" altLang="en-US" sz="4400" dirty="0">
                <a:latin typeface="나눔스퀘어 Bold" pitchFamily="50" charset="-127"/>
                <a:ea typeface="나눔스퀘어 Bold" pitchFamily="50" charset="-127"/>
              </a:rPr>
              <a:t>실습</a:t>
            </a:r>
            <a:r>
              <a:rPr lang="en-US" altLang="ko-KR" sz="4400" i="1" dirty="0">
                <a:latin typeface="나눔스퀘어 Bold" pitchFamily="50" charset="-127"/>
                <a:ea typeface="나눔스퀘어 Bold" pitchFamily="50" charset="-127"/>
              </a:rPr>
              <a:t> #8</a:t>
            </a:r>
          </a:p>
          <a:p>
            <a:pPr marL="342900" indent="-342900" algn="r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상세화면 작성 </a:t>
            </a:r>
            <a:r>
              <a:rPr lang="en-US" altLang="ko-KR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1848" y="5661248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  <a:t>솔루션 그룹 김완섭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48E8E-9179-4E1A-BF68-8F4427ECD9CF}"/>
              </a:ext>
            </a:extLst>
          </p:cNvPr>
          <p:cNvSpPr txBox="1"/>
          <p:nvPr/>
        </p:nvSpPr>
        <p:spPr>
          <a:xfrm>
            <a:off x="5004048" y="3677115"/>
            <a:ext cx="432048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유효성 검사 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(validation)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서버요청 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저장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삭제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206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F68600-4716-48EA-9BA0-6ADBDE90665C}"/>
              </a:ext>
            </a:extLst>
          </p:cNvPr>
          <p:cNvSpPr/>
          <p:nvPr/>
        </p:nvSpPr>
        <p:spPr>
          <a:xfrm>
            <a:off x="6156176" y="1817416"/>
            <a:ext cx="2734432" cy="4033751"/>
          </a:xfrm>
          <a:prstGeom prst="rect">
            <a:avLst/>
          </a:prstGeom>
          <a:solidFill>
            <a:srgbClr val="FFF2CD"/>
          </a:solidFill>
          <a:ln>
            <a:solidFill>
              <a:schemeClr val="accent1"/>
            </a:solidFill>
          </a:ln>
        </p:spPr>
        <p:txBody>
          <a:bodyPr wrap="square" tIns="180000" rIns="180000" bIns="180000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Search </a:t>
            </a:r>
            <a:r>
              <a:rPr lang="ko-KR" altLang="en-US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버튼 클릭 시 사용자 목록을 조회한다</a:t>
            </a:r>
            <a:r>
              <a:rPr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.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신규추가 버튼 클릭 시 사용자 상세정보 화면으로 페이지 전환한다</a:t>
            </a:r>
            <a:r>
              <a:rPr kumimoji="0"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.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lang="ko-KR" altLang="en-US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신규추가 버튼은 저장 권한을 부여한다</a:t>
            </a:r>
            <a:r>
              <a:rPr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.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아이디 클릭 시 사용자 상세정보화면으로 페이지 전환되며 해당 사용자정보를 조회하여 보여준다</a:t>
            </a:r>
            <a:r>
              <a:rPr kumimoji="0"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646A093-B1FE-44A9-A303-95683ED1A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17416"/>
            <a:ext cx="5361866" cy="37560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DFE248-F3DC-448C-BD74-37E1DBD10E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사용자 현황</a:t>
            </a:r>
            <a:endParaRPr lang="en-US" altLang="ko-KR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0247162-6D1B-425B-AAD8-B96884518904}"/>
              </a:ext>
            </a:extLst>
          </p:cNvPr>
          <p:cNvSpPr/>
          <p:nvPr/>
        </p:nvSpPr>
        <p:spPr>
          <a:xfrm>
            <a:off x="5220072" y="2060848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AA75932-84E9-4304-BE27-1873A07E3DA1}"/>
              </a:ext>
            </a:extLst>
          </p:cNvPr>
          <p:cNvSpPr/>
          <p:nvPr/>
        </p:nvSpPr>
        <p:spPr>
          <a:xfrm>
            <a:off x="5220072" y="2304280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FCC69C9-4D65-46C6-B722-CE798336E85F}"/>
              </a:ext>
            </a:extLst>
          </p:cNvPr>
          <p:cNvSpPr/>
          <p:nvPr/>
        </p:nvSpPr>
        <p:spPr>
          <a:xfrm>
            <a:off x="755576" y="2708920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A92D99D3-FF86-45BC-8D36-A20EE6A7CF97}"/>
              </a:ext>
            </a:extLst>
          </p:cNvPr>
          <p:cNvSpPr/>
          <p:nvPr/>
        </p:nvSpPr>
        <p:spPr>
          <a:xfrm>
            <a:off x="4572000" y="1554474"/>
            <a:ext cx="1080120" cy="432048"/>
          </a:xfrm>
          <a:prstGeom prst="wedgeRectCallout">
            <a:avLst>
              <a:gd name="adj1" fmla="val -52638"/>
              <a:gd name="adj2" fmla="val 100685"/>
            </a:avLst>
          </a:prstGeom>
          <a:solidFill>
            <a:srgbClr val="016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직급 공통코드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C005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C88718A7-0C60-4920-ABFD-AB2DE1AF8C00}"/>
              </a:ext>
            </a:extLst>
          </p:cNvPr>
          <p:cNvSpPr/>
          <p:nvPr/>
        </p:nvSpPr>
        <p:spPr>
          <a:xfrm>
            <a:off x="4427984" y="3583880"/>
            <a:ext cx="1368152" cy="432048"/>
          </a:xfrm>
          <a:prstGeom prst="wedgeRectCallout">
            <a:avLst>
              <a:gd name="adj1" fmla="val -47306"/>
              <a:gd name="adj2" fmla="val -85718"/>
            </a:avLst>
          </a:prstGeom>
          <a:solidFill>
            <a:srgbClr val="016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사용여부 공통코드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C009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E39704-562D-4468-B6E3-87081B2D5DB3}"/>
              </a:ext>
            </a:extLst>
          </p:cNvPr>
          <p:cNvSpPr/>
          <p:nvPr/>
        </p:nvSpPr>
        <p:spPr>
          <a:xfrm>
            <a:off x="4258568" y="2198514"/>
            <a:ext cx="889496" cy="154062"/>
          </a:xfrm>
          <a:prstGeom prst="rect">
            <a:avLst/>
          </a:prstGeom>
          <a:noFill/>
          <a:ln w="9525"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8AB527B-60BC-4DBC-92AA-1DA264AF706B}"/>
              </a:ext>
            </a:extLst>
          </p:cNvPr>
          <p:cNvSpPr/>
          <p:nvPr/>
        </p:nvSpPr>
        <p:spPr>
          <a:xfrm>
            <a:off x="4127252" y="3278461"/>
            <a:ext cx="660772" cy="154062"/>
          </a:xfrm>
          <a:prstGeom prst="rect">
            <a:avLst/>
          </a:prstGeom>
          <a:noFill/>
          <a:ln w="9525"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94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F6C7CE4-C0C7-41FA-A2CB-647B6908E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76" y="1817416"/>
            <a:ext cx="5345015" cy="3910507"/>
          </a:xfrm>
          <a:prstGeom prst="rect">
            <a:avLst/>
          </a:prstGeom>
          <a:ln>
            <a:solidFill>
              <a:srgbClr val="01628D"/>
            </a:solidFill>
          </a:ln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F68600-4716-48EA-9BA0-6ADBDE90665C}"/>
              </a:ext>
            </a:extLst>
          </p:cNvPr>
          <p:cNvSpPr/>
          <p:nvPr/>
        </p:nvSpPr>
        <p:spPr>
          <a:xfrm>
            <a:off x="6156176" y="1817416"/>
            <a:ext cx="2734432" cy="3064255"/>
          </a:xfrm>
          <a:prstGeom prst="rect">
            <a:avLst/>
          </a:prstGeom>
          <a:solidFill>
            <a:srgbClr val="FFF2CD"/>
          </a:solidFill>
          <a:ln>
            <a:solidFill>
              <a:schemeClr val="accent1"/>
            </a:solidFill>
          </a:ln>
        </p:spPr>
        <p:txBody>
          <a:bodyPr wrap="square" lIns="90000" tIns="180000" rIns="180000" bIns="180000">
            <a:spAutoFit/>
          </a:bodyPr>
          <a:lstStyle/>
          <a:p>
            <a:pPr marL="342900" indent="-342900" defTabSz="1001908" fontAlgn="ctr">
              <a:lnSpc>
                <a:spcPct val="150000"/>
              </a:lnSpc>
              <a:spcAft>
                <a:spcPts val="300"/>
              </a:spcAft>
              <a:buSzPct val="100000"/>
              <a:buAutoNum type="arabicPeriod"/>
              <a:defRPr/>
            </a:pPr>
            <a:r>
              <a:rPr lang="ko-KR" altLang="en-US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저장 버튼 클릭 시 입력한 사용자 정보를 신규 저장 한다</a:t>
            </a:r>
            <a:r>
              <a:rPr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.</a:t>
            </a:r>
          </a:p>
          <a:p>
            <a:pPr marL="342900" indent="-342900" defTabSz="1001908" fontAlgn="ctr">
              <a:lnSpc>
                <a:spcPct val="150000"/>
              </a:lnSpc>
              <a:spcAft>
                <a:spcPts val="300"/>
              </a:spcAft>
              <a:buSzPct val="100000"/>
              <a:buAutoNum type="arabicPeriod"/>
              <a:defRPr/>
            </a:pPr>
            <a:r>
              <a:rPr lang="ko-KR" altLang="en-US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닫기 버튼 클릭 시 사용자 현황 화면으로 페이지 전환 한다</a:t>
            </a:r>
            <a:r>
              <a:rPr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.</a:t>
            </a:r>
          </a:p>
          <a:p>
            <a:pPr marL="342900" indent="-342900" defTabSz="1001908" fontAlgn="ctr">
              <a:lnSpc>
                <a:spcPct val="150000"/>
              </a:lnSpc>
              <a:spcAft>
                <a:spcPts val="300"/>
              </a:spcAft>
              <a:buSzPct val="100000"/>
              <a:buAutoNum type="arabicPeriod"/>
              <a:defRPr/>
            </a:pPr>
            <a:r>
              <a:rPr lang="ko-KR" altLang="en-US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저장 버튼은 저장 권한을 부여한다</a:t>
            </a:r>
            <a:r>
              <a:rPr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.</a:t>
            </a:r>
          </a:p>
          <a:p>
            <a:pPr marL="342900" indent="-342900" defTabSz="1001908" fontAlgn="ctr">
              <a:lnSpc>
                <a:spcPct val="150000"/>
              </a:lnSpc>
              <a:spcAft>
                <a:spcPts val="300"/>
              </a:spcAft>
              <a:buSzPct val="100000"/>
              <a:buAutoNum type="arabicPeriod"/>
              <a:defRPr/>
            </a:pPr>
            <a:r>
              <a:rPr lang="ko-KR" altLang="en-US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신규 일 경우 아이디</a:t>
            </a:r>
            <a:r>
              <a:rPr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, </a:t>
            </a:r>
            <a:r>
              <a:rPr lang="ko-KR" altLang="en-US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이메일 항목은 필수 입력으로 한다</a:t>
            </a:r>
            <a:r>
              <a:rPr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DFE248-F3DC-448C-BD74-37E1DBD10E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사용자 상세정보 </a:t>
            </a:r>
            <a:r>
              <a:rPr lang="en-US" altLang="ko-KR" dirty="0"/>
              <a:t>– </a:t>
            </a:r>
            <a:r>
              <a:rPr lang="ko-KR" altLang="en-US" dirty="0"/>
              <a:t>신규 작성 시</a:t>
            </a:r>
            <a:endParaRPr lang="en-US" altLang="ko-KR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0247162-6D1B-425B-AAD8-B96884518904}"/>
              </a:ext>
            </a:extLst>
          </p:cNvPr>
          <p:cNvSpPr/>
          <p:nvPr/>
        </p:nvSpPr>
        <p:spPr>
          <a:xfrm>
            <a:off x="5017870" y="1820489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AA75932-84E9-4304-BE27-1873A07E3DA1}"/>
              </a:ext>
            </a:extLst>
          </p:cNvPr>
          <p:cNvSpPr/>
          <p:nvPr/>
        </p:nvSpPr>
        <p:spPr>
          <a:xfrm>
            <a:off x="5373614" y="1820489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F5237F50-EA9E-46B4-BEEC-68F4A1EFE89B}"/>
              </a:ext>
            </a:extLst>
          </p:cNvPr>
          <p:cNvSpPr/>
          <p:nvPr/>
        </p:nvSpPr>
        <p:spPr>
          <a:xfrm>
            <a:off x="1835696" y="1712681"/>
            <a:ext cx="821696" cy="261870"/>
          </a:xfrm>
          <a:prstGeom prst="wedgeRectCallout">
            <a:avLst>
              <a:gd name="adj1" fmla="val -48682"/>
              <a:gd name="adj2" fmla="val 96586"/>
            </a:avLst>
          </a:prstGeom>
          <a:solidFill>
            <a:srgbClr val="016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필수입력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9621946A-5C6B-4BAE-80AE-E11AFFB1C35B}"/>
              </a:ext>
            </a:extLst>
          </p:cNvPr>
          <p:cNvSpPr/>
          <p:nvPr/>
        </p:nvSpPr>
        <p:spPr>
          <a:xfrm>
            <a:off x="4333794" y="2778512"/>
            <a:ext cx="1368152" cy="432048"/>
          </a:xfrm>
          <a:prstGeom prst="wedgeRectCallout">
            <a:avLst>
              <a:gd name="adj1" fmla="val -42665"/>
              <a:gd name="adj2" fmla="val -73960"/>
            </a:avLst>
          </a:prstGeom>
          <a:solidFill>
            <a:srgbClr val="016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validator-type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“email”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8B45F9A8-C183-42B0-B7B1-7959178E1D7D}"/>
              </a:ext>
            </a:extLst>
          </p:cNvPr>
          <p:cNvSpPr/>
          <p:nvPr/>
        </p:nvSpPr>
        <p:spPr>
          <a:xfrm>
            <a:off x="2602790" y="2980680"/>
            <a:ext cx="1368152" cy="432048"/>
          </a:xfrm>
          <a:prstGeom prst="wedgeRectCallout">
            <a:avLst>
              <a:gd name="adj1" fmla="val -44985"/>
              <a:gd name="adj2" fmla="val -78369"/>
            </a:avLst>
          </a:prstGeom>
          <a:solidFill>
            <a:srgbClr val="016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validator-type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“phone”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B4E63DC1-A8D1-4B8B-9111-55F6E44EED1B}"/>
              </a:ext>
            </a:extLst>
          </p:cNvPr>
          <p:cNvSpPr/>
          <p:nvPr/>
        </p:nvSpPr>
        <p:spPr>
          <a:xfrm>
            <a:off x="1004542" y="2980680"/>
            <a:ext cx="1063483" cy="432048"/>
          </a:xfrm>
          <a:prstGeom prst="wedgeRectCallout">
            <a:avLst>
              <a:gd name="adj1" fmla="val 45841"/>
              <a:gd name="adj2" fmla="val -79839"/>
            </a:avLst>
          </a:prstGeom>
          <a:solidFill>
            <a:srgbClr val="016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format-type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“phone”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DA59EED5-B052-4412-B884-3209CBA27DA9}"/>
              </a:ext>
            </a:extLst>
          </p:cNvPr>
          <p:cNvSpPr/>
          <p:nvPr/>
        </p:nvSpPr>
        <p:spPr>
          <a:xfrm>
            <a:off x="3534280" y="1712681"/>
            <a:ext cx="821696" cy="261870"/>
          </a:xfrm>
          <a:prstGeom prst="wedgeRectCallout">
            <a:avLst>
              <a:gd name="adj1" fmla="val 51781"/>
              <a:gd name="adj2" fmla="val 90524"/>
            </a:avLst>
          </a:prstGeom>
          <a:solidFill>
            <a:srgbClr val="016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필수입력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6CAB16-A26F-4470-A890-6C6DDC6331F0}"/>
              </a:ext>
            </a:extLst>
          </p:cNvPr>
          <p:cNvSpPr/>
          <p:nvPr/>
        </p:nvSpPr>
        <p:spPr>
          <a:xfrm>
            <a:off x="1547664" y="2116460"/>
            <a:ext cx="1584176" cy="204888"/>
          </a:xfrm>
          <a:prstGeom prst="rect">
            <a:avLst/>
          </a:prstGeom>
          <a:noFill/>
          <a:ln w="9525"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859506-3CA4-4F2C-8FC0-3E959AD08549}"/>
              </a:ext>
            </a:extLst>
          </p:cNvPr>
          <p:cNvSpPr/>
          <p:nvPr/>
        </p:nvSpPr>
        <p:spPr>
          <a:xfrm>
            <a:off x="4137720" y="2110110"/>
            <a:ext cx="1656184" cy="204888"/>
          </a:xfrm>
          <a:prstGeom prst="rect">
            <a:avLst/>
          </a:prstGeom>
          <a:noFill/>
          <a:ln w="9525"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A89477-24EE-4CA0-B683-DB6D21F0B529}"/>
              </a:ext>
            </a:extLst>
          </p:cNvPr>
          <p:cNvSpPr/>
          <p:nvPr/>
        </p:nvSpPr>
        <p:spPr>
          <a:xfrm>
            <a:off x="4137720" y="2464817"/>
            <a:ext cx="1656184" cy="204888"/>
          </a:xfrm>
          <a:prstGeom prst="rect">
            <a:avLst/>
          </a:prstGeom>
          <a:noFill/>
          <a:ln w="9525"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B4A005-7D17-4CE4-B4C8-5C062706D4F9}"/>
              </a:ext>
            </a:extLst>
          </p:cNvPr>
          <p:cNvSpPr/>
          <p:nvPr/>
        </p:nvSpPr>
        <p:spPr>
          <a:xfrm>
            <a:off x="1536283" y="2633681"/>
            <a:ext cx="1584176" cy="204888"/>
          </a:xfrm>
          <a:prstGeom prst="rect">
            <a:avLst/>
          </a:prstGeom>
          <a:noFill/>
          <a:ln w="9525"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8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E58421-12CC-4B90-A4EE-5F86E3606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6" y="1817417"/>
            <a:ext cx="5352303" cy="3915839"/>
          </a:xfrm>
          <a:prstGeom prst="rect">
            <a:avLst/>
          </a:prstGeom>
          <a:ln>
            <a:solidFill>
              <a:srgbClr val="01628D"/>
            </a:solidFill>
          </a:ln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F68600-4716-48EA-9BA0-6ADBDE90665C}"/>
              </a:ext>
            </a:extLst>
          </p:cNvPr>
          <p:cNvSpPr/>
          <p:nvPr/>
        </p:nvSpPr>
        <p:spPr>
          <a:xfrm>
            <a:off x="6156176" y="1817416"/>
            <a:ext cx="2734432" cy="3749058"/>
          </a:xfrm>
          <a:prstGeom prst="rect">
            <a:avLst/>
          </a:prstGeom>
          <a:solidFill>
            <a:srgbClr val="FFF2CD"/>
          </a:solidFill>
          <a:ln>
            <a:solidFill>
              <a:schemeClr val="accent1"/>
            </a:solidFill>
          </a:ln>
        </p:spPr>
        <p:txBody>
          <a:bodyPr wrap="square" lIns="90000" tIns="180000" rIns="180000" bIns="180000">
            <a:spAutoFit/>
          </a:bodyPr>
          <a:lstStyle/>
          <a:p>
            <a:pPr marL="342900" indent="-342900" defTabSz="1001908" fontAlgn="ctr">
              <a:lnSpc>
                <a:spcPct val="150000"/>
              </a:lnSpc>
              <a:spcAft>
                <a:spcPts val="300"/>
              </a:spcAft>
              <a:buSzPct val="100000"/>
              <a:buAutoNum type="arabicPeriod"/>
              <a:defRPr/>
            </a:pPr>
            <a:r>
              <a:rPr lang="ko-KR" altLang="en-US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저장 버튼 클릭 시 사용자 정보를 수정한다</a:t>
            </a:r>
            <a:r>
              <a:rPr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.</a:t>
            </a:r>
          </a:p>
          <a:p>
            <a:pPr marL="342900" indent="-342900" defTabSz="1001908" fontAlgn="ctr">
              <a:lnSpc>
                <a:spcPct val="150000"/>
              </a:lnSpc>
              <a:spcAft>
                <a:spcPts val="300"/>
              </a:spcAft>
              <a:buSzPct val="100000"/>
              <a:buAutoNum type="arabicPeriod"/>
              <a:defRPr/>
            </a:pPr>
            <a:r>
              <a:rPr lang="ko-KR" altLang="en-US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삭제 버튼 클릭 시 해당 사용자를 삭제한다</a:t>
            </a:r>
            <a:r>
              <a:rPr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.</a:t>
            </a:r>
          </a:p>
          <a:p>
            <a:pPr marL="342900" indent="-342900" defTabSz="1001908" fontAlgn="ctr">
              <a:lnSpc>
                <a:spcPct val="150000"/>
              </a:lnSpc>
              <a:spcAft>
                <a:spcPts val="300"/>
              </a:spcAft>
              <a:buSzPct val="100000"/>
              <a:buAutoNum type="arabicPeriod"/>
              <a:defRPr/>
            </a:pPr>
            <a:r>
              <a:rPr lang="ko-KR" altLang="en-US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저장</a:t>
            </a:r>
            <a:r>
              <a:rPr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, </a:t>
            </a:r>
            <a:r>
              <a:rPr lang="ko-KR" altLang="en-US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삭제 버튼은 저장권한을 부여한다</a:t>
            </a:r>
            <a:r>
              <a:rPr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.</a:t>
            </a:r>
          </a:p>
          <a:p>
            <a:pPr marL="342900" indent="-342900" defTabSz="1001908" fontAlgn="ctr">
              <a:lnSpc>
                <a:spcPct val="150000"/>
              </a:lnSpc>
              <a:spcAft>
                <a:spcPts val="300"/>
              </a:spcAft>
              <a:buSzPct val="100000"/>
              <a:buAutoNum type="arabicPeriod"/>
              <a:defRPr/>
            </a:pPr>
            <a:r>
              <a:rPr lang="ko-KR" altLang="en-US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닫기 버튼 클릭 시 사용자 조회 화면으로 페이지 전환 한다</a:t>
            </a:r>
            <a:r>
              <a:rPr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.</a:t>
            </a:r>
          </a:p>
          <a:p>
            <a:pPr marL="342900" indent="-342900" defTabSz="1001908" fontAlgn="ctr">
              <a:lnSpc>
                <a:spcPct val="150000"/>
              </a:lnSpc>
              <a:spcAft>
                <a:spcPts val="300"/>
              </a:spcAft>
              <a:buSzPct val="100000"/>
              <a:buAutoNum type="arabicPeriod"/>
              <a:defRPr/>
            </a:pPr>
            <a:r>
              <a:rPr lang="ko-KR" altLang="en-US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수정 일 경우 아이디</a:t>
            </a:r>
            <a:r>
              <a:rPr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, </a:t>
            </a:r>
            <a:r>
              <a:rPr lang="ko-KR" altLang="en-US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이름 항목은 수정할 수 없다</a:t>
            </a:r>
            <a:r>
              <a:rPr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DFE248-F3DC-448C-BD74-37E1DBD10E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사용자 상세정보 </a:t>
            </a:r>
            <a:r>
              <a:rPr lang="en-US" altLang="ko-KR" dirty="0"/>
              <a:t>–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0247162-6D1B-425B-AAD8-B96884518904}"/>
              </a:ext>
            </a:extLst>
          </p:cNvPr>
          <p:cNvSpPr/>
          <p:nvPr/>
        </p:nvSpPr>
        <p:spPr>
          <a:xfrm>
            <a:off x="4661938" y="1817416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FCC69C9-4D65-46C6-B722-CE798336E85F}"/>
              </a:ext>
            </a:extLst>
          </p:cNvPr>
          <p:cNvSpPr/>
          <p:nvPr/>
        </p:nvSpPr>
        <p:spPr>
          <a:xfrm>
            <a:off x="5418553" y="1817416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1BB8AF-3978-4C0B-98E5-B7A0A615E698}"/>
              </a:ext>
            </a:extLst>
          </p:cNvPr>
          <p:cNvSpPr/>
          <p:nvPr/>
        </p:nvSpPr>
        <p:spPr>
          <a:xfrm>
            <a:off x="5067717" y="1817416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1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DFE248-F3DC-448C-BD74-37E1DBD10E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테이블 정보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03EE2D-0AFD-4A66-AC84-3D6217849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54113"/>
            <a:ext cx="3486150" cy="4067175"/>
          </a:xfrm>
          <a:prstGeom prst="rect">
            <a:avLst/>
          </a:prstGeom>
          <a:ln>
            <a:solidFill>
              <a:srgbClr val="01628D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63EB4D-82C9-457F-A872-115769412ACD}"/>
              </a:ext>
            </a:extLst>
          </p:cNvPr>
          <p:cNvSpPr txBox="1"/>
          <p:nvPr/>
        </p:nvSpPr>
        <p:spPr>
          <a:xfrm>
            <a:off x="815320" y="148478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ESAUSER_EDU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7F7FE-B3C0-477A-8DC1-08C14EE8BD06}"/>
              </a:ext>
            </a:extLst>
          </p:cNvPr>
          <p:cNvSpPr/>
          <p:nvPr/>
        </p:nvSpPr>
        <p:spPr>
          <a:xfrm>
            <a:off x="713938" y="1544318"/>
            <a:ext cx="45719" cy="215689"/>
          </a:xfrm>
          <a:prstGeom prst="rect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7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DFE248-F3DC-448C-BD74-37E1DBD10E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폴더 및 파일 경로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23E06-EA31-4254-9BD5-100ADDA100EE}"/>
              </a:ext>
            </a:extLst>
          </p:cNvPr>
          <p:cNvSpPr txBox="1"/>
          <p:nvPr/>
        </p:nvSpPr>
        <p:spPr>
          <a:xfrm>
            <a:off x="496918" y="149917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597BC-1963-465A-87C0-39F2CDAFC9B7}"/>
              </a:ext>
            </a:extLst>
          </p:cNvPr>
          <p:cNvSpPr txBox="1"/>
          <p:nvPr/>
        </p:nvSpPr>
        <p:spPr>
          <a:xfrm>
            <a:off x="3419872" y="147515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0D1EDDC-4E47-4251-AFFA-7CBCD7B6E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36164"/>
            <a:ext cx="2570434" cy="22228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0ACA31A2-930E-4A90-837D-30FA95495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116" y="2036164"/>
            <a:ext cx="2479008" cy="15204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0EBFA637-B2D0-4231-99C3-D10E2A8A9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453" y="4593010"/>
            <a:ext cx="2479008" cy="16129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7309B8-11D1-4F91-9617-E4C55BD74698}"/>
              </a:ext>
            </a:extLst>
          </p:cNvPr>
          <p:cNvSpPr txBox="1"/>
          <p:nvPr/>
        </p:nvSpPr>
        <p:spPr>
          <a:xfrm>
            <a:off x="3419872" y="407435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mapper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52D70-0913-4F49-919B-D92EF2F637D9}"/>
              </a:ext>
            </a:extLst>
          </p:cNvPr>
          <p:cNvSpPr/>
          <p:nvPr/>
        </p:nvSpPr>
        <p:spPr>
          <a:xfrm>
            <a:off x="395536" y="4287001"/>
            <a:ext cx="20874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kern="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/main/</a:t>
            </a:r>
            <a:r>
              <a:rPr lang="en-US" altLang="ko-KR" sz="1600" kern="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  <a:r>
              <a:rPr lang="en-US" altLang="ko-KR" sz="16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/bp/</a:t>
            </a:r>
            <a:r>
              <a:rPr lang="en-US" altLang="ko-KR" sz="1600" kern="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edu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02EE44-77D7-4CD8-857A-B62AA0EB4974}"/>
              </a:ext>
            </a:extLst>
          </p:cNvPr>
          <p:cNvSpPr/>
          <p:nvPr/>
        </p:nvSpPr>
        <p:spPr>
          <a:xfrm>
            <a:off x="1115616" y="3604766"/>
            <a:ext cx="1367351" cy="654257"/>
          </a:xfrm>
          <a:prstGeom prst="rect">
            <a:avLst/>
          </a:prstGeom>
          <a:noFill/>
          <a:ln w="19050"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7FC54C-3095-4B17-8D5C-1C34107098A5}"/>
              </a:ext>
            </a:extLst>
          </p:cNvPr>
          <p:cNvSpPr/>
          <p:nvPr/>
        </p:nvSpPr>
        <p:spPr>
          <a:xfrm>
            <a:off x="4065599" y="3048357"/>
            <a:ext cx="1370497" cy="508265"/>
          </a:xfrm>
          <a:prstGeom prst="rect">
            <a:avLst/>
          </a:prstGeom>
          <a:noFill/>
          <a:ln w="19050"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C32420-0013-449D-8083-8BA425084501}"/>
              </a:ext>
            </a:extLst>
          </p:cNvPr>
          <p:cNvSpPr/>
          <p:nvPr/>
        </p:nvSpPr>
        <p:spPr>
          <a:xfrm>
            <a:off x="4113700" y="5847011"/>
            <a:ext cx="1127709" cy="358944"/>
          </a:xfrm>
          <a:prstGeom prst="rect">
            <a:avLst/>
          </a:prstGeom>
          <a:noFill/>
          <a:ln w="19050"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32B614-B549-4EC8-A885-740162F6B0CE}"/>
              </a:ext>
            </a:extLst>
          </p:cNvPr>
          <p:cNvSpPr/>
          <p:nvPr/>
        </p:nvSpPr>
        <p:spPr>
          <a:xfrm>
            <a:off x="3240252" y="3604766"/>
            <a:ext cx="2750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/main/java/app/bp/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edu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005058-B9A3-4521-AC84-58C96BDE4D65}"/>
              </a:ext>
            </a:extLst>
          </p:cNvPr>
          <p:cNvSpPr/>
          <p:nvPr/>
        </p:nvSpPr>
        <p:spPr>
          <a:xfrm>
            <a:off x="3311081" y="6241692"/>
            <a:ext cx="4594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/main/resources/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smartsuite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/mappers/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edu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108347-B7AD-4A3D-A2AC-D88CFA885B33}"/>
              </a:ext>
            </a:extLst>
          </p:cNvPr>
          <p:cNvSpPr/>
          <p:nvPr/>
        </p:nvSpPr>
        <p:spPr>
          <a:xfrm>
            <a:off x="3314116" y="1558709"/>
            <a:ext cx="45719" cy="215689"/>
          </a:xfrm>
          <a:prstGeom prst="rect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26CE05-2D06-4B1E-822D-B0AEA25E3A01}"/>
              </a:ext>
            </a:extLst>
          </p:cNvPr>
          <p:cNvSpPr/>
          <p:nvPr/>
        </p:nvSpPr>
        <p:spPr>
          <a:xfrm>
            <a:off x="395536" y="1558709"/>
            <a:ext cx="45719" cy="215689"/>
          </a:xfrm>
          <a:prstGeom prst="rect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FEE2B7-FFAC-4E3E-BEDF-367D2EFCCFFE}"/>
              </a:ext>
            </a:extLst>
          </p:cNvPr>
          <p:cNvSpPr/>
          <p:nvPr/>
        </p:nvSpPr>
        <p:spPr>
          <a:xfrm>
            <a:off x="3335452" y="4175884"/>
            <a:ext cx="45719" cy="215689"/>
          </a:xfrm>
          <a:prstGeom prst="rect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5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1683" y="1484784"/>
            <a:ext cx="7240635" cy="2192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>
                <a:solidFill>
                  <a:srgbClr val="FF004C"/>
                </a:solidFill>
                <a:latin typeface="나눔스퀘어 Bold" pitchFamily="50" charset="-127"/>
                <a:ea typeface="나눔스퀘어 Bold" pitchFamily="50" charset="-127"/>
              </a:rPr>
              <a:t>06</a:t>
            </a:r>
            <a:r>
              <a:rPr lang="en-US" altLang="ko-KR" sz="4400" dirty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4400" dirty="0" err="1">
                <a:latin typeface="나눔스퀘어 Bold" pitchFamily="50" charset="-127"/>
                <a:ea typeface="나눔스퀘어 Bold" pitchFamily="50" charset="-127"/>
              </a:rPr>
              <a:t>SMARTsuite</a:t>
            </a:r>
            <a:r>
              <a:rPr lang="en-US" altLang="ko-KR" sz="4400" dirty="0">
                <a:latin typeface="나눔스퀘어 Bold" pitchFamily="50" charset="-127"/>
                <a:ea typeface="나눔스퀘어 Bold" pitchFamily="50" charset="-127"/>
              </a:rPr>
              <a:t> 9.1 </a:t>
            </a:r>
            <a:r>
              <a:rPr lang="ko-KR" altLang="en-US" sz="4400" dirty="0">
                <a:latin typeface="나눔스퀘어 Bold" pitchFamily="50" charset="-127"/>
                <a:ea typeface="나눔스퀘어 Bold" pitchFamily="50" charset="-127"/>
              </a:rPr>
              <a:t>실습</a:t>
            </a:r>
            <a:r>
              <a:rPr lang="en-US" altLang="ko-KR" sz="4400" i="1" dirty="0">
                <a:latin typeface="나눔스퀘어 Bold" pitchFamily="50" charset="-127"/>
                <a:ea typeface="나눔스퀘어 Bold" pitchFamily="50" charset="-127"/>
              </a:rPr>
              <a:t> #2</a:t>
            </a:r>
          </a:p>
          <a:p>
            <a:pPr marL="342900" indent="-342900" algn="r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조회 화면 작성 </a:t>
            </a:r>
            <a:r>
              <a:rPr lang="en-US" altLang="ko-KR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(UI)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1848" y="5661248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  <a:t>솔루션 그룹 김완섭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48E8E-9179-4E1A-BF68-8F4427ECD9CF}"/>
              </a:ext>
            </a:extLst>
          </p:cNvPr>
          <p:cNvSpPr txBox="1"/>
          <p:nvPr/>
        </p:nvSpPr>
        <p:spPr>
          <a:xfrm>
            <a:off x="5148064" y="3677115"/>
            <a:ext cx="314204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cc-page-title-bar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cc-search-container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sc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-grid</a:t>
            </a:r>
          </a:p>
        </p:txBody>
      </p:sp>
    </p:spTree>
    <p:extLst>
      <p:ext uri="{BB962C8B-B14F-4D97-AF65-F5344CB8AC3E}">
        <p14:creationId xmlns:p14="http://schemas.microsoft.com/office/powerpoint/2010/main" val="191518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5F00350-8D4F-484E-9DA5-D905E0FAF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44"/>
          <a:stretch/>
        </p:blipFill>
        <p:spPr>
          <a:xfrm>
            <a:off x="676280" y="3426260"/>
            <a:ext cx="5352303" cy="1584177"/>
          </a:xfrm>
          <a:prstGeom prst="rect">
            <a:avLst/>
          </a:prstGeom>
          <a:ln>
            <a:solidFill>
              <a:srgbClr val="01628D"/>
            </a:solidFill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145F9C0-9A8E-4C0C-A87C-DF726C5707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cc-page-title-bar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094C72-0560-4CC6-AAEB-B6E1B0B5E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990"/>
          <a:stretch/>
        </p:blipFill>
        <p:spPr>
          <a:xfrm>
            <a:off x="683568" y="1340768"/>
            <a:ext cx="5361866" cy="17281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4059E7-11A1-489F-A6A5-47AC39E25EF8}"/>
              </a:ext>
            </a:extLst>
          </p:cNvPr>
          <p:cNvSpPr/>
          <p:nvPr/>
        </p:nvSpPr>
        <p:spPr>
          <a:xfrm>
            <a:off x="684213" y="1412775"/>
            <a:ext cx="5361221" cy="288032"/>
          </a:xfrm>
          <a:prstGeom prst="rect">
            <a:avLst/>
          </a:prstGeom>
          <a:noFill/>
          <a:ln w="28575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B8DF3D-C18E-4C6D-BE66-217ACB1A2A19}"/>
              </a:ext>
            </a:extLst>
          </p:cNvPr>
          <p:cNvSpPr/>
          <p:nvPr/>
        </p:nvSpPr>
        <p:spPr>
          <a:xfrm>
            <a:off x="684214" y="3499395"/>
            <a:ext cx="5344370" cy="288032"/>
          </a:xfrm>
          <a:prstGeom prst="rect">
            <a:avLst/>
          </a:prstGeom>
          <a:noFill/>
          <a:ln w="28575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5D7669-88B3-4167-8D26-3DA130363543}"/>
              </a:ext>
            </a:extLst>
          </p:cNvPr>
          <p:cNvSpPr/>
          <p:nvPr/>
        </p:nvSpPr>
        <p:spPr>
          <a:xfrm>
            <a:off x="676280" y="5091212"/>
            <a:ext cx="5616624" cy="1015663"/>
          </a:xfrm>
          <a:prstGeom prst="rect">
            <a:avLst/>
          </a:prstGeom>
          <a:solidFill>
            <a:srgbClr val="FFF2CD">
              <a:alpha val="50000"/>
            </a:srgbClr>
          </a:solidFill>
          <a:ln>
            <a:solidFill>
              <a:srgbClr val="ABCDCC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3F7F7F"/>
                </a:solidFill>
                <a:latin typeface="Consolas" panose="020B0609020204030204" pitchFamily="49" charset="0"/>
              </a:rPr>
              <a:t>cc-page-title-bar </a:t>
            </a:r>
            <a:r>
              <a:rPr lang="en-US" altLang="ko-KR" sz="1200" b="0" dirty="0">
                <a:solidFill>
                  <a:srgbClr val="7F007F"/>
                </a:solidFill>
                <a:latin typeface="Consolas" panose="020B0609020204030204" pitchFamily="49" charset="0"/>
              </a:rPr>
              <a:t>title-text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사용자상세정보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200" b="0" dirty="0" err="1">
                <a:solidFill>
                  <a:srgbClr val="3F7F7F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Consolas" panose="020B0609020204030204" pitchFamily="49" charset="0"/>
              </a:rPr>
              <a:t>-button </a:t>
            </a:r>
            <a:r>
              <a:rPr lang="en-US" altLang="ko-KR" sz="1200" b="0" dirty="0">
                <a:solidFill>
                  <a:srgbClr val="7F007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저장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200" b="0" i="1" dirty="0">
                <a:solidFill>
                  <a:srgbClr val="7F007F"/>
                </a:solidFill>
                <a:latin typeface="Consolas" panose="020B0609020204030204" pitchFamily="49" charset="0"/>
              </a:rPr>
              <a:t>on-click</a:t>
            </a:r>
            <a:r>
              <a:rPr lang="en-US" altLang="ko-KR" sz="1200" b="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onSave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b="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b="0" i="1" dirty="0">
                <a:solidFill>
                  <a:srgbClr val="3F7F7F"/>
                </a:solidFill>
                <a:latin typeface="Consolas" panose="020B0609020204030204" pitchFamily="49" charset="0"/>
              </a:rPr>
              <a:t>-button</a:t>
            </a:r>
            <a:r>
              <a:rPr lang="en-US" altLang="ko-KR" sz="1200" b="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200" b="0" dirty="0" err="1">
                <a:solidFill>
                  <a:srgbClr val="3F7F7F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Consolas" panose="020B0609020204030204" pitchFamily="49" charset="0"/>
              </a:rPr>
              <a:t>-button </a:t>
            </a:r>
            <a:r>
              <a:rPr lang="en-US" altLang="ko-KR" sz="1200" b="0" dirty="0">
                <a:solidFill>
                  <a:srgbClr val="7F007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삭제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200" b="0" i="1" dirty="0">
                <a:solidFill>
                  <a:srgbClr val="7F007F"/>
                </a:solidFill>
                <a:latin typeface="Consolas" panose="020B0609020204030204" pitchFamily="49" charset="0"/>
              </a:rPr>
              <a:t>on-click</a:t>
            </a:r>
            <a:r>
              <a:rPr lang="en-US" altLang="ko-KR" sz="1200" b="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onDelete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b="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b="0" i="1" dirty="0">
                <a:solidFill>
                  <a:srgbClr val="3F7F7F"/>
                </a:solidFill>
                <a:latin typeface="Consolas" panose="020B0609020204030204" pitchFamily="49" charset="0"/>
              </a:rPr>
              <a:t>-button</a:t>
            </a:r>
            <a:r>
              <a:rPr lang="en-US" altLang="ko-KR" sz="1200" b="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200" b="0" dirty="0" err="1">
                <a:solidFill>
                  <a:srgbClr val="3F7F7F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Consolas" panose="020B0609020204030204" pitchFamily="49" charset="0"/>
              </a:rPr>
              <a:t>-button </a:t>
            </a:r>
            <a:r>
              <a:rPr lang="en-US" altLang="ko-KR" sz="1200" b="0" dirty="0">
                <a:solidFill>
                  <a:srgbClr val="7F007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닫기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200" b="0" i="1" dirty="0">
                <a:solidFill>
                  <a:srgbClr val="7F007F"/>
                </a:solidFill>
                <a:latin typeface="Consolas" panose="020B0609020204030204" pitchFamily="49" charset="0"/>
              </a:rPr>
              <a:t>on-click</a:t>
            </a:r>
            <a:r>
              <a:rPr lang="en-US" altLang="ko-KR" sz="1200" b="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onClose</a:t>
            </a:r>
            <a:r>
              <a:rPr lang="en-US" altLang="ko-KR" sz="1200" b="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b="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b="0" i="1" dirty="0">
                <a:solidFill>
                  <a:srgbClr val="3F7F7F"/>
                </a:solidFill>
                <a:latin typeface="Consolas" panose="020B0609020204030204" pitchFamily="49" charset="0"/>
              </a:rPr>
              <a:t>-button</a:t>
            </a:r>
            <a:r>
              <a:rPr lang="en-US" altLang="ko-KR" sz="1200" b="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3F7F7F"/>
                </a:solidFill>
                <a:latin typeface="Consolas" panose="020B0609020204030204" pitchFamily="49" charset="0"/>
              </a:rPr>
              <a:t>cc-page-title-bar</a:t>
            </a:r>
            <a:r>
              <a:rPr lang="en-US" altLang="ko-KR" sz="1200" b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b="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09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21308</TotalTime>
  <Words>1205</Words>
  <Application>Microsoft Office PowerPoint</Application>
  <PresentationFormat>화면 슬라이드 쇼(4:3)</PresentationFormat>
  <Paragraphs>306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나눔바른고딕</vt:lpstr>
      <vt:lpstr>나눔스퀘어</vt:lpstr>
      <vt:lpstr>나눔스퀘어 Bold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WanSeob Kim</dc:creator>
  <cp:lastModifiedBy>dms</cp:lastModifiedBy>
  <cp:revision>96</cp:revision>
  <dcterms:created xsi:type="dcterms:W3CDTF">2020-04-09T01:50:25Z</dcterms:created>
  <dcterms:modified xsi:type="dcterms:W3CDTF">2020-05-08T08:23:27Z</dcterms:modified>
</cp:coreProperties>
</file>