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8D"/>
    <a:srgbClr val="FF004C"/>
    <a:srgbClr val="ABCDCC"/>
    <a:srgbClr val="FFF2CD"/>
    <a:srgbClr val="858585"/>
    <a:srgbClr val="F3F3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76" y="-222"/>
      </p:cViewPr>
      <p:guideLst>
        <p:guide orient="horz" pos="2160"/>
        <p:guide orient="horz" pos="754"/>
        <p:guide pos="2880"/>
        <p:guide pos="43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535" y="3035348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04</a:t>
            </a:r>
            <a:r>
              <a:rPr lang="en-US" altLang="ko-KR" sz="4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4400" dirty="0" smtClean="0">
                <a:latin typeface="나눔스퀘어 Bold" pitchFamily="50" charset="-127"/>
                <a:ea typeface="나눔스퀘어 Bold" pitchFamily="50" charset="-127"/>
              </a:rPr>
              <a:t>메뉴 및 화면 생성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41</cp:revision>
  <dcterms:created xsi:type="dcterms:W3CDTF">2020-04-09T01:50:25Z</dcterms:created>
  <dcterms:modified xsi:type="dcterms:W3CDTF">2020-04-10T05:53:41Z</dcterms:modified>
</cp:coreProperties>
</file>