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28D"/>
    <a:srgbClr val="FF004C"/>
    <a:srgbClr val="ABCDCC"/>
    <a:srgbClr val="FFF2CD"/>
    <a:srgbClr val="858585"/>
    <a:srgbClr val="F3F3F3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876" y="-222"/>
      </p:cViewPr>
      <p:guideLst>
        <p:guide orient="horz" pos="2160"/>
        <p:guide orient="horz" pos="754"/>
        <p:guide pos="2880"/>
        <p:guide pos="431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-44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53C1D-25FF-4C1B-B79E-8047CA691A69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D8D39-4D53-4ABF-870C-70BC023266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45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8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ko-KR" altLang="en-US" dirty="0" smtClean="0"/>
              <a:t>솔루션그룹 김완섭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628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323528" y="332457"/>
            <a:ext cx="8064896" cy="5762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1pPr>
            <a:lvl2pPr marL="457200" indent="0">
              <a:buNone/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2pPr>
            <a:lvl3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3pPr>
            <a:lvl4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4pPr>
            <a:lvl5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5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8651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39827"/>
            <a:ext cx="4572000" cy="564629"/>
          </a:xfrm>
          <a:prstGeom prst="rect">
            <a:avLst/>
          </a:prstGeom>
          <a:solidFill>
            <a:srgbClr val="01628D"/>
          </a:solidFill>
          <a:effectLst>
            <a:outerShdw blurRad="50800" dist="38100" dir="2700000" algn="tl" rotWithShape="0">
              <a:srgbClr val="858585">
                <a:alpha val="40000"/>
              </a:srgbClr>
            </a:outerShdw>
          </a:effectLst>
        </p:spPr>
        <p:txBody>
          <a:bodyPr rIns="540000" anchor="ctr">
            <a:normAutofit/>
          </a:bodyPr>
          <a:lstStyle>
            <a:lvl1pPr marL="0" indent="0" algn="r">
              <a:buNone/>
              <a:defRPr sz="2400"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1pPr>
            <a:lvl2pPr marL="457200" indent="0">
              <a:buNone/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2pPr>
            <a:lvl3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3pPr>
            <a:lvl4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4pPr>
            <a:lvl5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5pPr>
          </a:lstStyle>
          <a:p>
            <a:pPr lvl="0"/>
            <a:r>
              <a:rPr lang="ko-KR" altLang="en-US" dirty="0" smtClean="0"/>
              <a:t>제목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4697338" y="3140968"/>
            <a:ext cx="216024" cy="576064"/>
          </a:xfrm>
          <a:prstGeom prst="rect">
            <a:avLst/>
          </a:prstGeom>
          <a:solidFill>
            <a:srgbClr val="FF004C"/>
          </a:solidFill>
          <a:ln>
            <a:noFill/>
          </a:ln>
          <a:effectLst>
            <a:outerShdw blurRad="50800" dist="38100" dir="2700000" algn="tl" rotWithShape="0">
              <a:srgbClr val="85858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2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 userDrawn="1"/>
        </p:nvSpPr>
        <p:spPr bwMode="auto">
          <a:xfrm>
            <a:off x="8757492" y="6649006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668056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457200" y="436510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ko-KR" altLang="en-US" dirty="0" smtClean="0"/>
              <a:t>솔루션그룹 김완섭</a:t>
            </a:r>
            <a:endParaRPr lang="ko-KR" altLang="en-US" dirty="0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49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 Bold" pitchFamily="50" charset="-127"/>
          <a:ea typeface="나눔스퀘어 Bold" pitchFamily="50" charset="-127"/>
          <a:cs typeface="+mj-cs"/>
        </a:defRPr>
      </a:lvl1pPr>
    </p:titleStyle>
    <p:bodyStyle>
      <a:lvl1pPr marL="0" indent="0" algn="ctr" defTabSz="914400" rtl="0" eaLnBrk="1" latinLnBrk="1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나눔스퀘어 Bold" pitchFamily="50" charset="-127"/>
          <a:ea typeface="나눔스퀘어 Bold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535" y="3035348"/>
            <a:ext cx="50289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FF004C"/>
                </a:solidFill>
                <a:latin typeface="나눔스퀘어 Bold" pitchFamily="50" charset="-127"/>
                <a:ea typeface="나눔스퀘어 Bold" pitchFamily="50" charset="-127"/>
              </a:rPr>
              <a:t>04</a:t>
            </a:r>
            <a:r>
              <a:rPr lang="en-US" altLang="ko-KR" sz="44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4400" dirty="0" smtClean="0">
                <a:latin typeface="나눔스퀘어 Bold" pitchFamily="50" charset="-127"/>
                <a:ea typeface="나눔스퀘어 Bold" pitchFamily="50" charset="-127"/>
              </a:rPr>
              <a:t>메뉴 및 화면 생성</a:t>
            </a:r>
            <a:endParaRPr lang="ko-KR" altLang="en-US" sz="4400" i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2210" y="4226679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솔루션 그룹 김완섭</a:t>
            </a:r>
            <a:endParaRPr lang="ko-KR" altLang="en-US" sz="28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8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8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WanSeob Kim</dc:creator>
  <cp:lastModifiedBy>WanSeob Kim</cp:lastModifiedBy>
  <cp:revision>41</cp:revision>
  <dcterms:created xsi:type="dcterms:W3CDTF">2020-04-09T01:50:25Z</dcterms:created>
  <dcterms:modified xsi:type="dcterms:W3CDTF">2020-04-10T05:54:09Z</dcterms:modified>
</cp:coreProperties>
</file>