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13716000" cx="24384000"/>
  <p:notesSz cx="6858000" cy="9144000"/>
  <p:embeddedFontLst>
    <p:embeddedFont>
      <p:font typeface="Helvetica Neue"/>
      <p:regular r:id="rId15"/>
      <p:bold r:id="rId16"/>
      <p:italic r:id="rId17"/>
      <p:boldItalic r:id="rId18"/>
    </p:embeddedFont>
    <p:embeddedFont>
      <p:font typeface="Helvetica Neue Light"/>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hwofmIWB8g9H8sHawDnphZyyyw8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Light-bold.fntdata"/><Relationship Id="rId11" Type="http://schemas.openxmlformats.org/officeDocument/2006/relationships/slide" Target="slides/slide6.xml"/><Relationship Id="rId22" Type="http://schemas.openxmlformats.org/officeDocument/2006/relationships/font" Target="fonts/HelveticaNeueLight-boldItalic.fntdata"/><Relationship Id="rId10" Type="http://schemas.openxmlformats.org/officeDocument/2006/relationships/slide" Target="slides/slide5.xml"/><Relationship Id="rId21" Type="http://schemas.openxmlformats.org/officeDocument/2006/relationships/font" Target="fonts/HelveticaNeueLight-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HelveticaNeue-regular.fntdata"/><Relationship Id="rId14" Type="http://schemas.openxmlformats.org/officeDocument/2006/relationships/slide" Target="slides/slide9.xml"/><Relationship Id="rId17" Type="http://schemas.openxmlformats.org/officeDocument/2006/relationships/font" Target="fonts/HelveticaNeue-italic.fntdata"/><Relationship Id="rId16" Type="http://schemas.openxmlformats.org/officeDocument/2006/relationships/font" Target="fonts/HelveticaNeue-bold.fntdata"/><Relationship Id="rId5" Type="http://schemas.openxmlformats.org/officeDocument/2006/relationships/notesMaster" Target="notesMasters/notesMaster1.xml"/><Relationship Id="rId19" Type="http://schemas.openxmlformats.org/officeDocument/2006/relationships/font" Target="fonts/HelveticaNeueLight-regular.fntdata"/><Relationship Id="rId6" Type="http://schemas.openxmlformats.org/officeDocument/2006/relationships/slide" Target="slides/slide1.xml"/><Relationship Id="rId18" Type="http://schemas.openxmlformats.org/officeDocument/2006/relationships/font" Target="fonts/HelveticaNeue-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25e4febba_0_6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25" name="Google Shape;125;gd25e4febba_0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25e4febba_0_39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32" name="Google Shape;132;gd25e4febba_0_3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25e4febba_0_48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42" name="Google Shape;142;gd25e4febba_0_4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25e4febba_0_56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61" name="Google Shape;161;gd25e4febba_0_5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25e4febba_0_59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73" name="Google Shape;173;gd25e4febba_0_5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25e4febba_0_6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88" name="Google Shape;188;gd25e4febba_0_6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25e4febba_0_64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04" name="Google Shape;204;gd25e4febba_0_6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25e4febba_0_66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22" name="Google Shape;222;gd25e4febba_0_6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25e4febba_0_68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34" name="Google Shape;234;gd25e4febba_0_6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9" name="Shape 9"/>
        <p:cNvGrpSpPr/>
        <p:nvPr/>
      </p:nvGrpSpPr>
      <p:grpSpPr>
        <a:xfrm>
          <a:off x="0" y="0"/>
          <a:ext cx="0" cy="0"/>
          <a:chOff x="0" y="0"/>
          <a:chExt cx="0" cy="0"/>
        </a:xfrm>
      </p:grpSpPr>
      <p:sp>
        <p:nvSpPr>
          <p:cNvPr id="10" name="Google Shape;10;p36"/>
          <p:cNvSpPr txBox="1"/>
          <p:nvPr>
            <p:ph type="title"/>
          </p:nvPr>
        </p:nvSpPr>
        <p:spPr>
          <a:xfrm>
            <a:off x="1778000" y="2298700"/>
            <a:ext cx="20828000" cy="4648200"/>
          </a:xfrm>
          <a:prstGeom prst="rect">
            <a:avLst/>
          </a:prstGeom>
          <a:noFill/>
          <a:ln>
            <a:noFill/>
          </a:ln>
        </p:spPr>
        <p:txBody>
          <a:bodyPr anchorCtr="0" anchor="b" bIns="50800" lIns="50800" spcFirstLastPara="1" rIns="50800" wrap="square" tIns="508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1" name="Google Shape;11;p36"/>
          <p:cNvSpPr txBox="1"/>
          <p:nvPr>
            <p:ph idx="1" type="body"/>
          </p:nvPr>
        </p:nvSpPr>
        <p:spPr>
          <a:xfrm>
            <a:off x="1778000" y="7073900"/>
            <a:ext cx="20828000" cy="1587500"/>
          </a:xfrm>
          <a:prstGeom prst="rect">
            <a:avLst/>
          </a:prstGeom>
          <a:noFill/>
          <a:ln>
            <a:noFill/>
          </a:ln>
        </p:spPr>
        <p:txBody>
          <a:bodyPr anchorCtr="0" anchor="t" bIns="50800" lIns="50800" spcFirstLastPara="1" rIns="50800" wrap="square" tIns="50800">
            <a:norm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12" name="Google Shape;12;p36"/>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51" name="Shape 51"/>
        <p:cNvGrpSpPr/>
        <p:nvPr/>
      </p:nvGrpSpPr>
      <p:grpSpPr>
        <a:xfrm>
          <a:off x="0" y="0"/>
          <a:ext cx="0" cy="0"/>
          <a:chOff x="0" y="0"/>
          <a:chExt cx="0" cy="0"/>
        </a:xfrm>
      </p:grpSpPr>
      <p:sp>
        <p:nvSpPr>
          <p:cNvPr id="52" name="Google Shape;52;p45"/>
          <p:cNvSpPr txBox="1"/>
          <p:nvPr>
            <p:ph idx="1" type="body"/>
          </p:nvPr>
        </p:nvSpPr>
        <p:spPr>
          <a:xfrm>
            <a:off x="1689100" y="1778000"/>
            <a:ext cx="21005799" cy="10160000"/>
          </a:xfrm>
          <a:prstGeom prst="rect">
            <a:avLst/>
          </a:prstGeom>
          <a:noFill/>
          <a:ln>
            <a:noFill/>
          </a:ln>
        </p:spPr>
        <p:txBody>
          <a:bodyPr anchorCtr="0" anchor="ctr" bIns="50800" lIns="50800" spcFirstLastPara="1" rIns="50800" wrap="square" tIns="50800">
            <a:normAutofit/>
          </a:bodyPr>
          <a:lstStyle>
            <a:lvl1pPr indent="-609600" lvl="0" marL="457200" algn="l">
              <a:lnSpc>
                <a:spcPct val="100000"/>
              </a:lnSpc>
              <a:spcBef>
                <a:spcPts val="5900"/>
              </a:spcBef>
              <a:spcAft>
                <a:spcPts val="0"/>
              </a:spcAft>
              <a:buClr>
                <a:srgbClr val="000000"/>
              </a:buClr>
              <a:buSzPts val="6000"/>
              <a:buFont typeface="Helvetica Neue"/>
              <a:buChar char="•"/>
              <a:defRPr sz="4800"/>
            </a:lvl1pPr>
            <a:lvl2pPr indent="-609600" lvl="1" marL="914400" algn="l">
              <a:lnSpc>
                <a:spcPct val="100000"/>
              </a:lnSpc>
              <a:spcBef>
                <a:spcPts val="5900"/>
              </a:spcBef>
              <a:spcAft>
                <a:spcPts val="0"/>
              </a:spcAft>
              <a:buClr>
                <a:srgbClr val="000000"/>
              </a:buClr>
              <a:buSzPts val="6000"/>
              <a:buFont typeface="Helvetica Neue"/>
              <a:buChar char="•"/>
              <a:defRPr sz="4800"/>
            </a:lvl2pPr>
            <a:lvl3pPr indent="-609600" lvl="2" marL="1371600" algn="l">
              <a:lnSpc>
                <a:spcPct val="100000"/>
              </a:lnSpc>
              <a:spcBef>
                <a:spcPts val="5900"/>
              </a:spcBef>
              <a:spcAft>
                <a:spcPts val="0"/>
              </a:spcAft>
              <a:buClr>
                <a:srgbClr val="000000"/>
              </a:buClr>
              <a:buSzPts val="6000"/>
              <a:buFont typeface="Helvetica Neue"/>
              <a:buChar char="•"/>
              <a:defRPr sz="4800"/>
            </a:lvl3pPr>
            <a:lvl4pPr indent="-609600" lvl="3" marL="1828800" algn="l">
              <a:lnSpc>
                <a:spcPct val="100000"/>
              </a:lnSpc>
              <a:spcBef>
                <a:spcPts val="5900"/>
              </a:spcBef>
              <a:spcAft>
                <a:spcPts val="0"/>
              </a:spcAft>
              <a:buClr>
                <a:srgbClr val="000000"/>
              </a:buClr>
              <a:buSzPts val="6000"/>
              <a:buFont typeface="Helvetica Neue"/>
              <a:buChar char="•"/>
              <a:defRPr sz="4800"/>
            </a:lvl4pPr>
            <a:lvl5pPr indent="-609600" lvl="4" marL="2286000" algn="l">
              <a:lnSpc>
                <a:spcPct val="100000"/>
              </a:lnSpc>
              <a:spcBef>
                <a:spcPts val="5900"/>
              </a:spcBef>
              <a:spcAft>
                <a:spcPts val="0"/>
              </a:spcAft>
              <a:buClr>
                <a:srgbClr val="000000"/>
              </a:buClr>
              <a:buSzPts val="6000"/>
              <a:buFont typeface="Helvetica Neue"/>
              <a:buChar char="•"/>
              <a:defRPr sz="48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53" name="Google Shape;53;p45"/>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54" name="Shape 54"/>
        <p:cNvGrpSpPr/>
        <p:nvPr/>
      </p:nvGrpSpPr>
      <p:grpSpPr>
        <a:xfrm>
          <a:off x="0" y="0"/>
          <a:ext cx="0" cy="0"/>
          <a:chOff x="0" y="0"/>
          <a:chExt cx="0" cy="0"/>
        </a:xfrm>
      </p:grpSpPr>
      <p:sp>
        <p:nvSpPr>
          <p:cNvPr id="55" name="Google Shape;55;p46"/>
          <p:cNvSpPr/>
          <p:nvPr>
            <p:ph idx="2" type="pic"/>
          </p:nvPr>
        </p:nvSpPr>
        <p:spPr>
          <a:xfrm>
            <a:off x="15300325" y="7048500"/>
            <a:ext cx="8324850" cy="5549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56" name="Google Shape;56;p46"/>
          <p:cNvSpPr/>
          <p:nvPr>
            <p:ph idx="3" type="pic"/>
          </p:nvPr>
        </p:nvSpPr>
        <p:spPr>
          <a:xfrm>
            <a:off x="15760700" y="863600"/>
            <a:ext cx="7404100" cy="7404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57" name="Google Shape;57;p46"/>
          <p:cNvSpPr/>
          <p:nvPr>
            <p:ph idx="4" type="pic"/>
          </p:nvPr>
        </p:nvSpPr>
        <p:spPr>
          <a:xfrm>
            <a:off x="-990600" y="1130300"/>
            <a:ext cx="17202149" cy="11468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58" name="Google Shape;58;p46"/>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59" name="Shape 59"/>
        <p:cNvGrpSpPr/>
        <p:nvPr/>
      </p:nvGrpSpPr>
      <p:grpSpPr>
        <a:xfrm>
          <a:off x="0" y="0"/>
          <a:ext cx="0" cy="0"/>
          <a:chOff x="0" y="0"/>
          <a:chExt cx="0" cy="0"/>
        </a:xfrm>
      </p:grpSpPr>
      <p:sp>
        <p:nvSpPr>
          <p:cNvPr id="60" name="Google Shape;60;p47"/>
          <p:cNvSpPr/>
          <p:nvPr>
            <p:ph idx="2" type="pic"/>
          </p:nvPr>
        </p:nvSpPr>
        <p:spPr>
          <a:xfrm>
            <a:off x="-50800" y="-1270000"/>
            <a:ext cx="24485601" cy="1632373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61" name="Google Shape;61;p47"/>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2" name="Shape 62"/>
        <p:cNvGrpSpPr/>
        <p:nvPr/>
      </p:nvGrpSpPr>
      <p:grpSpPr>
        <a:xfrm>
          <a:off x="0" y="0"/>
          <a:ext cx="0" cy="0"/>
          <a:chOff x="0" y="0"/>
          <a:chExt cx="0" cy="0"/>
        </a:xfrm>
      </p:grpSpPr>
      <p:sp>
        <p:nvSpPr>
          <p:cNvPr id="63" name="Google Shape;63;p48"/>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68" name="Shape 68"/>
        <p:cNvGrpSpPr/>
        <p:nvPr/>
      </p:nvGrpSpPr>
      <p:grpSpPr>
        <a:xfrm>
          <a:off x="0" y="0"/>
          <a:ext cx="0" cy="0"/>
          <a:chOff x="0" y="0"/>
          <a:chExt cx="0" cy="0"/>
        </a:xfrm>
      </p:grpSpPr>
      <p:sp>
        <p:nvSpPr>
          <p:cNvPr id="69" name="Google Shape;69;gd25e4febba_0_267"/>
          <p:cNvSpPr txBox="1"/>
          <p:nvPr>
            <p:ph type="title"/>
          </p:nvPr>
        </p:nvSpPr>
        <p:spPr>
          <a:xfrm>
            <a:off x="1778000" y="2298700"/>
            <a:ext cx="20828100" cy="4648200"/>
          </a:xfrm>
          <a:prstGeom prst="rect">
            <a:avLst/>
          </a:prstGeom>
          <a:noFill/>
          <a:ln>
            <a:noFill/>
          </a:ln>
        </p:spPr>
        <p:txBody>
          <a:bodyPr anchorCtr="0" anchor="b" bIns="50800" lIns="50800" spcFirstLastPara="1" rIns="50800" wrap="square" tIns="50800">
            <a:normAutofit/>
          </a:bodyPr>
          <a:lstStyle>
            <a:lvl1pPr lvl="0" rtl="0" algn="ctr">
              <a:lnSpc>
                <a:spcPct val="100000"/>
              </a:lnSpc>
              <a:spcBef>
                <a:spcPts val="0"/>
              </a:spcBef>
              <a:spcAft>
                <a:spcPts val="0"/>
              </a:spcAft>
              <a:buClr>
                <a:srgbClr val="000000"/>
              </a:buClr>
              <a:buSzPts val="1800"/>
              <a:buNone/>
              <a:defRPr/>
            </a:lvl1pPr>
            <a:lvl2pPr lvl="1" rtl="0" algn="ctr">
              <a:lnSpc>
                <a:spcPct val="100000"/>
              </a:lnSpc>
              <a:spcBef>
                <a:spcPts val="0"/>
              </a:spcBef>
              <a:spcAft>
                <a:spcPts val="0"/>
              </a:spcAft>
              <a:buClr>
                <a:srgbClr val="000000"/>
              </a:buClr>
              <a:buSzPts val="1800"/>
              <a:buNone/>
              <a:defRPr/>
            </a:lvl2pPr>
            <a:lvl3pPr lvl="2" rtl="0" algn="ctr">
              <a:lnSpc>
                <a:spcPct val="100000"/>
              </a:lnSpc>
              <a:spcBef>
                <a:spcPts val="0"/>
              </a:spcBef>
              <a:spcAft>
                <a:spcPts val="0"/>
              </a:spcAft>
              <a:buClr>
                <a:srgbClr val="000000"/>
              </a:buClr>
              <a:buSzPts val="1800"/>
              <a:buNone/>
              <a:defRPr/>
            </a:lvl3pPr>
            <a:lvl4pPr lvl="3" rtl="0" algn="ctr">
              <a:lnSpc>
                <a:spcPct val="100000"/>
              </a:lnSpc>
              <a:spcBef>
                <a:spcPts val="0"/>
              </a:spcBef>
              <a:spcAft>
                <a:spcPts val="0"/>
              </a:spcAft>
              <a:buClr>
                <a:srgbClr val="000000"/>
              </a:buClr>
              <a:buSzPts val="1800"/>
              <a:buNone/>
              <a:defRPr/>
            </a:lvl4pPr>
            <a:lvl5pPr lvl="4" rtl="0" algn="ctr">
              <a:lnSpc>
                <a:spcPct val="100000"/>
              </a:lnSpc>
              <a:spcBef>
                <a:spcPts val="0"/>
              </a:spcBef>
              <a:spcAft>
                <a:spcPts val="0"/>
              </a:spcAft>
              <a:buClr>
                <a:srgbClr val="000000"/>
              </a:buClr>
              <a:buSzPts val="1800"/>
              <a:buNone/>
              <a:defRPr/>
            </a:lvl5pPr>
            <a:lvl6pPr lvl="5" rtl="0" algn="ctr">
              <a:lnSpc>
                <a:spcPct val="100000"/>
              </a:lnSpc>
              <a:spcBef>
                <a:spcPts val="0"/>
              </a:spcBef>
              <a:spcAft>
                <a:spcPts val="0"/>
              </a:spcAft>
              <a:buClr>
                <a:srgbClr val="000000"/>
              </a:buClr>
              <a:buSzPts val="1800"/>
              <a:buNone/>
              <a:defRPr/>
            </a:lvl6pPr>
            <a:lvl7pPr lvl="6" rtl="0" algn="ctr">
              <a:lnSpc>
                <a:spcPct val="100000"/>
              </a:lnSpc>
              <a:spcBef>
                <a:spcPts val="0"/>
              </a:spcBef>
              <a:spcAft>
                <a:spcPts val="0"/>
              </a:spcAft>
              <a:buClr>
                <a:srgbClr val="000000"/>
              </a:buClr>
              <a:buSzPts val="1800"/>
              <a:buNone/>
              <a:defRPr/>
            </a:lvl7pPr>
            <a:lvl8pPr lvl="7" rtl="0" algn="ctr">
              <a:lnSpc>
                <a:spcPct val="100000"/>
              </a:lnSpc>
              <a:spcBef>
                <a:spcPts val="0"/>
              </a:spcBef>
              <a:spcAft>
                <a:spcPts val="0"/>
              </a:spcAft>
              <a:buClr>
                <a:srgbClr val="000000"/>
              </a:buClr>
              <a:buSzPts val="1800"/>
              <a:buNone/>
              <a:defRPr/>
            </a:lvl8pPr>
            <a:lvl9pPr lvl="8" rtl="0" algn="ctr">
              <a:lnSpc>
                <a:spcPct val="100000"/>
              </a:lnSpc>
              <a:spcBef>
                <a:spcPts val="0"/>
              </a:spcBef>
              <a:spcAft>
                <a:spcPts val="0"/>
              </a:spcAft>
              <a:buClr>
                <a:srgbClr val="000000"/>
              </a:buClr>
              <a:buSzPts val="1800"/>
              <a:buNone/>
              <a:defRPr/>
            </a:lvl9pPr>
          </a:lstStyle>
          <a:p/>
        </p:txBody>
      </p:sp>
      <p:sp>
        <p:nvSpPr>
          <p:cNvPr id="70" name="Google Shape;70;gd25e4febba_0_267"/>
          <p:cNvSpPr txBox="1"/>
          <p:nvPr>
            <p:ph idx="1" type="body"/>
          </p:nvPr>
        </p:nvSpPr>
        <p:spPr>
          <a:xfrm>
            <a:off x="1778000" y="7073900"/>
            <a:ext cx="20828100" cy="1587600"/>
          </a:xfrm>
          <a:prstGeom prst="rect">
            <a:avLst/>
          </a:prstGeom>
          <a:noFill/>
          <a:ln>
            <a:noFill/>
          </a:ln>
        </p:spPr>
        <p:txBody>
          <a:bodyPr anchorCtr="0" anchor="t" bIns="50800" lIns="50800" spcFirstLastPara="1" rIns="50800" wrap="square" tIns="50800">
            <a:normAutofit/>
          </a:bodyPr>
          <a:lstStyle>
            <a:lvl1pPr indent="-228600" lvl="0" marL="457200" rtl="0" algn="ctr">
              <a:lnSpc>
                <a:spcPct val="100000"/>
              </a:lnSpc>
              <a:spcBef>
                <a:spcPts val="0"/>
              </a:spcBef>
              <a:spcAft>
                <a:spcPts val="0"/>
              </a:spcAft>
              <a:buClr>
                <a:srgbClr val="000000"/>
              </a:buClr>
              <a:buSzPts val="5400"/>
              <a:buFont typeface="Helvetica Neue"/>
              <a:buNone/>
              <a:defRPr sz="5400"/>
            </a:lvl1pPr>
            <a:lvl2pPr indent="-228600" lvl="1" marL="914400" rtl="0" algn="ctr">
              <a:lnSpc>
                <a:spcPct val="100000"/>
              </a:lnSpc>
              <a:spcBef>
                <a:spcPts val="0"/>
              </a:spcBef>
              <a:spcAft>
                <a:spcPts val="0"/>
              </a:spcAft>
              <a:buClr>
                <a:srgbClr val="000000"/>
              </a:buClr>
              <a:buSzPts val="5400"/>
              <a:buFont typeface="Helvetica Neue"/>
              <a:buNone/>
              <a:defRPr sz="5400"/>
            </a:lvl2pPr>
            <a:lvl3pPr indent="-228600" lvl="2" marL="1371600" rtl="0" algn="ctr">
              <a:lnSpc>
                <a:spcPct val="100000"/>
              </a:lnSpc>
              <a:spcBef>
                <a:spcPts val="0"/>
              </a:spcBef>
              <a:spcAft>
                <a:spcPts val="0"/>
              </a:spcAft>
              <a:buClr>
                <a:srgbClr val="000000"/>
              </a:buClr>
              <a:buSzPts val="5400"/>
              <a:buFont typeface="Helvetica Neue"/>
              <a:buNone/>
              <a:defRPr sz="5400"/>
            </a:lvl3pPr>
            <a:lvl4pPr indent="-228600" lvl="3" marL="1828800" rtl="0" algn="ctr">
              <a:lnSpc>
                <a:spcPct val="100000"/>
              </a:lnSpc>
              <a:spcBef>
                <a:spcPts val="0"/>
              </a:spcBef>
              <a:spcAft>
                <a:spcPts val="0"/>
              </a:spcAft>
              <a:buClr>
                <a:srgbClr val="000000"/>
              </a:buClr>
              <a:buSzPts val="5400"/>
              <a:buFont typeface="Helvetica Neue"/>
              <a:buNone/>
              <a:defRPr sz="5400"/>
            </a:lvl4pPr>
            <a:lvl5pPr indent="-228600" lvl="4" marL="2286000" rtl="0" algn="ctr">
              <a:lnSpc>
                <a:spcPct val="100000"/>
              </a:lnSpc>
              <a:spcBef>
                <a:spcPts val="0"/>
              </a:spcBef>
              <a:spcAft>
                <a:spcPts val="0"/>
              </a:spcAft>
              <a:buClr>
                <a:srgbClr val="000000"/>
              </a:buClr>
              <a:buSzPts val="5400"/>
              <a:buFont typeface="Helvetica Neue"/>
              <a:buNone/>
              <a:defRPr sz="5400"/>
            </a:lvl5pPr>
            <a:lvl6pPr indent="-371475" lvl="5" marL="2743200" rtl="0" algn="l">
              <a:lnSpc>
                <a:spcPct val="100000"/>
              </a:lnSpc>
              <a:spcBef>
                <a:spcPts val="5900"/>
              </a:spcBef>
              <a:spcAft>
                <a:spcPts val="0"/>
              </a:spcAft>
              <a:buClr>
                <a:srgbClr val="000000"/>
              </a:buClr>
              <a:buSzPts val="2250"/>
              <a:buChar char="•"/>
              <a:defRPr/>
            </a:lvl6pPr>
            <a:lvl7pPr indent="-371475" lvl="6" marL="3200400" rtl="0" algn="l">
              <a:lnSpc>
                <a:spcPct val="100000"/>
              </a:lnSpc>
              <a:spcBef>
                <a:spcPts val="5900"/>
              </a:spcBef>
              <a:spcAft>
                <a:spcPts val="0"/>
              </a:spcAft>
              <a:buClr>
                <a:srgbClr val="000000"/>
              </a:buClr>
              <a:buSzPts val="2250"/>
              <a:buChar char="•"/>
              <a:defRPr/>
            </a:lvl7pPr>
            <a:lvl8pPr indent="-371475" lvl="7" marL="3657600" rtl="0" algn="l">
              <a:lnSpc>
                <a:spcPct val="100000"/>
              </a:lnSpc>
              <a:spcBef>
                <a:spcPts val="5900"/>
              </a:spcBef>
              <a:spcAft>
                <a:spcPts val="0"/>
              </a:spcAft>
              <a:buClr>
                <a:srgbClr val="000000"/>
              </a:buClr>
              <a:buSzPts val="2250"/>
              <a:buChar char="•"/>
              <a:defRPr/>
            </a:lvl8pPr>
            <a:lvl9pPr indent="-371475" lvl="8" marL="4114800" rtl="0" algn="l">
              <a:lnSpc>
                <a:spcPct val="100000"/>
              </a:lnSpc>
              <a:spcBef>
                <a:spcPts val="5900"/>
              </a:spcBef>
              <a:spcAft>
                <a:spcPts val="0"/>
              </a:spcAft>
              <a:buClr>
                <a:srgbClr val="000000"/>
              </a:buClr>
              <a:buSzPts val="2250"/>
              <a:buChar char="•"/>
              <a:defRPr/>
            </a:lvl9pPr>
          </a:lstStyle>
          <a:p/>
        </p:txBody>
      </p:sp>
      <p:sp>
        <p:nvSpPr>
          <p:cNvPr id="71" name="Google Shape;71;gd25e4febba_0_267"/>
          <p:cNvSpPr txBox="1"/>
          <p:nvPr>
            <p:ph idx="12" type="sldNum"/>
          </p:nvPr>
        </p:nvSpPr>
        <p:spPr>
          <a:xfrm>
            <a:off x="11959031" y="13081000"/>
            <a:ext cx="453300" cy="461100"/>
          </a:xfrm>
          <a:prstGeom prst="rect">
            <a:avLst/>
          </a:prstGeom>
          <a:noFill/>
          <a:ln>
            <a:noFill/>
          </a:ln>
        </p:spPr>
        <p:txBody>
          <a:bodyPr anchorCtr="0" anchor="t"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type="tx">
  <p:cSld name="TITLE_AND_BODY">
    <p:spTree>
      <p:nvGrpSpPr>
        <p:cNvPr id="72" name="Shape 72"/>
        <p:cNvGrpSpPr/>
        <p:nvPr/>
      </p:nvGrpSpPr>
      <p:grpSpPr>
        <a:xfrm>
          <a:off x="0" y="0"/>
          <a:ext cx="0" cy="0"/>
          <a:chOff x="0" y="0"/>
          <a:chExt cx="0" cy="0"/>
        </a:xfrm>
      </p:grpSpPr>
      <p:sp>
        <p:nvSpPr>
          <p:cNvPr id="73" name="Google Shape;73;gd25e4febba_0_271"/>
          <p:cNvSpPr txBox="1"/>
          <p:nvPr>
            <p:ph idx="1" type="body"/>
          </p:nvPr>
        </p:nvSpPr>
        <p:spPr>
          <a:xfrm>
            <a:off x="2387600" y="8953500"/>
            <a:ext cx="19621500" cy="585600"/>
          </a:xfrm>
          <a:prstGeom prst="rect">
            <a:avLst/>
          </a:prstGeom>
          <a:noFill/>
          <a:ln>
            <a:noFill/>
          </a:ln>
        </p:spPr>
        <p:txBody>
          <a:bodyPr anchorCtr="0" anchor="t" bIns="50800" lIns="50800" spcFirstLastPara="1" rIns="50800" wrap="square" tIns="50800">
            <a:spAutoFit/>
          </a:bodyPr>
          <a:lstStyle>
            <a:lvl1pPr indent="-228600" lvl="0" marL="457200" rtl="0" algn="ctr">
              <a:lnSpc>
                <a:spcPct val="100000"/>
              </a:lnSpc>
              <a:spcBef>
                <a:spcPts val="0"/>
              </a:spcBef>
              <a:spcAft>
                <a:spcPts val="0"/>
              </a:spcAft>
              <a:buClr>
                <a:srgbClr val="000000"/>
              </a:buClr>
              <a:buSzPts val="3200"/>
              <a:buFont typeface="Helvetica Neue"/>
              <a:buNone/>
              <a:defRPr i="1" sz="3200"/>
            </a:lvl1pPr>
            <a:lvl2pPr indent="-371475" lvl="1" marL="914400" rtl="0" algn="l">
              <a:lnSpc>
                <a:spcPct val="100000"/>
              </a:lnSpc>
              <a:spcBef>
                <a:spcPts val="5900"/>
              </a:spcBef>
              <a:spcAft>
                <a:spcPts val="0"/>
              </a:spcAft>
              <a:buClr>
                <a:srgbClr val="000000"/>
              </a:buClr>
              <a:buSzPts val="2250"/>
              <a:buChar char="•"/>
              <a:defRPr/>
            </a:lvl2pPr>
            <a:lvl3pPr indent="-371475" lvl="2" marL="1371600" rtl="0" algn="l">
              <a:lnSpc>
                <a:spcPct val="100000"/>
              </a:lnSpc>
              <a:spcBef>
                <a:spcPts val="5900"/>
              </a:spcBef>
              <a:spcAft>
                <a:spcPts val="0"/>
              </a:spcAft>
              <a:buClr>
                <a:srgbClr val="000000"/>
              </a:buClr>
              <a:buSzPts val="2250"/>
              <a:buChar char="•"/>
              <a:defRPr/>
            </a:lvl3pPr>
            <a:lvl4pPr indent="-371475" lvl="3" marL="1828800" rtl="0" algn="l">
              <a:lnSpc>
                <a:spcPct val="100000"/>
              </a:lnSpc>
              <a:spcBef>
                <a:spcPts val="5900"/>
              </a:spcBef>
              <a:spcAft>
                <a:spcPts val="0"/>
              </a:spcAft>
              <a:buClr>
                <a:srgbClr val="000000"/>
              </a:buClr>
              <a:buSzPts val="2250"/>
              <a:buChar char="•"/>
              <a:defRPr/>
            </a:lvl4pPr>
            <a:lvl5pPr indent="-371475" lvl="4" marL="2286000" rtl="0" algn="l">
              <a:lnSpc>
                <a:spcPct val="100000"/>
              </a:lnSpc>
              <a:spcBef>
                <a:spcPts val="5900"/>
              </a:spcBef>
              <a:spcAft>
                <a:spcPts val="0"/>
              </a:spcAft>
              <a:buClr>
                <a:srgbClr val="000000"/>
              </a:buClr>
              <a:buSzPts val="2250"/>
              <a:buChar char="•"/>
              <a:defRPr/>
            </a:lvl5pPr>
            <a:lvl6pPr indent="-371475" lvl="5" marL="2743200" rtl="0" algn="l">
              <a:lnSpc>
                <a:spcPct val="100000"/>
              </a:lnSpc>
              <a:spcBef>
                <a:spcPts val="5900"/>
              </a:spcBef>
              <a:spcAft>
                <a:spcPts val="0"/>
              </a:spcAft>
              <a:buClr>
                <a:srgbClr val="000000"/>
              </a:buClr>
              <a:buSzPts val="2250"/>
              <a:buChar char="•"/>
              <a:defRPr/>
            </a:lvl6pPr>
            <a:lvl7pPr indent="-371475" lvl="6" marL="3200400" rtl="0" algn="l">
              <a:lnSpc>
                <a:spcPct val="100000"/>
              </a:lnSpc>
              <a:spcBef>
                <a:spcPts val="5900"/>
              </a:spcBef>
              <a:spcAft>
                <a:spcPts val="0"/>
              </a:spcAft>
              <a:buClr>
                <a:srgbClr val="000000"/>
              </a:buClr>
              <a:buSzPts val="2250"/>
              <a:buChar char="•"/>
              <a:defRPr/>
            </a:lvl7pPr>
            <a:lvl8pPr indent="-371475" lvl="7" marL="3657600" rtl="0" algn="l">
              <a:lnSpc>
                <a:spcPct val="100000"/>
              </a:lnSpc>
              <a:spcBef>
                <a:spcPts val="5900"/>
              </a:spcBef>
              <a:spcAft>
                <a:spcPts val="0"/>
              </a:spcAft>
              <a:buClr>
                <a:srgbClr val="000000"/>
              </a:buClr>
              <a:buSzPts val="2250"/>
              <a:buChar char="•"/>
              <a:defRPr/>
            </a:lvl8pPr>
            <a:lvl9pPr indent="-371475" lvl="8" marL="4114800" rtl="0" algn="l">
              <a:lnSpc>
                <a:spcPct val="100000"/>
              </a:lnSpc>
              <a:spcBef>
                <a:spcPts val="5900"/>
              </a:spcBef>
              <a:spcAft>
                <a:spcPts val="0"/>
              </a:spcAft>
              <a:buClr>
                <a:srgbClr val="000000"/>
              </a:buClr>
              <a:buSzPts val="2250"/>
              <a:buChar char="•"/>
              <a:defRPr/>
            </a:lvl9pPr>
          </a:lstStyle>
          <a:p/>
        </p:txBody>
      </p:sp>
      <p:sp>
        <p:nvSpPr>
          <p:cNvPr id="74" name="Google Shape;74;gd25e4febba_0_271"/>
          <p:cNvSpPr txBox="1"/>
          <p:nvPr>
            <p:ph idx="2" type="body"/>
          </p:nvPr>
        </p:nvSpPr>
        <p:spPr>
          <a:xfrm>
            <a:off x="2387600" y="6076950"/>
            <a:ext cx="19621500" cy="825600"/>
          </a:xfrm>
          <a:prstGeom prst="rect">
            <a:avLst/>
          </a:prstGeom>
          <a:noFill/>
          <a:ln>
            <a:noFill/>
          </a:ln>
        </p:spPr>
        <p:txBody>
          <a:bodyPr anchorCtr="0" anchor="ctr" bIns="50800" lIns="50800" spcFirstLastPara="1" rIns="50800" wrap="square" tIns="50800">
            <a:spAutoFit/>
          </a:bodyPr>
          <a:lstStyle>
            <a:lvl1pPr indent="-228600" lvl="0" marL="457200" rtl="0" algn="ctr">
              <a:lnSpc>
                <a:spcPct val="100000"/>
              </a:lnSpc>
              <a:spcBef>
                <a:spcPts val="0"/>
              </a:spcBef>
              <a:spcAft>
                <a:spcPts val="0"/>
              </a:spcAft>
              <a:buClr>
                <a:srgbClr val="000000"/>
              </a:buClr>
              <a:buSzPts val="4800"/>
              <a:buFont typeface="Helvetica Neue"/>
              <a:buNone/>
              <a:defRPr sz="4800">
                <a:latin typeface="Helvetica Neue"/>
                <a:ea typeface="Helvetica Neue"/>
                <a:cs typeface="Helvetica Neue"/>
                <a:sym typeface="Helvetica Neue"/>
              </a:defRPr>
            </a:lvl1pPr>
            <a:lvl2pPr indent="-371475" lvl="1" marL="914400" rtl="0" algn="l">
              <a:lnSpc>
                <a:spcPct val="100000"/>
              </a:lnSpc>
              <a:spcBef>
                <a:spcPts val="5900"/>
              </a:spcBef>
              <a:spcAft>
                <a:spcPts val="0"/>
              </a:spcAft>
              <a:buClr>
                <a:srgbClr val="000000"/>
              </a:buClr>
              <a:buSzPts val="2250"/>
              <a:buChar char="•"/>
              <a:defRPr/>
            </a:lvl2pPr>
            <a:lvl3pPr indent="-371475" lvl="2" marL="1371600" rtl="0" algn="l">
              <a:lnSpc>
                <a:spcPct val="100000"/>
              </a:lnSpc>
              <a:spcBef>
                <a:spcPts val="5900"/>
              </a:spcBef>
              <a:spcAft>
                <a:spcPts val="0"/>
              </a:spcAft>
              <a:buClr>
                <a:srgbClr val="000000"/>
              </a:buClr>
              <a:buSzPts val="2250"/>
              <a:buChar char="•"/>
              <a:defRPr/>
            </a:lvl3pPr>
            <a:lvl4pPr indent="-371475" lvl="3" marL="1828800" rtl="0" algn="l">
              <a:lnSpc>
                <a:spcPct val="100000"/>
              </a:lnSpc>
              <a:spcBef>
                <a:spcPts val="5900"/>
              </a:spcBef>
              <a:spcAft>
                <a:spcPts val="0"/>
              </a:spcAft>
              <a:buClr>
                <a:srgbClr val="000000"/>
              </a:buClr>
              <a:buSzPts val="2250"/>
              <a:buChar char="•"/>
              <a:defRPr/>
            </a:lvl4pPr>
            <a:lvl5pPr indent="-371475" lvl="4" marL="2286000" rtl="0" algn="l">
              <a:lnSpc>
                <a:spcPct val="100000"/>
              </a:lnSpc>
              <a:spcBef>
                <a:spcPts val="5900"/>
              </a:spcBef>
              <a:spcAft>
                <a:spcPts val="0"/>
              </a:spcAft>
              <a:buClr>
                <a:srgbClr val="000000"/>
              </a:buClr>
              <a:buSzPts val="2250"/>
              <a:buChar char="•"/>
              <a:defRPr/>
            </a:lvl5pPr>
            <a:lvl6pPr indent="-371475" lvl="5" marL="2743200" rtl="0" algn="l">
              <a:lnSpc>
                <a:spcPct val="100000"/>
              </a:lnSpc>
              <a:spcBef>
                <a:spcPts val="5900"/>
              </a:spcBef>
              <a:spcAft>
                <a:spcPts val="0"/>
              </a:spcAft>
              <a:buClr>
                <a:srgbClr val="000000"/>
              </a:buClr>
              <a:buSzPts val="2250"/>
              <a:buChar char="•"/>
              <a:defRPr/>
            </a:lvl6pPr>
            <a:lvl7pPr indent="-371475" lvl="6" marL="3200400" rtl="0" algn="l">
              <a:lnSpc>
                <a:spcPct val="100000"/>
              </a:lnSpc>
              <a:spcBef>
                <a:spcPts val="5900"/>
              </a:spcBef>
              <a:spcAft>
                <a:spcPts val="0"/>
              </a:spcAft>
              <a:buClr>
                <a:srgbClr val="000000"/>
              </a:buClr>
              <a:buSzPts val="2250"/>
              <a:buChar char="•"/>
              <a:defRPr/>
            </a:lvl7pPr>
            <a:lvl8pPr indent="-371475" lvl="7" marL="3657600" rtl="0" algn="l">
              <a:lnSpc>
                <a:spcPct val="100000"/>
              </a:lnSpc>
              <a:spcBef>
                <a:spcPts val="5900"/>
              </a:spcBef>
              <a:spcAft>
                <a:spcPts val="0"/>
              </a:spcAft>
              <a:buClr>
                <a:srgbClr val="000000"/>
              </a:buClr>
              <a:buSzPts val="2250"/>
              <a:buChar char="•"/>
              <a:defRPr/>
            </a:lvl8pPr>
            <a:lvl9pPr indent="-371475" lvl="8" marL="4114800" rtl="0" algn="l">
              <a:lnSpc>
                <a:spcPct val="100000"/>
              </a:lnSpc>
              <a:spcBef>
                <a:spcPts val="5900"/>
              </a:spcBef>
              <a:spcAft>
                <a:spcPts val="0"/>
              </a:spcAft>
              <a:buClr>
                <a:srgbClr val="000000"/>
              </a:buClr>
              <a:buSzPts val="2250"/>
              <a:buChar char="•"/>
              <a:defRPr/>
            </a:lvl9pPr>
          </a:lstStyle>
          <a:p/>
        </p:txBody>
      </p:sp>
      <p:sp>
        <p:nvSpPr>
          <p:cNvPr id="75" name="Google Shape;75;gd25e4febba_0_271"/>
          <p:cNvSpPr txBox="1"/>
          <p:nvPr>
            <p:ph idx="12" type="sldNum"/>
          </p:nvPr>
        </p:nvSpPr>
        <p:spPr>
          <a:xfrm>
            <a:off x="11959031" y="13081000"/>
            <a:ext cx="453300" cy="461100"/>
          </a:xfrm>
          <a:prstGeom prst="rect">
            <a:avLst/>
          </a:prstGeom>
          <a:noFill/>
          <a:ln>
            <a:noFill/>
          </a:ln>
        </p:spPr>
        <p:txBody>
          <a:bodyPr anchorCtr="0" anchor="t"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with placeholder)">
  <p:cSld name="Title &amp; Subtitle (with placeholder)">
    <p:spTree>
      <p:nvGrpSpPr>
        <p:cNvPr id="76" name="Shape 76"/>
        <p:cNvGrpSpPr/>
        <p:nvPr/>
      </p:nvGrpSpPr>
      <p:grpSpPr>
        <a:xfrm>
          <a:off x="0" y="0"/>
          <a:ext cx="0" cy="0"/>
          <a:chOff x="0" y="0"/>
          <a:chExt cx="0" cy="0"/>
        </a:xfrm>
      </p:grpSpPr>
      <p:sp>
        <p:nvSpPr>
          <p:cNvPr id="77" name="Google Shape;77;gd25e4febba_0_275"/>
          <p:cNvSpPr/>
          <p:nvPr>
            <p:ph idx="2" type="pic"/>
          </p:nvPr>
        </p:nvSpPr>
        <p:spPr>
          <a:xfrm>
            <a:off x="1897063" y="2035175"/>
            <a:ext cx="3589200" cy="3383100"/>
          </a:xfrm>
          <a:prstGeom prst="rect">
            <a:avLst/>
          </a:prstGeom>
          <a:noFill/>
          <a:ln>
            <a:noFill/>
          </a:ln>
        </p:spPr>
        <p:txBody>
          <a:bodyPr anchorCtr="0" anchor="t" bIns="50800" lIns="50800" spcFirstLastPara="1" rIns="50800" wrap="square" tIns="50800">
            <a:noAutofit/>
          </a:bodyPr>
          <a:lstStyle>
            <a:lvl1pPr lvl="0" marR="0" rtl="0" algn="ctr">
              <a:lnSpc>
                <a:spcPct val="100000"/>
              </a:lnSpc>
              <a:spcBef>
                <a:spcPts val="5900"/>
              </a:spcBef>
              <a:spcAft>
                <a:spcPts val="0"/>
              </a:spcAft>
              <a:buClr>
                <a:srgbClr val="000000"/>
              </a:buClr>
              <a:buSzPts val="3500"/>
              <a:buFont typeface="Helvetica Neue"/>
              <a:buNone/>
              <a:defRPr b="0" i="0" sz="28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78" name="Google Shape;78;gd25e4febba_0_275"/>
          <p:cNvSpPr/>
          <p:nvPr>
            <p:ph idx="3" type="pic"/>
          </p:nvPr>
        </p:nvSpPr>
        <p:spPr>
          <a:xfrm>
            <a:off x="5791200" y="2048893"/>
            <a:ext cx="3589200" cy="3383100"/>
          </a:xfrm>
          <a:prstGeom prst="rect">
            <a:avLst/>
          </a:prstGeom>
          <a:noFill/>
          <a:ln>
            <a:noFill/>
          </a:ln>
        </p:spPr>
        <p:txBody>
          <a:bodyPr anchorCtr="0" anchor="t" bIns="50800" lIns="50800" spcFirstLastPara="1" rIns="50800" wrap="square" tIns="50800">
            <a:noAutofit/>
          </a:bodyPr>
          <a:lstStyle>
            <a:lvl1pPr lvl="0" marR="0" rtl="0" algn="ctr">
              <a:lnSpc>
                <a:spcPct val="100000"/>
              </a:lnSpc>
              <a:spcBef>
                <a:spcPts val="5900"/>
              </a:spcBef>
              <a:spcAft>
                <a:spcPts val="0"/>
              </a:spcAft>
              <a:buClr>
                <a:srgbClr val="000000"/>
              </a:buClr>
              <a:buSzPts val="3500"/>
              <a:buFont typeface="Helvetica Neue"/>
              <a:buNone/>
              <a:defRPr b="0" i="0" sz="28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79" name="Google Shape;79;gd25e4febba_0_275"/>
          <p:cNvSpPr/>
          <p:nvPr>
            <p:ph idx="4" type="pic"/>
          </p:nvPr>
        </p:nvSpPr>
        <p:spPr>
          <a:xfrm>
            <a:off x="9685337" y="2048893"/>
            <a:ext cx="3589200" cy="3383100"/>
          </a:xfrm>
          <a:prstGeom prst="rect">
            <a:avLst/>
          </a:prstGeom>
          <a:noFill/>
          <a:ln>
            <a:noFill/>
          </a:ln>
        </p:spPr>
        <p:txBody>
          <a:bodyPr anchorCtr="0" anchor="t" bIns="50800" lIns="50800" spcFirstLastPara="1" rIns="50800" wrap="square" tIns="50800">
            <a:noAutofit/>
          </a:bodyPr>
          <a:lstStyle>
            <a:lvl1pPr lvl="0" marR="0" rtl="0" algn="ctr">
              <a:lnSpc>
                <a:spcPct val="100000"/>
              </a:lnSpc>
              <a:spcBef>
                <a:spcPts val="5900"/>
              </a:spcBef>
              <a:spcAft>
                <a:spcPts val="0"/>
              </a:spcAft>
              <a:buClr>
                <a:srgbClr val="000000"/>
              </a:buClr>
              <a:buSzPts val="3500"/>
              <a:buFont typeface="Helvetica Neue"/>
              <a:buNone/>
              <a:defRPr b="0" i="0" sz="28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80" name="Google Shape;80;gd25e4febba_0_275"/>
          <p:cNvSpPr/>
          <p:nvPr>
            <p:ph idx="5" type="pic"/>
          </p:nvPr>
        </p:nvSpPr>
        <p:spPr>
          <a:xfrm>
            <a:off x="13579473" y="2035174"/>
            <a:ext cx="3589200" cy="3383100"/>
          </a:xfrm>
          <a:prstGeom prst="rect">
            <a:avLst/>
          </a:prstGeom>
          <a:noFill/>
          <a:ln>
            <a:noFill/>
          </a:ln>
        </p:spPr>
        <p:txBody>
          <a:bodyPr anchorCtr="0" anchor="t" bIns="50800" lIns="50800" spcFirstLastPara="1" rIns="50800" wrap="square" tIns="50800">
            <a:noAutofit/>
          </a:bodyPr>
          <a:lstStyle>
            <a:lvl1pPr lvl="0" marR="0" rtl="0" algn="ctr">
              <a:lnSpc>
                <a:spcPct val="100000"/>
              </a:lnSpc>
              <a:spcBef>
                <a:spcPts val="5900"/>
              </a:spcBef>
              <a:spcAft>
                <a:spcPts val="0"/>
              </a:spcAft>
              <a:buClr>
                <a:srgbClr val="000000"/>
              </a:buClr>
              <a:buSzPts val="3500"/>
              <a:buFont typeface="Helvetica Neue"/>
              <a:buNone/>
              <a:defRPr b="0" i="0" sz="28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81" name="Google Shape;81;gd25e4febba_0_275"/>
          <p:cNvSpPr/>
          <p:nvPr>
            <p:ph idx="6" type="pic"/>
          </p:nvPr>
        </p:nvSpPr>
        <p:spPr>
          <a:xfrm>
            <a:off x="1897062" y="5707153"/>
            <a:ext cx="3589200" cy="3383100"/>
          </a:xfrm>
          <a:prstGeom prst="rect">
            <a:avLst/>
          </a:prstGeom>
          <a:noFill/>
          <a:ln>
            <a:noFill/>
          </a:ln>
        </p:spPr>
        <p:txBody>
          <a:bodyPr anchorCtr="0" anchor="t" bIns="50800" lIns="50800" spcFirstLastPara="1" rIns="50800" wrap="square" tIns="50800">
            <a:noAutofit/>
          </a:bodyPr>
          <a:lstStyle>
            <a:lvl1pPr lvl="0" marR="0" rtl="0" algn="ctr">
              <a:lnSpc>
                <a:spcPct val="100000"/>
              </a:lnSpc>
              <a:spcBef>
                <a:spcPts val="5900"/>
              </a:spcBef>
              <a:spcAft>
                <a:spcPts val="0"/>
              </a:spcAft>
              <a:buClr>
                <a:srgbClr val="000000"/>
              </a:buClr>
              <a:buSzPts val="3500"/>
              <a:buFont typeface="Helvetica Neue"/>
              <a:buNone/>
              <a:defRPr b="0" i="0" sz="28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82" name="Google Shape;82;gd25e4febba_0_275"/>
          <p:cNvSpPr/>
          <p:nvPr>
            <p:ph idx="7" type="pic"/>
          </p:nvPr>
        </p:nvSpPr>
        <p:spPr>
          <a:xfrm>
            <a:off x="5791200" y="5707153"/>
            <a:ext cx="3589200" cy="3383100"/>
          </a:xfrm>
          <a:prstGeom prst="rect">
            <a:avLst/>
          </a:prstGeom>
          <a:noFill/>
          <a:ln>
            <a:noFill/>
          </a:ln>
        </p:spPr>
        <p:txBody>
          <a:bodyPr anchorCtr="0" anchor="t" bIns="50800" lIns="50800" spcFirstLastPara="1" rIns="50800" wrap="square" tIns="50800">
            <a:noAutofit/>
          </a:bodyPr>
          <a:lstStyle>
            <a:lvl1pPr lvl="0" marR="0" rtl="0" algn="ctr">
              <a:lnSpc>
                <a:spcPct val="100000"/>
              </a:lnSpc>
              <a:spcBef>
                <a:spcPts val="5900"/>
              </a:spcBef>
              <a:spcAft>
                <a:spcPts val="0"/>
              </a:spcAft>
              <a:buClr>
                <a:srgbClr val="000000"/>
              </a:buClr>
              <a:buSzPts val="3500"/>
              <a:buFont typeface="Helvetica Neue"/>
              <a:buNone/>
              <a:defRPr b="0" i="0" sz="28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83" name="Google Shape;83;gd25e4febba_0_275"/>
          <p:cNvSpPr/>
          <p:nvPr>
            <p:ph idx="8" type="pic"/>
          </p:nvPr>
        </p:nvSpPr>
        <p:spPr>
          <a:xfrm>
            <a:off x="9685336" y="5707152"/>
            <a:ext cx="3589200" cy="3383100"/>
          </a:xfrm>
          <a:prstGeom prst="rect">
            <a:avLst/>
          </a:prstGeom>
          <a:noFill/>
          <a:ln>
            <a:noFill/>
          </a:ln>
        </p:spPr>
        <p:txBody>
          <a:bodyPr anchorCtr="0" anchor="t" bIns="50800" lIns="50800" spcFirstLastPara="1" rIns="50800" wrap="square" tIns="50800">
            <a:noAutofit/>
          </a:bodyPr>
          <a:lstStyle>
            <a:lvl1pPr lvl="0" marR="0" rtl="0" algn="ctr">
              <a:lnSpc>
                <a:spcPct val="100000"/>
              </a:lnSpc>
              <a:spcBef>
                <a:spcPts val="5900"/>
              </a:spcBef>
              <a:spcAft>
                <a:spcPts val="0"/>
              </a:spcAft>
              <a:buClr>
                <a:srgbClr val="000000"/>
              </a:buClr>
              <a:buSzPts val="3500"/>
              <a:buFont typeface="Helvetica Neue"/>
              <a:buNone/>
              <a:defRPr b="0" i="0" sz="28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84" name="Google Shape;84;gd25e4febba_0_275"/>
          <p:cNvSpPr/>
          <p:nvPr>
            <p:ph idx="9" type="pic"/>
          </p:nvPr>
        </p:nvSpPr>
        <p:spPr>
          <a:xfrm>
            <a:off x="13579472" y="5707151"/>
            <a:ext cx="3589200" cy="3383100"/>
          </a:xfrm>
          <a:prstGeom prst="rect">
            <a:avLst/>
          </a:prstGeom>
          <a:noFill/>
          <a:ln>
            <a:noFill/>
          </a:ln>
        </p:spPr>
        <p:txBody>
          <a:bodyPr anchorCtr="0" anchor="t" bIns="50800" lIns="50800" spcFirstLastPara="1" rIns="50800" wrap="square" tIns="50800">
            <a:noAutofit/>
          </a:bodyPr>
          <a:lstStyle>
            <a:lvl1pPr lvl="0" marR="0" rtl="0" algn="ctr">
              <a:lnSpc>
                <a:spcPct val="100000"/>
              </a:lnSpc>
              <a:spcBef>
                <a:spcPts val="5900"/>
              </a:spcBef>
              <a:spcAft>
                <a:spcPts val="0"/>
              </a:spcAft>
              <a:buClr>
                <a:srgbClr val="000000"/>
              </a:buClr>
              <a:buSzPts val="3500"/>
              <a:buFont typeface="Helvetica Neue"/>
              <a:buNone/>
              <a:defRPr b="0" i="0" sz="28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p:cSld name="Photo - Horizontal">
    <p:spTree>
      <p:nvGrpSpPr>
        <p:cNvPr id="85" name="Shape 85"/>
        <p:cNvGrpSpPr/>
        <p:nvPr/>
      </p:nvGrpSpPr>
      <p:grpSpPr>
        <a:xfrm>
          <a:off x="0" y="0"/>
          <a:ext cx="0" cy="0"/>
          <a:chOff x="0" y="0"/>
          <a:chExt cx="0" cy="0"/>
        </a:xfrm>
      </p:grpSpPr>
      <p:sp>
        <p:nvSpPr>
          <p:cNvPr id="86" name="Google Shape;86;gd25e4febba_0_284"/>
          <p:cNvSpPr/>
          <p:nvPr>
            <p:ph idx="2" type="pic"/>
          </p:nvPr>
        </p:nvSpPr>
        <p:spPr>
          <a:xfrm>
            <a:off x="3125968" y="-393700"/>
            <a:ext cx="18135600" cy="120903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87" name="Google Shape;87;gd25e4febba_0_284"/>
          <p:cNvSpPr txBox="1"/>
          <p:nvPr>
            <p:ph type="title"/>
          </p:nvPr>
        </p:nvSpPr>
        <p:spPr>
          <a:xfrm>
            <a:off x="635000" y="9512300"/>
            <a:ext cx="23114100" cy="2006700"/>
          </a:xfrm>
          <a:prstGeom prst="rect">
            <a:avLst/>
          </a:prstGeom>
          <a:noFill/>
          <a:ln>
            <a:noFill/>
          </a:ln>
        </p:spPr>
        <p:txBody>
          <a:bodyPr anchorCtr="0" anchor="b" bIns="50800" lIns="50800" spcFirstLastPara="1" rIns="50800" wrap="square" tIns="50800">
            <a:normAutofit/>
          </a:bodyPr>
          <a:lstStyle>
            <a:lvl1pPr lvl="0" rtl="0" algn="ctr">
              <a:lnSpc>
                <a:spcPct val="100000"/>
              </a:lnSpc>
              <a:spcBef>
                <a:spcPts val="0"/>
              </a:spcBef>
              <a:spcAft>
                <a:spcPts val="0"/>
              </a:spcAft>
              <a:buClr>
                <a:srgbClr val="000000"/>
              </a:buClr>
              <a:buSzPts val="1800"/>
              <a:buNone/>
              <a:defRPr/>
            </a:lvl1pPr>
            <a:lvl2pPr lvl="1" rtl="0" algn="ctr">
              <a:lnSpc>
                <a:spcPct val="100000"/>
              </a:lnSpc>
              <a:spcBef>
                <a:spcPts val="0"/>
              </a:spcBef>
              <a:spcAft>
                <a:spcPts val="0"/>
              </a:spcAft>
              <a:buClr>
                <a:srgbClr val="000000"/>
              </a:buClr>
              <a:buSzPts val="1800"/>
              <a:buNone/>
              <a:defRPr/>
            </a:lvl2pPr>
            <a:lvl3pPr lvl="2" rtl="0" algn="ctr">
              <a:lnSpc>
                <a:spcPct val="100000"/>
              </a:lnSpc>
              <a:spcBef>
                <a:spcPts val="0"/>
              </a:spcBef>
              <a:spcAft>
                <a:spcPts val="0"/>
              </a:spcAft>
              <a:buClr>
                <a:srgbClr val="000000"/>
              </a:buClr>
              <a:buSzPts val="1800"/>
              <a:buNone/>
              <a:defRPr/>
            </a:lvl3pPr>
            <a:lvl4pPr lvl="3" rtl="0" algn="ctr">
              <a:lnSpc>
                <a:spcPct val="100000"/>
              </a:lnSpc>
              <a:spcBef>
                <a:spcPts val="0"/>
              </a:spcBef>
              <a:spcAft>
                <a:spcPts val="0"/>
              </a:spcAft>
              <a:buClr>
                <a:srgbClr val="000000"/>
              </a:buClr>
              <a:buSzPts val="1800"/>
              <a:buNone/>
              <a:defRPr/>
            </a:lvl4pPr>
            <a:lvl5pPr lvl="4" rtl="0" algn="ctr">
              <a:lnSpc>
                <a:spcPct val="100000"/>
              </a:lnSpc>
              <a:spcBef>
                <a:spcPts val="0"/>
              </a:spcBef>
              <a:spcAft>
                <a:spcPts val="0"/>
              </a:spcAft>
              <a:buClr>
                <a:srgbClr val="000000"/>
              </a:buClr>
              <a:buSzPts val="1800"/>
              <a:buNone/>
              <a:defRPr/>
            </a:lvl5pPr>
            <a:lvl6pPr lvl="5" rtl="0" algn="ctr">
              <a:lnSpc>
                <a:spcPct val="100000"/>
              </a:lnSpc>
              <a:spcBef>
                <a:spcPts val="0"/>
              </a:spcBef>
              <a:spcAft>
                <a:spcPts val="0"/>
              </a:spcAft>
              <a:buClr>
                <a:srgbClr val="000000"/>
              </a:buClr>
              <a:buSzPts val="1800"/>
              <a:buNone/>
              <a:defRPr/>
            </a:lvl6pPr>
            <a:lvl7pPr lvl="6" rtl="0" algn="ctr">
              <a:lnSpc>
                <a:spcPct val="100000"/>
              </a:lnSpc>
              <a:spcBef>
                <a:spcPts val="0"/>
              </a:spcBef>
              <a:spcAft>
                <a:spcPts val="0"/>
              </a:spcAft>
              <a:buClr>
                <a:srgbClr val="000000"/>
              </a:buClr>
              <a:buSzPts val="1800"/>
              <a:buNone/>
              <a:defRPr/>
            </a:lvl7pPr>
            <a:lvl8pPr lvl="7" rtl="0" algn="ctr">
              <a:lnSpc>
                <a:spcPct val="100000"/>
              </a:lnSpc>
              <a:spcBef>
                <a:spcPts val="0"/>
              </a:spcBef>
              <a:spcAft>
                <a:spcPts val="0"/>
              </a:spcAft>
              <a:buClr>
                <a:srgbClr val="000000"/>
              </a:buClr>
              <a:buSzPts val="1800"/>
              <a:buNone/>
              <a:defRPr/>
            </a:lvl8pPr>
            <a:lvl9pPr lvl="8" rtl="0" algn="ctr">
              <a:lnSpc>
                <a:spcPct val="100000"/>
              </a:lnSpc>
              <a:spcBef>
                <a:spcPts val="0"/>
              </a:spcBef>
              <a:spcAft>
                <a:spcPts val="0"/>
              </a:spcAft>
              <a:buClr>
                <a:srgbClr val="000000"/>
              </a:buClr>
              <a:buSzPts val="1800"/>
              <a:buNone/>
              <a:defRPr/>
            </a:lvl9pPr>
          </a:lstStyle>
          <a:p/>
        </p:txBody>
      </p:sp>
      <p:sp>
        <p:nvSpPr>
          <p:cNvPr id="88" name="Google Shape;88;gd25e4febba_0_284"/>
          <p:cNvSpPr txBox="1"/>
          <p:nvPr>
            <p:ph idx="1" type="body"/>
          </p:nvPr>
        </p:nvSpPr>
        <p:spPr>
          <a:xfrm>
            <a:off x="635000" y="11442700"/>
            <a:ext cx="23114100" cy="1587600"/>
          </a:xfrm>
          <a:prstGeom prst="rect">
            <a:avLst/>
          </a:prstGeom>
          <a:noFill/>
          <a:ln>
            <a:noFill/>
          </a:ln>
        </p:spPr>
        <p:txBody>
          <a:bodyPr anchorCtr="0" anchor="t" bIns="50800" lIns="50800" spcFirstLastPara="1" rIns="50800" wrap="square" tIns="50800">
            <a:normAutofit/>
          </a:bodyPr>
          <a:lstStyle>
            <a:lvl1pPr indent="-228600" lvl="0" marL="457200" rtl="0" algn="ctr">
              <a:lnSpc>
                <a:spcPct val="100000"/>
              </a:lnSpc>
              <a:spcBef>
                <a:spcPts val="0"/>
              </a:spcBef>
              <a:spcAft>
                <a:spcPts val="0"/>
              </a:spcAft>
              <a:buClr>
                <a:srgbClr val="000000"/>
              </a:buClr>
              <a:buSzPts val="5400"/>
              <a:buFont typeface="Helvetica Neue"/>
              <a:buNone/>
              <a:defRPr sz="5400"/>
            </a:lvl1pPr>
            <a:lvl2pPr indent="-228600" lvl="1" marL="914400" rtl="0" algn="ctr">
              <a:lnSpc>
                <a:spcPct val="100000"/>
              </a:lnSpc>
              <a:spcBef>
                <a:spcPts val="0"/>
              </a:spcBef>
              <a:spcAft>
                <a:spcPts val="0"/>
              </a:spcAft>
              <a:buClr>
                <a:srgbClr val="000000"/>
              </a:buClr>
              <a:buSzPts val="5400"/>
              <a:buFont typeface="Helvetica Neue"/>
              <a:buNone/>
              <a:defRPr sz="5400"/>
            </a:lvl2pPr>
            <a:lvl3pPr indent="-228600" lvl="2" marL="1371600" rtl="0" algn="ctr">
              <a:lnSpc>
                <a:spcPct val="100000"/>
              </a:lnSpc>
              <a:spcBef>
                <a:spcPts val="0"/>
              </a:spcBef>
              <a:spcAft>
                <a:spcPts val="0"/>
              </a:spcAft>
              <a:buClr>
                <a:srgbClr val="000000"/>
              </a:buClr>
              <a:buSzPts val="5400"/>
              <a:buFont typeface="Helvetica Neue"/>
              <a:buNone/>
              <a:defRPr sz="5400"/>
            </a:lvl3pPr>
            <a:lvl4pPr indent="-228600" lvl="3" marL="1828800" rtl="0" algn="ctr">
              <a:lnSpc>
                <a:spcPct val="100000"/>
              </a:lnSpc>
              <a:spcBef>
                <a:spcPts val="0"/>
              </a:spcBef>
              <a:spcAft>
                <a:spcPts val="0"/>
              </a:spcAft>
              <a:buClr>
                <a:srgbClr val="000000"/>
              </a:buClr>
              <a:buSzPts val="5400"/>
              <a:buFont typeface="Helvetica Neue"/>
              <a:buNone/>
              <a:defRPr sz="5400"/>
            </a:lvl4pPr>
            <a:lvl5pPr indent="-228600" lvl="4" marL="2286000" rtl="0" algn="ctr">
              <a:lnSpc>
                <a:spcPct val="100000"/>
              </a:lnSpc>
              <a:spcBef>
                <a:spcPts val="0"/>
              </a:spcBef>
              <a:spcAft>
                <a:spcPts val="0"/>
              </a:spcAft>
              <a:buClr>
                <a:srgbClr val="000000"/>
              </a:buClr>
              <a:buSzPts val="5400"/>
              <a:buFont typeface="Helvetica Neue"/>
              <a:buNone/>
              <a:defRPr sz="5400"/>
            </a:lvl5pPr>
            <a:lvl6pPr indent="-371475" lvl="5" marL="2743200" rtl="0" algn="l">
              <a:lnSpc>
                <a:spcPct val="100000"/>
              </a:lnSpc>
              <a:spcBef>
                <a:spcPts val="5900"/>
              </a:spcBef>
              <a:spcAft>
                <a:spcPts val="0"/>
              </a:spcAft>
              <a:buClr>
                <a:srgbClr val="000000"/>
              </a:buClr>
              <a:buSzPts val="2250"/>
              <a:buChar char="•"/>
              <a:defRPr/>
            </a:lvl6pPr>
            <a:lvl7pPr indent="-371475" lvl="6" marL="3200400" rtl="0" algn="l">
              <a:lnSpc>
                <a:spcPct val="100000"/>
              </a:lnSpc>
              <a:spcBef>
                <a:spcPts val="5900"/>
              </a:spcBef>
              <a:spcAft>
                <a:spcPts val="0"/>
              </a:spcAft>
              <a:buClr>
                <a:srgbClr val="000000"/>
              </a:buClr>
              <a:buSzPts val="2250"/>
              <a:buChar char="•"/>
              <a:defRPr/>
            </a:lvl7pPr>
            <a:lvl8pPr indent="-371475" lvl="7" marL="3657600" rtl="0" algn="l">
              <a:lnSpc>
                <a:spcPct val="100000"/>
              </a:lnSpc>
              <a:spcBef>
                <a:spcPts val="5900"/>
              </a:spcBef>
              <a:spcAft>
                <a:spcPts val="0"/>
              </a:spcAft>
              <a:buClr>
                <a:srgbClr val="000000"/>
              </a:buClr>
              <a:buSzPts val="2250"/>
              <a:buChar char="•"/>
              <a:defRPr/>
            </a:lvl8pPr>
            <a:lvl9pPr indent="-371475" lvl="8" marL="4114800" rtl="0" algn="l">
              <a:lnSpc>
                <a:spcPct val="100000"/>
              </a:lnSpc>
              <a:spcBef>
                <a:spcPts val="5900"/>
              </a:spcBef>
              <a:spcAft>
                <a:spcPts val="0"/>
              </a:spcAft>
              <a:buClr>
                <a:srgbClr val="000000"/>
              </a:buClr>
              <a:buSzPts val="2250"/>
              <a:buChar char="•"/>
              <a:defRPr/>
            </a:lvl9pPr>
          </a:lstStyle>
          <a:p/>
        </p:txBody>
      </p:sp>
      <p:sp>
        <p:nvSpPr>
          <p:cNvPr id="89" name="Google Shape;89;gd25e4febba_0_284"/>
          <p:cNvSpPr txBox="1"/>
          <p:nvPr>
            <p:ph idx="12" type="sldNum"/>
          </p:nvPr>
        </p:nvSpPr>
        <p:spPr>
          <a:xfrm>
            <a:off x="11959031" y="13081000"/>
            <a:ext cx="453300" cy="461100"/>
          </a:xfrm>
          <a:prstGeom prst="rect">
            <a:avLst/>
          </a:prstGeom>
          <a:noFill/>
          <a:ln>
            <a:noFill/>
          </a:ln>
        </p:spPr>
        <p:txBody>
          <a:bodyPr anchorCtr="0" anchor="t"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re">
  <p:cSld name="Title - Centre">
    <p:spTree>
      <p:nvGrpSpPr>
        <p:cNvPr id="90" name="Shape 90"/>
        <p:cNvGrpSpPr/>
        <p:nvPr/>
      </p:nvGrpSpPr>
      <p:grpSpPr>
        <a:xfrm>
          <a:off x="0" y="0"/>
          <a:ext cx="0" cy="0"/>
          <a:chOff x="0" y="0"/>
          <a:chExt cx="0" cy="0"/>
        </a:xfrm>
      </p:grpSpPr>
      <p:sp>
        <p:nvSpPr>
          <p:cNvPr id="91" name="Google Shape;91;gd25e4febba_0_289"/>
          <p:cNvSpPr txBox="1"/>
          <p:nvPr>
            <p:ph type="title"/>
          </p:nvPr>
        </p:nvSpPr>
        <p:spPr>
          <a:xfrm>
            <a:off x="1778000" y="4533900"/>
            <a:ext cx="20828100" cy="4648200"/>
          </a:xfrm>
          <a:prstGeom prst="rect">
            <a:avLst/>
          </a:prstGeom>
          <a:noFill/>
          <a:ln>
            <a:noFill/>
          </a:ln>
        </p:spPr>
        <p:txBody>
          <a:bodyPr anchorCtr="0" anchor="ctr" bIns="50800" lIns="50800" spcFirstLastPara="1" rIns="50800" wrap="square" tIns="50800">
            <a:normAutofit/>
          </a:bodyPr>
          <a:lstStyle>
            <a:lvl1pPr lvl="0" rtl="0" algn="ctr">
              <a:lnSpc>
                <a:spcPct val="100000"/>
              </a:lnSpc>
              <a:spcBef>
                <a:spcPts val="0"/>
              </a:spcBef>
              <a:spcAft>
                <a:spcPts val="0"/>
              </a:spcAft>
              <a:buClr>
                <a:srgbClr val="000000"/>
              </a:buClr>
              <a:buSzPts val="1800"/>
              <a:buNone/>
              <a:defRPr/>
            </a:lvl1pPr>
            <a:lvl2pPr lvl="1" rtl="0" algn="ctr">
              <a:lnSpc>
                <a:spcPct val="100000"/>
              </a:lnSpc>
              <a:spcBef>
                <a:spcPts val="0"/>
              </a:spcBef>
              <a:spcAft>
                <a:spcPts val="0"/>
              </a:spcAft>
              <a:buClr>
                <a:srgbClr val="000000"/>
              </a:buClr>
              <a:buSzPts val="1800"/>
              <a:buNone/>
              <a:defRPr/>
            </a:lvl2pPr>
            <a:lvl3pPr lvl="2" rtl="0" algn="ctr">
              <a:lnSpc>
                <a:spcPct val="100000"/>
              </a:lnSpc>
              <a:spcBef>
                <a:spcPts val="0"/>
              </a:spcBef>
              <a:spcAft>
                <a:spcPts val="0"/>
              </a:spcAft>
              <a:buClr>
                <a:srgbClr val="000000"/>
              </a:buClr>
              <a:buSzPts val="1800"/>
              <a:buNone/>
              <a:defRPr/>
            </a:lvl3pPr>
            <a:lvl4pPr lvl="3" rtl="0" algn="ctr">
              <a:lnSpc>
                <a:spcPct val="100000"/>
              </a:lnSpc>
              <a:spcBef>
                <a:spcPts val="0"/>
              </a:spcBef>
              <a:spcAft>
                <a:spcPts val="0"/>
              </a:spcAft>
              <a:buClr>
                <a:srgbClr val="000000"/>
              </a:buClr>
              <a:buSzPts val="1800"/>
              <a:buNone/>
              <a:defRPr/>
            </a:lvl4pPr>
            <a:lvl5pPr lvl="4" rtl="0" algn="ctr">
              <a:lnSpc>
                <a:spcPct val="100000"/>
              </a:lnSpc>
              <a:spcBef>
                <a:spcPts val="0"/>
              </a:spcBef>
              <a:spcAft>
                <a:spcPts val="0"/>
              </a:spcAft>
              <a:buClr>
                <a:srgbClr val="000000"/>
              </a:buClr>
              <a:buSzPts val="1800"/>
              <a:buNone/>
              <a:defRPr/>
            </a:lvl5pPr>
            <a:lvl6pPr lvl="5" rtl="0" algn="ctr">
              <a:lnSpc>
                <a:spcPct val="100000"/>
              </a:lnSpc>
              <a:spcBef>
                <a:spcPts val="0"/>
              </a:spcBef>
              <a:spcAft>
                <a:spcPts val="0"/>
              </a:spcAft>
              <a:buClr>
                <a:srgbClr val="000000"/>
              </a:buClr>
              <a:buSzPts val="1800"/>
              <a:buNone/>
              <a:defRPr/>
            </a:lvl6pPr>
            <a:lvl7pPr lvl="6" rtl="0" algn="ctr">
              <a:lnSpc>
                <a:spcPct val="100000"/>
              </a:lnSpc>
              <a:spcBef>
                <a:spcPts val="0"/>
              </a:spcBef>
              <a:spcAft>
                <a:spcPts val="0"/>
              </a:spcAft>
              <a:buClr>
                <a:srgbClr val="000000"/>
              </a:buClr>
              <a:buSzPts val="1800"/>
              <a:buNone/>
              <a:defRPr/>
            </a:lvl7pPr>
            <a:lvl8pPr lvl="7" rtl="0" algn="ctr">
              <a:lnSpc>
                <a:spcPct val="100000"/>
              </a:lnSpc>
              <a:spcBef>
                <a:spcPts val="0"/>
              </a:spcBef>
              <a:spcAft>
                <a:spcPts val="0"/>
              </a:spcAft>
              <a:buClr>
                <a:srgbClr val="000000"/>
              </a:buClr>
              <a:buSzPts val="1800"/>
              <a:buNone/>
              <a:defRPr/>
            </a:lvl8pPr>
            <a:lvl9pPr lvl="8" rtl="0" algn="ctr">
              <a:lnSpc>
                <a:spcPct val="100000"/>
              </a:lnSpc>
              <a:spcBef>
                <a:spcPts val="0"/>
              </a:spcBef>
              <a:spcAft>
                <a:spcPts val="0"/>
              </a:spcAft>
              <a:buClr>
                <a:srgbClr val="000000"/>
              </a:buClr>
              <a:buSzPts val="1800"/>
              <a:buNone/>
              <a:defRPr/>
            </a:lvl9pPr>
          </a:lstStyle>
          <a:p/>
        </p:txBody>
      </p:sp>
      <p:sp>
        <p:nvSpPr>
          <p:cNvPr id="92" name="Google Shape;92;gd25e4febba_0_289"/>
          <p:cNvSpPr txBox="1"/>
          <p:nvPr>
            <p:ph idx="12" type="sldNum"/>
          </p:nvPr>
        </p:nvSpPr>
        <p:spPr>
          <a:xfrm>
            <a:off x="11959031" y="13081000"/>
            <a:ext cx="453300" cy="461100"/>
          </a:xfrm>
          <a:prstGeom prst="rect">
            <a:avLst/>
          </a:prstGeom>
          <a:noFill/>
          <a:ln>
            <a:noFill/>
          </a:ln>
        </p:spPr>
        <p:txBody>
          <a:bodyPr anchorCtr="0" anchor="t"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93" name="Shape 93"/>
        <p:cNvGrpSpPr/>
        <p:nvPr/>
      </p:nvGrpSpPr>
      <p:grpSpPr>
        <a:xfrm>
          <a:off x="0" y="0"/>
          <a:ext cx="0" cy="0"/>
          <a:chOff x="0" y="0"/>
          <a:chExt cx="0" cy="0"/>
        </a:xfrm>
      </p:grpSpPr>
      <p:sp>
        <p:nvSpPr>
          <p:cNvPr id="94" name="Google Shape;94;gd25e4febba_0_292"/>
          <p:cNvSpPr/>
          <p:nvPr>
            <p:ph idx="2" type="pic"/>
          </p:nvPr>
        </p:nvSpPr>
        <p:spPr>
          <a:xfrm>
            <a:off x="12827000" y="952500"/>
            <a:ext cx="11468100" cy="11468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95" name="Google Shape;95;gd25e4febba_0_292"/>
          <p:cNvSpPr txBox="1"/>
          <p:nvPr>
            <p:ph type="title"/>
          </p:nvPr>
        </p:nvSpPr>
        <p:spPr>
          <a:xfrm>
            <a:off x="1651000" y="952500"/>
            <a:ext cx="10223400" cy="5550000"/>
          </a:xfrm>
          <a:prstGeom prst="rect">
            <a:avLst/>
          </a:prstGeom>
          <a:noFill/>
          <a:ln>
            <a:noFill/>
          </a:ln>
        </p:spPr>
        <p:txBody>
          <a:bodyPr anchorCtr="0" anchor="b" bIns="50800" lIns="50800" spcFirstLastPara="1" rIns="50800" wrap="square" tIns="50800">
            <a:normAutofit/>
          </a:bodyPr>
          <a:lstStyle>
            <a:lvl1pPr lvl="0" rtl="0" algn="ctr">
              <a:lnSpc>
                <a:spcPct val="100000"/>
              </a:lnSpc>
              <a:spcBef>
                <a:spcPts val="0"/>
              </a:spcBef>
              <a:spcAft>
                <a:spcPts val="0"/>
              </a:spcAft>
              <a:buClr>
                <a:srgbClr val="000000"/>
              </a:buClr>
              <a:buSzPts val="8400"/>
              <a:buFont typeface="Helvetica Neue"/>
              <a:buNone/>
              <a:defRPr sz="8400"/>
            </a:lvl1pPr>
            <a:lvl2pPr lvl="1" rtl="0" algn="ctr">
              <a:lnSpc>
                <a:spcPct val="100000"/>
              </a:lnSpc>
              <a:spcBef>
                <a:spcPts val="0"/>
              </a:spcBef>
              <a:spcAft>
                <a:spcPts val="0"/>
              </a:spcAft>
              <a:buClr>
                <a:srgbClr val="000000"/>
              </a:buClr>
              <a:buSzPts val="1800"/>
              <a:buNone/>
              <a:defRPr/>
            </a:lvl2pPr>
            <a:lvl3pPr lvl="2" rtl="0" algn="ctr">
              <a:lnSpc>
                <a:spcPct val="100000"/>
              </a:lnSpc>
              <a:spcBef>
                <a:spcPts val="0"/>
              </a:spcBef>
              <a:spcAft>
                <a:spcPts val="0"/>
              </a:spcAft>
              <a:buClr>
                <a:srgbClr val="000000"/>
              </a:buClr>
              <a:buSzPts val="1800"/>
              <a:buNone/>
              <a:defRPr/>
            </a:lvl3pPr>
            <a:lvl4pPr lvl="3" rtl="0" algn="ctr">
              <a:lnSpc>
                <a:spcPct val="100000"/>
              </a:lnSpc>
              <a:spcBef>
                <a:spcPts val="0"/>
              </a:spcBef>
              <a:spcAft>
                <a:spcPts val="0"/>
              </a:spcAft>
              <a:buClr>
                <a:srgbClr val="000000"/>
              </a:buClr>
              <a:buSzPts val="1800"/>
              <a:buNone/>
              <a:defRPr/>
            </a:lvl4pPr>
            <a:lvl5pPr lvl="4" rtl="0" algn="ctr">
              <a:lnSpc>
                <a:spcPct val="100000"/>
              </a:lnSpc>
              <a:spcBef>
                <a:spcPts val="0"/>
              </a:spcBef>
              <a:spcAft>
                <a:spcPts val="0"/>
              </a:spcAft>
              <a:buClr>
                <a:srgbClr val="000000"/>
              </a:buClr>
              <a:buSzPts val="1800"/>
              <a:buNone/>
              <a:defRPr/>
            </a:lvl5pPr>
            <a:lvl6pPr lvl="5" rtl="0" algn="ctr">
              <a:lnSpc>
                <a:spcPct val="100000"/>
              </a:lnSpc>
              <a:spcBef>
                <a:spcPts val="0"/>
              </a:spcBef>
              <a:spcAft>
                <a:spcPts val="0"/>
              </a:spcAft>
              <a:buClr>
                <a:srgbClr val="000000"/>
              </a:buClr>
              <a:buSzPts val="1800"/>
              <a:buNone/>
              <a:defRPr/>
            </a:lvl6pPr>
            <a:lvl7pPr lvl="6" rtl="0" algn="ctr">
              <a:lnSpc>
                <a:spcPct val="100000"/>
              </a:lnSpc>
              <a:spcBef>
                <a:spcPts val="0"/>
              </a:spcBef>
              <a:spcAft>
                <a:spcPts val="0"/>
              </a:spcAft>
              <a:buClr>
                <a:srgbClr val="000000"/>
              </a:buClr>
              <a:buSzPts val="1800"/>
              <a:buNone/>
              <a:defRPr/>
            </a:lvl7pPr>
            <a:lvl8pPr lvl="7" rtl="0" algn="ctr">
              <a:lnSpc>
                <a:spcPct val="100000"/>
              </a:lnSpc>
              <a:spcBef>
                <a:spcPts val="0"/>
              </a:spcBef>
              <a:spcAft>
                <a:spcPts val="0"/>
              </a:spcAft>
              <a:buClr>
                <a:srgbClr val="000000"/>
              </a:buClr>
              <a:buSzPts val="1800"/>
              <a:buNone/>
              <a:defRPr/>
            </a:lvl8pPr>
            <a:lvl9pPr lvl="8" rtl="0" algn="ctr">
              <a:lnSpc>
                <a:spcPct val="100000"/>
              </a:lnSpc>
              <a:spcBef>
                <a:spcPts val="0"/>
              </a:spcBef>
              <a:spcAft>
                <a:spcPts val="0"/>
              </a:spcAft>
              <a:buClr>
                <a:srgbClr val="000000"/>
              </a:buClr>
              <a:buSzPts val="1800"/>
              <a:buNone/>
              <a:defRPr/>
            </a:lvl9pPr>
          </a:lstStyle>
          <a:p/>
        </p:txBody>
      </p:sp>
      <p:sp>
        <p:nvSpPr>
          <p:cNvPr id="96" name="Google Shape;96;gd25e4febba_0_292"/>
          <p:cNvSpPr txBox="1"/>
          <p:nvPr>
            <p:ph idx="1" type="body"/>
          </p:nvPr>
        </p:nvSpPr>
        <p:spPr>
          <a:xfrm>
            <a:off x="1651000" y="6527800"/>
            <a:ext cx="10223400" cy="5727600"/>
          </a:xfrm>
          <a:prstGeom prst="rect">
            <a:avLst/>
          </a:prstGeom>
          <a:noFill/>
          <a:ln>
            <a:noFill/>
          </a:ln>
        </p:spPr>
        <p:txBody>
          <a:bodyPr anchorCtr="0" anchor="t" bIns="50800" lIns="50800" spcFirstLastPara="1" rIns="50800" wrap="square" tIns="50800">
            <a:normAutofit/>
          </a:bodyPr>
          <a:lstStyle>
            <a:lvl1pPr indent="-228600" lvl="0" marL="457200" rtl="0" algn="ctr">
              <a:lnSpc>
                <a:spcPct val="100000"/>
              </a:lnSpc>
              <a:spcBef>
                <a:spcPts val="0"/>
              </a:spcBef>
              <a:spcAft>
                <a:spcPts val="0"/>
              </a:spcAft>
              <a:buClr>
                <a:srgbClr val="000000"/>
              </a:buClr>
              <a:buSzPts val="5400"/>
              <a:buFont typeface="Helvetica Neue"/>
              <a:buNone/>
              <a:defRPr sz="5400"/>
            </a:lvl1pPr>
            <a:lvl2pPr indent="-228600" lvl="1" marL="914400" rtl="0" algn="ctr">
              <a:lnSpc>
                <a:spcPct val="100000"/>
              </a:lnSpc>
              <a:spcBef>
                <a:spcPts val="0"/>
              </a:spcBef>
              <a:spcAft>
                <a:spcPts val="0"/>
              </a:spcAft>
              <a:buClr>
                <a:srgbClr val="000000"/>
              </a:buClr>
              <a:buSzPts val="5400"/>
              <a:buFont typeface="Helvetica Neue"/>
              <a:buNone/>
              <a:defRPr sz="5400"/>
            </a:lvl2pPr>
            <a:lvl3pPr indent="-228600" lvl="2" marL="1371600" rtl="0" algn="ctr">
              <a:lnSpc>
                <a:spcPct val="100000"/>
              </a:lnSpc>
              <a:spcBef>
                <a:spcPts val="0"/>
              </a:spcBef>
              <a:spcAft>
                <a:spcPts val="0"/>
              </a:spcAft>
              <a:buClr>
                <a:srgbClr val="000000"/>
              </a:buClr>
              <a:buSzPts val="5400"/>
              <a:buFont typeface="Helvetica Neue"/>
              <a:buNone/>
              <a:defRPr sz="5400"/>
            </a:lvl3pPr>
            <a:lvl4pPr indent="-228600" lvl="3" marL="1828800" rtl="0" algn="ctr">
              <a:lnSpc>
                <a:spcPct val="100000"/>
              </a:lnSpc>
              <a:spcBef>
                <a:spcPts val="0"/>
              </a:spcBef>
              <a:spcAft>
                <a:spcPts val="0"/>
              </a:spcAft>
              <a:buClr>
                <a:srgbClr val="000000"/>
              </a:buClr>
              <a:buSzPts val="5400"/>
              <a:buFont typeface="Helvetica Neue"/>
              <a:buNone/>
              <a:defRPr sz="5400"/>
            </a:lvl4pPr>
            <a:lvl5pPr indent="-228600" lvl="4" marL="2286000" rtl="0" algn="ctr">
              <a:lnSpc>
                <a:spcPct val="100000"/>
              </a:lnSpc>
              <a:spcBef>
                <a:spcPts val="0"/>
              </a:spcBef>
              <a:spcAft>
                <a:spcPts val="0"/>
              </a:spcAft>
              <a:buClr>
                <a:srgbClr val="000000"/>
              </a:buClr>
              <a:buSzPts val="5400"/>
              <a:buFont typeface="Helvetica Neue"/>
              <a:buNone/>
              <a:defRPr sz="5400"/>
            </a:lvl5pPr>
            <a:lvl6pPr indent="-371475" lvl="5" marL="2743200" rtl="0" algn="l">
              <a:lnSpc>
                <a:spcPct val="100000"/>
              </a:lnSpc>
              <a:spcBef>
                <a:spcPts val="5900"/>
              </a:spcBef>
              <a:spcAft>
                <a:spcPts val="0"/>
              </a:spcAft>
              <a:buClr>
                <a:srgbClr val="000000"/>
              </a:buClr>
              <a:buSzPts val="2250"/>
              <a:buChar char="•"/>
              <a:defRPr/>
            </a:lvl6pPr>
            <a:lvl7pPr indent="-371475" lvl="6" marL="3200400" rtl="0" algn="l">
              <a:lnSpc>
                <a:spcPct val="100000"/>
              </a:lnSpc>
              <a:spcBef>
                <a:spcPts val="5900"/>
              </a:spcBef>
              <a:spcAft>
                <a:spcPts val="0"/>
              </a:spcAft>
              <a:buClr>
                <a:srgbClr val="000000"/>
              </a:buClr>
              <a:buSzPts val="2250"/>
              <a:buChar char="•"/>
              <a:defRPr/>
            </a:lvl7pPr>
            <a:lvl8pPr indent="-371475" lvl="7" marL="3657600" rtl="0" algn="l">
              <a:lnSpc>
                <a:spcPct val="100000"/>
              </a:lnSpc>
              <a:spcBef>
                <a:spcPts val="5900"/>
              </a:spcBef>
              <a:spcAft>
                <a:spcPts val="0"/>
              </a:spcAft>
              <a:buClr>
                <a:srgbClr val="000000"/>
              </a:buClr>
              <a:buSzPts val="2250"/>
              <a:buChar char="•"/>
              <a:defRPr/>
            </a:lvl8pPr>
            <a:lvl9pPr indent="-371475" lvl="8" marL="4114800" rtl="0" algn="l">
              <a:lnSpc>
                <a:spcPct val="100000"/>
              </a:lnSpc>
              <a:spcBef>
                <a:spcPts val="5900"/>
              </a:spcBef>
              <a:spcAft>
                <a:spcPts val="0"/>
              </a:spcAft>
              <a:buClr>
                <a:srgbClr val="000000"/>
              </a:buClr>
              <a:buSzPts val="2250"/>
              <a:buChar char="•"/>
              <a:defRPr/>
            </a:lvl9pPr>
          </a:lstStyle>
          <a:p/>
        </p:txBody>
      </p:sp>
      <p:sp>
        <p:nvSpPr>
          <p:cNvPr id="97" name="Google Shape;97;gd25e4febba_0_292"/>
          <p:cNvSpPr txBox="1"/>
          <p:nvPr>
            <p:ph idx="12" type="sldNum"/>
          </p:nvPr>
        </p:nvSpPr>
        <p:spPr>
          <a:xfrm>
            <a:off x="11959031" y="13081000"/>
            <a:ext cx="453300" cy="461100"/>
          </a:xfrm>
          <a:prstGeom prst="rect">
            <a:avLst/>
          </a:prstGeom>
          <a:noFill/>
          <a:ln>
            <a:noFill/>
          </a:ln>
        </p:spPr>
        <p:txBody>
          <a:bodyPr anchorCtr="0" anchor="t"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type="tx">
  <p:cSld name="TITLE_AND_BODY">
    <p:spTree>
      <p:nvGrpSpPr>
        <p:cNvPr id="13" name="Shape 13"/>
        <p:cNvGrpSpPr/>
        <p:nvPr/>
      </p:nvGrpSpPr>
      <p:grpSpPr>
        <a:xfrm>
          <a:off x="0" y="0"/>
          <a:ext cx="0" cy="0"/>
          <a:chOff x="0" y="0"/>
          <a:chExt cx="0" cy="0"/>
        </a:xfrm>
      </p:grpSpPr>
      <p:sp>
        <p:nvSpPr>
          <p:cNvPr id="14" name="Google Shape;14;p37"/>
          <p:cNvSpPr txBox="1"/>
          <p:nvPr>
            <p:ph idx="1" type="body"/>
          </p:nvPr>
        </p:nvSpPr>
        <p:spPr>
          <a:xfrm>
            <a:off x="2387600" y="8953500"/>
            <a:ext cx="19621500" cy="585521"/>
          </a:xfrm>
          <a:prstGeom prst="rect">
            <a:avLst/>
          </a:prstGeom>
          <a:noFill/>
          <a:ln>
            <a:noFill/>
          </a:ln>
        </p:spPr>
        <p:txBody>
          <a:bodyPr anchorCtr="0" anchor="t" bIns="50800" lIns="50800" spcFirstLastPara="1" rIns="50800" wrap="square" tIns="50800">
            <a:spAutoFit/>
          </a:bodyPr>
          <a:lstStyle>
            <a:lvl1pPr indent="-228600" lvl="0" marL="457200" algn="ctr">
              <a:lnSpc>
                <a:spcPct val="100000"/>
              </a:lnSpc>
              <a:spcBef>
                <a:spcPts val="0"/>
              </a:spcBef>
              <a:spcAft>
                <a:spcPts val="0"/>
              </a:spcAft>
              <a:buClr>
                <a:srgbClr val="000000"/>
              </a:buClr>
              <a:buSzPts val="3200"/>
              <a:buFont typeface="Helvetica Neue"/>
              <a:buNone/>
              <a:defRPr i="1" sz="3200"/>
            </a:lvl1pPr>
            <a:lvl2pPr indent="-371475" lvl="1" marL="914400" algn="l">
              <a:lnSpc>
                <a:spcPct val="100000"/>
              </a:lnSpc>
              <a:spcBef>
                <a:spcPts val="5900"/>
              </a:spcBef>
              <a:spcAft>
                <a:spcPts val="0"/>
              </a:spcAft>
              <a:buClr>
                <a:srgbClr val="000000"/>
              </a:buClr>
              <a:buSzPts val="2250"/>
              <a:buChar char="•"/>
              <a:defRPr/>
            </a:lvl2pPr>
            <a:lvl3pPr indent="-371475" lvl="2" marL="1371600" algn="l">
              <a:lnSpc>
                <a:spcPct val="100000"/>
              </a:lnSpc>
              <a:spcBef>
                <a:spcPts val="5900"/>
              </a:spcBef>
              <a:spcAft>
                <a:spcPts val="0"/>
              </a:spcAft>
              <a:buClr>
                <a:srgbClr val="000000"/>
              </a:buClr>
              <a:buSzPts val="2250"/>
              <a:buChar char="•"/>
              <a:defRPr/>
            </a:lvl3pPr>
            <a:lvl4pPr indent="-371475" lvl="3" marL="1828800" algn="l">
              <a:lnSpc>
                <a:spcPct val="100000"/>
              </a:lnSpc>
              <a:spcBef>
                <a:spcPts val="5900"/>
              </a:spcBef>
              <a:spcAft>
                <a:spcPts val="0"/>
              </a:spcAft>
              <a:buClr>
                <a:srgbClr val="000000"/>
              </a:buClr>
              <a:buSzPts val="2250"/>
              <a:buChar char="•"/>
              <a:defRPr/>
            </a:lvl4pPr>
            <a:lvl5pPr indent="-371475" lvl="4" marL="2286000" algn="l">
              <a:lnSpc>
                <a:spcPct val="100000"/>
              </a:lnSpc>
              <a:spcBef>
                <a:spcPts val="5900"/>
              </a:spcBef>
              <a:spcAft>
                <a:spcPts val="0"/>
              </a:spcAft>
              <a:buClr>
                <a:srgbClr val="000000"/>
              </a:buClr>
              <a:buSzPts val="2250"/>
              <a:buChar char="•"/>
              <a:defRPr/>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15" name="Google Shape;15;p37"/>
          <p:cNvSpPr txBox="1"/>
          <p:nvPr>
            <p:ph idx="2" type="body"/>
          </p:nvPr>
        </p:nvSpPr>
        <p:spPr>
          <a:xfrm>
            <a:off x="2387600" y="6076950"/>
            <a:ext cx="19621500" cy="825500"/>
          </a:xfrm>
          <a:prstGeom prst="rect">
            <a:avLst/>
          </a:prstGeom>
          <a:noFill/>
          <a:ln>
            <a:noFill/>
          </a:ln>
        </p:spPr>
        <p:txBody>
          <a:bodyPr anchorCtr="0" anchor="ctr" bIns="50800" lIns="50800" spcFirstLastPara="1" rIns="50800" wrap="square" tIns="50800">
            <a:spAutoFit/>
          </a:bodyPr>
          <a:lstStyle>
            <a:lvl1pPr indent="-228600" lvl="0" marL="457200" algn="ctr">
              <a:lnSpc>
                <a:spcPct val="100000"/>
              </a:lnSpc>
              <a:spcBef>
                <a:spcPts val="0"/>
              </a:spcBef>
              <a:spcAft>
                <a:spcPts val="0"/>
              </a:spcAft>
              <a:buClr>
                <a:srgbClr val="000000"/>
              </a:buClr>
              <a:buSzPts val="4800"/>
              <a:buFont typeface="Helvetica Neue"/>
              <a:buNone/>
              <a:defRPr sz="4800">
                <a:latin typeface="Helvetica Neue"/>
                <a:ea typeface="Helvetica Neue"/>
                <a:cs typeface="Helvetica Neue"/>
                <a:sym typeface="Helvetica Neue"/>
              </a:defRPr>
            </a:lvl1pPr>
            <a:lvl2pPr indent="-371475" lvl="1" marL="914400" algn="l">
              <a:lnSpc>
                <a:spcPct val="100000"/>
              </a:lnSpc>
              <a:spcBef>
                <a:spcPts val="5900"/>
              </a:spcBef>
              <a:spcAft>
                <a:spcPts val="0"/>
              </a:spcAft>
              <a:buClr>
                <a:srgbClr val="000000"/>
              </a:buClr>
              <a:buSzPts val="2250"/>
              <a:buChar char="•"/>
              <a:defRPr/>
            </a:lvl2pPr>
            <a:lvl3pPr indent="-371475" lvl="2" marL="1371600" algn="l">
              <a:lnSpc>
                <a:spcPct val="100000"/>
              </a:lnSpc>
              <a:spcBef>
                <a:spcPts val="5900"/>
              </a:spcBef>
              <a:spcAft>
                <a:spcPts val="0"/>
              </a:spcAft>
              <a:buClr>
                <a:srgbClr val="000000"/>
              </a:buClr>
              <a:buSzPts val="2250"/>
              <a:buChar char="•"/>
              <a:defRPr/>
            </a:lvl3pPr>
            <a:lvl4pPr indent="-371475" lvl="3" marL="1828800" algn="l">
              <a:lnSpc>
                <a:spcPct val="100000"/>
              </a:lnSpc>
              <a:spcBef>
                <a:spcPts val="5900"/>
              </a:spcBef>
              <a:spcAft>
                <a:spcPts val="0"/>
              </a:spcAft>
              <a:buClr>
                <a:srgbClr val="000000"/>
              </a:buClr>
              <a:buSzPts val="2250"/>
              <a:buChar char="•"/>
              <a:defRPr/>
            </a:lvl4pPr>
            <a:lvl5pPr indent="-371475" lvl="4" marL="2286000" algn="l">
              <a:lnSpc>
                <a:spcPct val="100000"/>
              </a:lnSpc>
              <a:spcBef>
                <a:spcPts val="5900"/>
              </a:spcBef>
              <a:spcAft>
                <a:spcPts val="0"/>
              </a:spcAft>
              <a:buClr>
                <a:srgbClr val="000000"/>
              </a:buClr>
              <a:buSzPts val="2250"/>
              <a:buChar char="•"/>
              <a:defRPr/>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16" name="Google Shape;16;p37"/>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98" name="Shape 98"/>
        <p:cNvGrpSpPr/>
        <p:nvPr/>
      </p:nvGrpSpPr>
      <p:grpSpPr>
        <a:xfrm>
          <a:off x="0" y="0"/>
          <a:ext cx="0" cy="0"/>
          <a:chOff x="0" y="0"/>
          <a:chExt cx="0" cy="0"/>
        </a:xfrm>
      </p:grpSpPr>
      <p:sp>
        <p:nvSpPr>
          <p:cNvPr id="99" name="Google Shape;99;gd25e4febba_0_297"/>
          <p:cNvSpPr txBox="1"/>
          <p:nvPr>
            <p:ph type="title"/>
          </p:nvPr>
        </p:nvSpPr>
        <p:spPr>
          <a:xfrm>
            <a:off x="1689100" y="355600"/>
            <a:ext cx="21005700" cy="2286000"/>
          </a:xfrm>
          <a:prstGeom prst="rect">
            <a:avLst/>
          </a:prstGeom>
          <a:noFill/>
          <a:ln>
            <a:noFill/>
          </a:ln>
        </p:spPr>
        <p:txBody>
          <a:bodyPr anchorCtr="0" anchor="ctr" bIns="50800" lIns="50800" spcFirstLastPara="1" rIns="50800" wrap="square" tIns="50800">
            <a:normAutofit/>
          </a:bodyPr>
          <a:lstStyle>
            <a:lvl1pPr lvl="0" rtl="0" algn="ctr">
              <a:lnSpc>
                <a:spcPct val="100000"/>
              </a:lnSpc>
              <a:spcBef>
                <a:spcPts val="0"/>
              </a:spcBef>
              <a:spcAft>
                <a:spcPts val="0"/>
              </a:spcAft>
              <a:buClr>
                <a:srgbClr val="000000"/>
              </a:buClr>
              <a:buSzPts val="1800"/>
              <a:buNone/>
              <a:defRPr/>
            </a:lvl1pPr>
            <a:lvl2pPr lvl="1" rtl="0" algn="ctr">
              <a:lnSpc>
                <a:spcPct val="100000"/>
              </a:lnSpc>
              <a:spcBef>
                <a:spcPts val="0"/>
              </a:spcBef>
              <a:spcAft>
                <a:spcPts val="0"/>
              </a:spcAft>
              <a:buClr>
                <a:srgbClr val="000000"/>
              </a:buClr>
              <a:buSzPts val="1800"/>
              <a:buNone/>
              <a:defRPr/>
            </a:lvl2pPr>
            <a:lvl3pPr lvl="2" rtl="0" algn="ctr">
              <a:lnSpc>
                <a:spcPct val="100000"/>
              </a:lnSpc>
              <a:spcBef>
                <a:spcPts val="0"/>
              </a:spcBef>
              <a:spcAft>
                <a:spcPts val="0"/>
              </a:spcAft>
              <a:buClr>
                <a:srgbClr val="000000"/>
              </a:buClr>
              <a:buSzPts val="1800"/>
              <a:buNone/>
              <a:defRPr/>
            </a:lvl3pPr>
            <a:lvl4pPr lvl="3" rtl="0" algn="ctr">
              <a:lnSpc>
                <a:spcPct val="100000"/>
              </a:lnSpc>
              <a:spcBef>
                <a:spcPts val="0"/>
              </a:spcBef>
              <a:spcAft>
                <a:spcPts val="0"/>
              </a:spcAft>
              <a:buClr>
                <a:srgbClr val="000000"/>
              </a:buClr>
              <a:buSzPts val="1800"/>
              <a:buNone/>
              <a:defRPr/>
            </a:lvl4pPr>
            <a:lvl5pPr lvl="4" rtl="0" algn="ctr">
              <a:lnSpc>
                <a:spcPct val="100000"/>
              </a:lnSpc>
              <a:spcBef>
                <a:spcPts val="0"/>
              </a:spcBef>
              <a:spcAft>
                <a:spcPts val="0"/>
              </a:spcAft>
              <a:buClr>
                <a:srgbClr val="000000"/>
              </a:buClr>
              <a:buSzPts val="1800"/>
              <a:buNone/>
              <a:defRPr/>
            </a:lvl5pPr>
            <a:lvl6pPr lvl="5" rtl="0" algn="ctr">
              <a:lnSpc>
                <a:spcPct val="100000"/>
              </a:lnSpc>
              <a:spcBef>
                <a:spcPts val="0"/>
              </a:spcBef>
              <a:spcAft>
                <a:spcPts val="0"/>
              </a:spcAft>
              <a:buClr>
                <a:srgbClr val="000000"/>
              </a:buClr>
              <a:buSzPts val="1800"/>
              <a:buNone/>
              <a:defRPr/>
            </a:lvl6pPr>
            <a:lvl7pPr lvl="6" rtl="0" algn="ctr">
              <a:lnSpc>
                <a:spcPct val="100000"/>
              </a:lnSpc>
              <a:spcBef>
                <a:spcPts val="0"/>
              </a:spcBef>
              <a:spcAft>
                <a:spcPts val="0"/>
              </a:spcAft>
              <a:buClr>
                <a:srgbClr val="000000"/>
              </a:buClr>
              <a:buSzPts val="1800"/>
              <a:buNone/>
              <a:defRPr/>
            </a:lvl7pPr>
            <a:lvl8pPr lvl="7" rtl="0" algn="ctr">
              <a:lnSpc>
                <a:spcPct val="100000"/>
              </a:lnSpc>
              <a:spcBef>
                <a:spcPts val="0"/>
              </a:spcBef>
              <a:spcAft>
                <a:spcPts val="0"/>
              </a:spcAft>
              <a:buClr>
                <a:srgbClr val="000000"/>
              </a:buClr>
              <a:buSzPts val="1800"/>
              <a:buNone/>
              <a:defRPr/>
            </a:lvl8pPr>
            <a:lvl9pPr lvl="8" rtl="0" algn="ctr">
              <a:lnSpc>
                <a:spcPct val="100000"/>
              </a:lnSpc>
              <a:spcBef>
                <a:spcPts val="0"/>
              </a:spcBef>
              <a:spcAft>
                <a:spcPts val="0"/>
              </a:spcAft>
              <a:buClr>
                <a:srgbClr val="000000"/>
              </a:buClr>
              <a:buSzPts val="1800"/>
              <a:buNone/>
              <a:defRPr/>
            </a:lvl9pPr>
          </a:lstStyle>
          <a:p/>
        </p:txBody>
      </p:sp>
      <p:sp>
        <p:nvSpPr>
          <p:cNvPr id="100" name="Google Shape;100;gd25e4febba_0_297"/>
          <p:cNvSpPr txBox="1"/>
          <p:nvPr>
            <p:ph idx="12" type="sldNum"/>
          </p:nvPr>
        </p:nvSpPr>
        <p:spPr>
          <a:xfrm>
            <a:off x="11959031" y="13081000"/>
            <a:ext cx="453300" cy="461100"/>
          </a:xfrm>
          <a:prstGeom prst="rect">
            <a:avLst/>
          </a:prstGeom>
          <a:noFill/>
          <a:ln>
            <a:noFill/>
          </a:ln>
        </p:spPr>
        <p:txBody>
          <a:bodyPr anchorCtr="0" anchor="t"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101" name="Shape 101"/>
        <p:cNvGrpSpPr/>
        <p:nvPr/>
      </p:nvGrpSpPr>
      <p:grpSpPr>
        <a:xfrm>
          <a:off x="0" y="0"/>
          <a:ext cx="0" cy="0"/>
          <a:chOff x="0" y="0"/>
          <a:chExt cx="0" cy="0"/>
        </a:xfrm>
      </p:grpSpPr>
      <p:sp>
        <p:nvSpPr>
          <p:cNvPr id="102" name="Google Shape;102;gd25e4febba_0_300"/>
          <p:cNvSpPr txBox="1"/>
          <p:nvPr>
            <p:ph type="title"/>
          </p:nvPr>
        </p:nvSpPr>
        <p:spPr>
          <a:xfrm>
            <a:off x="1689100" y="355600"/>
            <a:ext cx="21005700" cy="2286000"/>
          </a:xfrm>
          <a:prstGeom prst="rect">
            <a:avLst/>
          </a:prstGeom>
          <a:noFill/>
          <a:ln>
            <a:noFill/>
          </a:ln>
        </p:spPr>
        <p:txBody>
          <a:bodyPr anchorCtr="0" anchor="ctr" bIns="50800" lIns="50800" spcFirstLastPara="1" rIns="50800" wrap="square" tIns="50800">
            <a:normAutofit/>
          </a:bodyPr>
          <a:lstStyle>
            <a:lvl1pPr lvl="0" rtl="0" algn="ctr">
              <a:lnSpc>
                <a:spcPct val="100000"/>
              </a:lnSpc>
              <a:spcBef>
                <a:spcPts val="0"/>
              </a:spcBef>
              <a:spcAft>
                <a:spcPts val="0"/>
              </a:spcAft>
              <a:buClr>
                <a:srgbClr val="000000"/>
              </a:buClr>
              <a:buSzPts val="1800"/>
              <a:buNone/>
              <a:defRPr/>
            </a:lvl1pPr>
            <a:lvl2pPr lvl="1" rtl="0" algn="ctr">
              <a:lnSpc>
                <a:spcPct val="100000"/>
              </a:lnSpc>
              <a:spcBef>
                <a:spcPts val="0"/>
              </a:spcBef>
              <a:spcAft>
                <a:spcPts val="0"/>
              </a:spcAft>
              <a:buClr>
                <a:srgbClr val="000000"/>
              </a:buClr>
              <a:buSzPts val="1800"/>
              <a:buNone/>
              <a:defRPr/>
            </a:lvl2pPr>
            <a:lvl3pPr lvl="2" rtl="0" algn="ctr">
              <a:lnSpc>
                <a:spcPct val="100000"/>
              </a:lnSpc>
              <a:spcBef>
                <a:spcPts val="0"/>
              </a:spcBef>
              <a:spcAft>
                <a:spcPts val="0"/>
              </a:spcAft>
              <a:buClr>
                <a:srgbClr val="000000"/>
              </a:buClr>
              <a:buSzPts val="1800"/>
              <a:buNone/>
              <a:defRPr/>
            </a:lvl3pPr>
            <a:lvl4pPr lvl="3" rtl="0" algn="ctr">
              <a:lnSpc>
                <a:spcPct val="100000"/>
              </a:lnSpc>
              <a:spcBef>
                <a:spcPts val="0"/>
              </a:spcBef>
              <a:spcAft>
                <a:spcPts val="0"/>
              </a:spcAft>
              <a:buClr>
                <a:srgbClr val="000000"/>
              </a:buClr>
              <a:buSzPts val="1800"/>
              <a:buNone/>
              <a:defRPr/>
            </a:lvl4pPr>
            <a:lvl5pPr lvl="4" rtl="0" algn="ctr">
              <a:lnSpc>
                <a:spcPct val="100000"/>
              </a:lnSpc>
              <a:spcBef>
                <a:spcPts val="0"/>
              </a:spcBef>
              <a:spcAft>
                <a:spcPts val="0"/>
              </a:spcAft>
              <a:buClr>
                <a:srgbClr val="000000"/>
              </a:buClr>
              <a:buSzPts val="1800"/>
              <a:buNone/>
              <a:defRPr/>
            </a:lvl5pPr>
            <a:lvl6pPr lvl="5" rtl="0" algn="ctr">
              <a:lnSpc>
                <a:spcPct val="100000"/>
              </a:lnSpc>
              <a:spcBef>
                <a:spcPts val="0"/>
              </a:spcBef>
              <a:spcAft>
                <a:spcPts val="0"/>
              </a:spcAft>
              <a:buClr>
                <a:srgbClr val="000000"/>
              </a:buClr>
              <a:buSzPts val="1800"/>
              <a:buNone/>
              <a:defRPr/>
            </a:lvl6pPr>
            <a:lvl7pPr lvl="6" rtl="0" algn="ctr">
              <a:lnSpc>
                <a:spcPct val="100000"/>
              </a:lnSpc>
              <a:spcBef>
                <a:spcPts val="0"/>
              </a:spcBef>
              <a:spcAft>
                <a:spcPts val="0"/>
              </a:spcAft>
              <a:buClr>
                <a:srgbClr val="000000"/>
              </a:buClr>
              <a:buSzPts val="1800"/>
              <a:buNone/>
              <a:defRPr/>
            </a:lvl7pPr>
            <a:lvl8pPr lvl="7" rtl="0" algn="ctr">
              <a:lnSpc>
                <a:spcPct val="100000"/>
              </a:lnSpc>
              <a:spcBef>
                <a:spcPts val="0"/>
              </a:spcBef>
              <a:spcAft>
                <a:spcPts val="0"/>
              </a:spcAft>
              <a:buClr>
                <a:srgbClr val="000000"/>
              </a:buClr>
              <a:buSzPts val="1800"/>
              <a:buNone/>
              <a:defRPr/>
            </a:lvl8pPr>
            <a:lvl9pPr lvl="8" rtl="0" algn="ctr">
              <a:lnSpc>
                <a:spcPct val="100000"/>
              </a:lnSpc>
              <a:spcBef>
                <a:spcPts val="0"/>
              </a:spcBef>
              <a:spcAft>
                <a:spcPts val="0"/>
              </a:spcAft>
              <a:buClr>
                <a:srgbClr val="000000"/>
              </a:buClr>
              <a:buSzPts val="1800"/>
              <a:buNone/>
              <a:defRPr/>
            </a:lvl9pPr>
          </a:lstStyle>
          <a:p/>
        </p:txBody>
      </p:sp>
      <p:sp>
        <p:nvSpPr>
          <p:cNvPr id="103" name="Google Shape;103;gd25e4febba_0_300"/>
          <p:cNvSpPr txBox="1"/>
          <p:nvPr>
            <p:ph idx="1" type="body"/>
          </p:nvPr>
        </p:nvSpPr>
        <p:spPr>
          <a:xfrm>
            <a:off x="1689100" y="3149600"/>
            <a:ext cx="21005700" cy="9296400"/>
          </a:xfrm>
          <a:prstGeom prst="rect">
            <a:avLst/>
          </a:prstGeom>
          <a:noFill/>
          <a:ln>
            <a:noFill/>
          </a:ln>
        </p:spPr>
        <p:txBody>
          <a:bodyPr anchorCtr="0" anchor="ctr" bIns="50800" lIns="50800" spcFirstLastPara="1" rIns="50800" wrap="square" tIns="50800">
            <a:normAutofit/>
          </a:bodyPr>
          <a:lstStyle>
            <a:lvl1pPr indent="-609600" lvl="0" marL="457200" rtl="0" algn="l">
              <a:lnSpc>
                <a:spcPct val="100000"/>
              </a:lnSpc>
              <a:spcBef>
                <a:spcPts val="5900"/>
              </a:spcBef>
              <a:spcAft>
                <a:spcPts val="0"/>
              </a:spcAft>
              <a:buClr>
                <a:srgbClr val="000000"/>
              </a:buClr>
              <a:buSzPts val="6000"/>
              <a:buFont typeface="Helvetica Neue"/>
              <a:buChar char="•"/>
              <a:defRPr sz="4800"/>
            </a:lvl1pPr>
            <a:lvl2pPr indent="-609600" lvl="1" marL="914400" rtl="0" algn="l">
              <a:lnSpc>
                <a:spcPct val="100000"/>
              </a:lnSpc>
              <a:spcBef>
                <a:spcPts val="5900"/>
              </a:spcBef>
              <a:spcAft>
                <a:spcPts val="0"/>
              </a:spcAft>
              <a:buClr>
                <a:srgbClr val="000000"/>
              </a:buClr>
              <a:buSzPts val="6000"/>
              <a:buFont typeface="Helvetica Neue"/>
              <a:buChar char="•"/>
              <a:defRPr sz="4800"/>
            </a:lvl2pPr>
            <a:lvl3pPr indent="-609600" lvl="2" marL="1371600" rtl="0" algn="l">
              <a:lnSpc>
                <a:spcPct val="100000"/>
              </a:lnSpc>
              <a:spcBef>
                <a:spcPts val="5900"/>
              </a:spcBef>
              <a:spcAft>
                <a:spcPts val="0"/>
              </a:spcAft>
              <a:buClr>
                <a:srgbClr val="000000"/>
              </a:buClr>
              <a:buSzPts val="6000"/>
              <a:buFont typeface="Helvetica Neue"/>
              <a:buChar char="•"/>
              <a:defRPr sz="4800"/>
            </a:lvl3pPr>
            <a:lvl4pPr indent="-609600" lvl="3" marL="1828800" rtl="0" algn="l">
              <a:lnSpc>
                <a:spcPct val="100000"/>
              </a:lnSpc>
              <a:spcBef>
                <a:spcPts val="5900"/>
              </a:spcBef>
              <a:spcAft>
                <a:spcPts val="0"/>
              </a:spcAft>
              <a:buClr>
                <a:srgbClr val="000000"/>
              </a:buClr>
              <a:buSzPts val="6000"/>
              <a:buFont typeface="Helvetica Neue"/>
              <a:buChar char="•"/>
              <a:defRPr sz="4800"/>
            </a:lvl4pPr>
            <a:lvl5pPr indent="-609600" lvl="4" marL="2286000" rtl="0" algn="l">
              <a:lnSpc>
                <a:spcPct val="100000"/>
              </a:lnSpc>
              <a:spcBef>
                <a:spcPts val="5900"/>
              </a:spcBef>
              <a:spcAft>
                <a:spcPts val="0"/>
              </a:spcAft>
              <a:buClr>
                <a:srgbClr val="000000"/>
              </a:buClr>
              <a:buSzPts val="6000"/>
              <a:buFont typeface="Helvetica Neue"/>
              <a:buChar char="•"/>
              <a:defRPr sz="4800"/>
            </a:lvl5pPr>
            <a:lvl6pPr indent="-371475" lvl="5" marL="2743200" rtl="0" algn="l">
              <a:lnSpc>
                <a:spcPct val="100000"/>
              </a:lnSpc>
              <a:spcBef>
                <a:spcPts val="5900"/>
              </a:spcBef>
              <a:spcAft>
                <a:spcPts val="0"/>
              </a:spcAft>
              <a:buClr>
                <a:srgbClr val="000000"/>
              </a:buClr>
              <a:buSzPts val="2250"/>
              <a:buChar char="•"/>
              <a:defRPr/>
            </a:lvl6pPr>
            <a:lvl7pPr indent="-371475" lvl="6" marL="3200400" rtl="0" algn="l">
              <a:lnSpc>
                <a:spcPct val="100000"/>
              </a:lnSpc>
              <a:spcBef>
                <a:spcPts val="5900"/>
              </a:spcBef>
              <a:spcAft>
                <a:spcPts val="0"/>
              </a:spcAft>
              <a:buClr>
                <a:srgbClr val="000000"/>
              </a:buClr>
              <a:buSzPts val="2250"/>
              <a:buChar char="•"/>
              <a:defRPr/>
            </a:lvl7pPr>
            <a:lvl8pPr indent="-371475" lvl="7" marL="3657600" rtl="0" algn="l">
              <a:lnSpc>
                <a:spcPct val="100000"/>
              </a:lnSpc>
              <a:spcBef>
                <a:spcPts val="5900"/>
              </a:spcBef>
              <a:spcAft>
                <a:spcPts val="0"/>
              </a:spcAft>
              <a:buClr>
                <a:srgbClr val="000000"/>
              </a:buClr>
              <a:buSzPts val="2250"/>
              <a:buChar char="•"/>
              <a:defRPr/>
            </a:lvl8pPr>
            <a:lvl9pPr indent="-371475" lvl="8" marL="4114800" rtl="0" algn="l">
              <a:lnSpc>
                <a:spcPct val="100000"/>
              </a:lnSpc>
              <a:spcBef>
                <a:spcPts val="5900"/>
              </a:spcBef>
              <a:spcAft>
                <a:spcPts val="0"/>
              </a:spcAft>
              <a:buClr>
                <a:srgbClr val="000000"/>
              </a:buClr>
              <a:buSzPts val="2250"/>
              <a:buChar char="•"/>
              <a:defRPr/>
            </a:lvl9pPr>
          </a:lstStyle>
          <a:p/>
        </p:txBody>
      </p:sp>
      <p:sp>
        <p:nvSpPr>
          <p:cNvPr id="104" name="Google Shape;104;gd25e4febba_0_300"/>
          <p:cNvSpPr txBox="1"/>
          <p:nvPr>
            <p:ph idx="12" type="sldNum"/>
          </p:nvPr>
        </p:nvSpPr>
        <p:spPr>
          <a:xfrm>
            <a:off x="11959031" y="13081000"/>
            <a:ext cx="453300" cy="461100"/>
          </a:xfrm>
          <a:prstGeom prst="rect">
            <a:avLst/>
          </a:prstGeom>
          <a:noFill/>
          <a:ln>
            <a:noFill/>
          </a:ln>
        </p:spPr>
        <p:txBody>
          <a:bodyPr anchorCtr="0" anchor="t"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105" name="Shape 105"/>
        <p:cNvGrpSpPr/>
        <p:nvPr/>
      </p:nvGrpSpPr>
      <p:grpSpPr>
        <a:xfrm>
          <a:off x="0" y="0"/>
          <a:ext cx="0" cy="0"/>
          <a:chOff x="0" y="0"/>
          <a:chExt cx="0" cy="0"/>
        </a:xfrm>
      </p:grpSpPr>
      <p:sp>
        <p:nvSpPr>
          <p:cNvPr id="106" name="Google Shape;106;gd25e4febba_0_304"/>
          <p:cNvSpPr/>
          <p:nvPr>
            <p:ph idx="2" type="pic"/>
          </p:nvPr>
        </p:nvSpPr>
        <p:spPr>
          <a:xfrm>
            <a:off x="10960100" y="3149600"/>
            <a:ext cx="13944600" cy="9296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107" name="Google Shape;107;gd25e4febba_0_304"/>
          <p:cNvSpPr txBox="1"/>
          <p:nvPr>
            <p:ph type="title"/>
          </p:nvPr>
        </p:nvSpPr>
        <p:spPr>
          <a:xfrm>
            <a:off x="1689100" y="355600"/>
            <a:ext cx="21005700" cy="2286000"/>
          </a:xfrm>
          <a:prstGeom prst="rect">
            <a:avLst/>
          </a:prstGeom>
          <a:noFill/>
          <a:ln>
            <a:noFill/>
          </a:ln>
        </p:spPr>
        <p:txBody>
          <a:bodyPr anchorCtr="0" anchor="ctr" bIns="50800" lIns="50800" spcFirstLastPara="1" rIns="50800" wrap="square" tIns="50800">
            <a:normAutofit/>
          </a:bodyPr>
          <a:lstStyle>
            <a:lvl1pPr lvl="0" rtl="0" algn="ctr">
              <a:lnSpc>
                <a:spcPct val="100000"/>
              </a:lnSpc>
              <a:spcBef>
                <a:spcPts val="0"/>
              </a:spcBef>
              <a:spcAft>
                <a:spcPts val="0"/>
              </a:spcAft>
              <a:buClr>
                <a:srgbClr val="000000"/>
              </a:buClr>
              <a:buSzPts val="1800"/>
              <a:buNone/>
              <a:defRPr/>
            </a:lvl1pPr>
            <a:lvl2pPr lvl="1" rtl="0" algn="ctr">
              <a:lnSpc>
                <a:spcPct val="100000"/>
              </a:lnSpc>
              <a:spcBef>
                <a:spcPts val="0"/>
              </a:spcBef>
              <a:spcAft>
                <a:spcPts val="0"/>
              </a:spcAft>
              <a:buClr>
                <a:srgbClr val="000000"/>
              </a:buClr>
              <a:buSzPts val="1800"/>
              <a:buNone/>
              <a:defRPr/>
            </a:lvl2pPr>
            <a:lvl3pPr lvl="2" rtl="0" algn="ctr">
              <a:lnSpc>
                <a:spcPct val="100000"/>
              </a:lnSpc>
              <a:spcBef>
                <a:spcPts val="0"/>
              </a:spcBef>
              <a:spcAft>
                <a:spcPts val="0"/>
              </a:spcAft>
              <a:buClr>
                <a:srgbClr val="000000"/>
              </a:buClr>
              <a:buSzPts val="1800"/>
              <a:buNone/>
              <a:defRPr/>
            </a:lvl3pPr>
            <a:lvl4pPr lvl="3" rtl="0" algn="ctr">
              <a:lnSpc>
                <a:spcPct val="100000"/>
              </a:lnSpc>
              <a:spcBef>
                <a:spcPts val="0"/>
              </a:spcBef>
              <a:spcAft>
                <a:spcPts val="0"/>
              </a:spcAft>
              <a:buClr>
                <a:srgbClr val="000000"/>
              </a:buClr>
              <a:buSzPts val="1800"/>
              <a:buNone/>
              <a:defRPr/>
            </a:lvl4pPr>
            <a:lvl5pPr lvl="4" rtl="0" algn="ctr">
              <a:lnSpc>
                <a:spcPct val="100000"/>
              </a:lnSpc>
              <a:spcBef>
                <a:spcPts val="0"/>
              </a:spcBef>
              <a:spcAft>
                <a:spcPts val="0"/>
              </a:spcAft>
              <a:buClr>
                <a:srgbClr val="000000"/>
              </a:buClr>
              <a:buSzPts val="1800"/>
              <a:buNone/>
              <a:defRPr/>
            </a:lvl5pPr>
            <a:lvl6pPr lvl="5" rtl="0" algn="ctr">
              <a:lnSpc>
                <a:spcPct val="100000"/>
              </a:lnSpc>
              <a:spcBef>
                <a:spcPts val="0"/>
              </a:spcBef>
              <a:spcAft>
                <a:spcPts val="0"/>
              </a:spcAft>
              <a:buClr>
                <a:srgbClr val="000000"/>
              </a:buClr>
              <a:buSzPts val="1800"/>
              <a:buNone/>
              <a:defRPr/>
            </a:lvl6pPr>
            <a:lvl7pPr lvl="6" rtl="0" algn="ctr">
              <a:lnSpc>
                <a:spcPct val="100000"/>
              </a:lnSpc>
              <a:spcBef>
                <a:spcPts val="0"/>
              </a:spcBef>
              <a:spcAft>
                <a:spcPts val="0"/>
              </a:spcAft>
              <a:buClr>
                <a:srgbClr val="000000"/>
              </a:buClr>
              <a:buSzPts val="1800"/>
              <a:buNone/>
              <a:defRPr/>
            </a:lvl7pPr>
            <a:lvl8pPr lvl="7" rtl="0" algn="ctr">
              <a:lnSpc>
                <a:spcPct val="100000"/>
              </a:lnSpc>
              <a:spcBef>
                <a:spcPts val="0"/>
              </a:spcBef>
              <a:spcAft>
                <a:spcPts val="0"/>
              </a:spcAft>
              <a:buClr>
                <a:srgbClr val="000000"/>
              </a:buClr>
              <a:buSzPts val="1800"/>
              <a:buNone/>
              <a:defRPr/>
            </a:lvl8pPr>
            <a:lvl9pPr lvl="8" rtl="0" algn="ctr">
              <a:lnSpc>
                <a:spcPct val="100000"/>
              </a:lnSpc>
              <a:spcBef>
                <a:spcPts val="0"/>
              </a:spcBef>
              <a:spcAft>
                <a:spcPts val="0"/>
              </a:spcAft>
              <a:buClr>
                <a:srgbClr val="000000"/>
              </a:buClr>
              <a:buSzPts val="1800"/>
              <a:buNone/>
              <a:defRPr/>
            </a:lvl9pPr>
          </a:lstStyle>
          <a:p/>
        </p:txBody>
      </p:sp>
      <p:sp>
        <p:nvSpPr>
          <p:cNvPr id="108" name="Google Shape;108;gd25e4febba_0_304"/>
          <p:cNvSpPr txBox="1"/>
          <p:nvPr>
            <p:ph idx="1" type="body"/>
          </p:nvPr>
        </p:nvSpPr>
        <p:spPr>
          <a:xfrm>
            <a:off x="1689100" y="3149600"/>
            <a:ext cx="10223400" cy="9296400"/>
          </a:xfrm>
          <a:prstGeom prst="rect">
            <a:avLst/>
          </a:prstGeom>
          <a:noFill/>
          <a:ln>
            <a:noFill/>
          </a:ln>
        </p:spPr>
        <p:txBody>
          <a:bodyPr anchorCtr="0" anchor="ctr" bIns="50800" lIns="50800" spcFirstLastPara="1" rIns="50800" wrap="square" tIns="50800">
            <a:normAutofit/>
          </a:bodyPr>
          <a:lstStyle>
            <a:lvl1pPr indent="-530225" lvl="0" marL="457200" rtl="0" algn="l">
              <a:lnSpc>
                <a:spcPct val="100000"/>
              </a:lnSpc>
              <a:spcBef>
                <a:spcPts val="4500"/>
              </a:spcBef>
              <a:spcAft>
                <a:spcPts val="0"/>
              </a:spcAft>
              <a:buClr>
                <a:srgbClr val="000000"/>
              </a:buClr>
              <a:buSzPts val="4750"/>
              <a:buFont typeface="Helvetica Neue"/>
              <a:buChar char="•"/>
              <a:defRPr sz="3800"/>
            </a:lvl1pPr>
            <a:lvl2pPr indent="-530225" lvl="1" marL="914400" rtl="0" algn="l">
              <a:lnSpc>
                <a:spcPct val="100000"/>
              </a:lnSpc>
              <a:spcBef>
                <a:spcPts val="4500"/>
              </a:spcBef>
              <a:spcAft>
                <a:spcPts val="0"/>
              </a:spcAft>
              <a:buClr>
                <a:srgbClr val="000000"/>
              </a:buClr>
              <a:buSzPts val="4750"/>
              <a:buFont typeface="Helvetica Neue"/>
              <a:buChar char="•"/>
              <a:defRPr sz="3800"/>
            </a:lvl2pPr>
            <a:lvl3pPr indent="-530225" lvl="2" marL="1371600" rtl="0" algn="l">
              <a:lnSpc>
                <a:spcPct val="100000"/>
              </a:lnSpc>
              <a:spcBef>
                <a:spcPts val="4500"/>
              </a:spcBef>
              <a:spcAft>
                <a:spcPts val="0"/>
              </a:spcAft>
              <a:buClr>
                <a:srgbClr val="000000"/>
              </a:buClr>
              <a:buSzPts val="4750"/>
              <a:buFont typeface="Helvetica Neue"/>
              <a:buChar char="•"/>
              <a:defRPr sz="3800"/>
            </a:lvl3pPr>
            <a:lvl4pPr indent="-530225" lvl="3" marL="1828800" rtl="0" algn="l">
              <a:lnSpc>
                <a:spcPct val="100000"/>
              </a:lnSpc>
              <a:spcBef>
                <a:spcPts val="4500"/>
              </a:spcBef>
              <a:spcAft>
                <a:spcPts val="0"/>
              </a:spcAft>
              <a:buClr>
                <a:srgbClr val="000000"/>
              </a:buClr>
              <a:buSzPts val="4750"/>
              <a:buFont typeface="Helvetica Neue"/>
              <a:buChar char="•"/>
              <a:defRPr sz="3800"/>
            </a:lvl4pPr>
            <a:lvl5pPr indent="-530225" lvl="4" marL="2286000" rtl="0" algn="l">
              <a:lnSpc>
                <a:spcPct val="100000"/>
              </a:lnSpc>
              <a:spcBef>
                <a:spcPts val="4500"/>
              </a:spcBef>
              <a:spcAft>
                <a:spcPts val="0"/>
              </a:spcAft>
              <a:buClr>
                <a:srgbClr val="000000"/>
              </a:buClr>
              <a:buSzPts val="4750"/>
              <a:buFont typeface="Helvetica Neue"/>
              <a:buChar char="•"/>
              <a:defRPr sz="3800"/>
            </a:lvl5pPr>
            <a:lvl6pPr indent="-371475" lvl="5" marL="2743200" rtl="0" algn="l">
              <a:lnSpc>
                <a:spcPct val="100000"/>
              </a:lnSpc>
              <a:spcBef>
                <a:spcPts val="5900"/>
              </a:spcBef>
              <a:spcAft>
                <a:spcPts val="0"/>
              </a:spcAft>
              <a:buClr>
                <a:srgbClr val="000000"/>
              </a:buClr>
              <a:buSzPts val="2250"/>
              <a:buChar char="•"/>
              <a:defRPr/>
            </a:lvl6pPr>
            <a:lvl7pPr indent="-371475" lvl="6" marL="3200400" rtl="0" algn="l">
              <a:lnSpc>
                <a:spcPct val="100000"/>
              </a:lnSpc>
              <a:spcBef>
                <a:spcPts val="5900"/>
              </a:spcBef>
              <a:spcAft>
                <a:spcPts val="0"/>
              </a:spcAft>
              <a:buClr>
                <a:srgbClr val="000000"/>
              </a:buClr>
              <a:buSzPts val="2250"/>
              <a:buChar char="•"/>
              <a:defRPr/>
            </a:lvl7pPr>
            <a:lvl8pPr indent="-371475" lvl="7" marL="3657600" rtl="0" algn="l">
              <a:lnSpc>
                <a:spcPct val="100000"/>
              </a:lnSpc>
              <a:spcBef>
                <a:spcPts val="5900"/>
              </a:spcBef>
              <a:spcAft>
                <a:spcPts val="0"/>
              </a:spcAft>
              <a:buClr>
                <a:srgbClr val="000000"/>
              </a:buClr>
              <a:buSzPts val="2250"/>
              <a:buChar char="•"/>
              <a:defRPr/>
            </a:lvl8pPr>
            <a:lvl9pPr indent="-371475" lvl="8" marL="4114800" rtl="0" algn="l">
              <a:lnSpc>
                <a:spcPct val="100000"/>
              </a:lnSpc>
              <a:spcBef>
                <a:spcPts val="5900"/>
              </a:spcBef>
              <a:spcAft>
                <a:spcPts val="0"/>
              </a:spcAft>
              <a:buClr>
                <a:srgbClr val="000000"/>
              </a:buClr>
              <a:buSzPts val="2250"/>
              <a:buChar char="•"/>
              <a:defRPr/>
            </a:lvl9pPr>
          </a:lstStyle>
          <a:p/>
        </p:txBody>
      </p:sp>
      <p:sp>
        <p:nvSpPr>
          <p:cNvPr id="109" name="Google Shape;109;gd25e4febba_0_304"/>
          <p:cNvSpPr txBox="1"/>
          <p:nvPr>
            <p:ph idx="12" type="sldNum"/>
          </p:nvPr>
        </p:nvSpPr>
        <p:spPr>
          <a:xfrm>
            <a:off x="11959031" y="13081000"/>
            <a:ext cx="453300" cy="461100"/>
          </a:xfrm>
          <a:prstGeom prst="rect">
            <a:avLst/>
          </a:prstGeom>
          <a:noFill/>
          <a:ln>
            <a:noFill/>
          </a:ln>
        </p:spPr>
        <p:txBody>
          <a:bodyPr anchorCtr="0" anchor="t"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110" name="Shape 110"/>
        <p:cNvGrpSpPr/>
        <p:nvPr/>
      </p:nvGrpSpPr>
      <p:grpSpPr>
        <a:xfrm>
          <a:off x="0" y="0"/>
          <a:ext cx="0" cy="0"/>
          <a:chOff x="0" y="0"/>
          <a:chExt cx="0" cy="0"/>
        </a:xfrm>
      </p:grpSpPr>
      <p:sp>
        <p:nvSpPr>
          <p:cNvPr id="111" name="Google Shape;111;gd25e4febba_0_309"/>
          <p:cNvSpPr txBox="1"/>
          <p:nvPr>
            <p:ph idx="1" type="body"/>
          </p:nvPr>
        </p:nvSpPr>
        <p:spPr>
          <a:xfrm>
            <a:off x="1689100" y="1778000"/>
            <a:ext cx="21005700" cy="10160100"/>
          </a:xfrm>
          <a:prstGeom prst="rect">
            <a:avLst/>
          </a:prstGeom>
          <a:noFill/>
          <a:ln>
            <a:noFill/>
          </a:ln>
        </p:spPr>
        <p:txBody>
          <a:bodyPr anchorCtr="0" anchor="ctr" bIns="50800" lIns="50800" spcFirstLastPara="1" rIns="50800" wrap="square" tIns="50800">
            <a:normAutofit/>
          </a:bodyPr>
          <a:lstStyle>
            <a:lvl1pPr indent="-609600" lvl="0" marL="457200" rtl="0" algn="l">
              <a:lnSpc>
                <a:spcPct val="100000"/>
              </a:lnSpc>
              <a:spcBef>
                <a:spcPts val="5900"/>
              </a:spcBef>
              <a:spcAft>
                <a:spcPts val="0"/>
              </a:spcAft>
              <a:buClr>
                <a:srgbClr val="000000"/>
              </a:buClr>
              <a:buSzPts val="6000"/>
              <a:buFont typeface="Helvetica Neue"/>
              <a:buChar char="•"/>
              <a:defRPr sz="4800"/>
            </a:lvl1pPr>
            <a:lvl2pPr indent="-609600" lvl="1" marL="914400" rtl="0" algn="l">
              <a:lnSpc>
                <a:spcPct val="100000"/>
              </a:lnSpc>
              <a:spcBef>
                <a:spcPts val="5900"/>
              </a:spcBef>
              <a:spcAft>
                <a:spcPts val="0"/>
              </a:spcAft>
              <a:buClr>
                <a:srgbClr val="000000"/>
              </a:buClr>
              <a:buSzPts val="6000"/>
              <a:buFont typeface="Helvetica Neue"/>
              <a:buChar char="•"/>
              <a:defRPr sz="4800"/>
            </a:lvl2pPr>
            <a:lvl3pPr indent="-609600" lvl="2" marL="1371600" rtl="0" algn="l">
              <a:lnSpc>
                <a:spcPct val="100000"/>
              </a:lnSpc>
              <a:spcBef>
                <a:spcPts val="5900"/>
              </a:spcBef>
              <a:spcAft>
                <a:spcPts val="0"/>
              </a:spcAft>
              <a:buClr>
                <a:srgbClr val="000000"/>
              </a:buClr>
              <a:buSzPts val="6000"/>
              <a:buFont typeface="Helvetica Neue"/>
              <a:buChar char="•"/>
              <a:defRPr sz="4800"/>
            </a:lvl3pPr>
            <a:lvl4pPr indent="-609600" lvl="3" marL="1828800" rtl="0" algn="l">
              <a:lnSpc>
                <a:spcPct val="100000"/>
              </a:lnSpc>
              <a:spcBef>
                <a:spcPts val="5900"/>
              </a:spcBef>
              <a:spcAft>
                <a:spcPts val="0"/>
              </a:spcAft>
              <a:buClr>
                <a:srgbClr val="000000"/>
              </a:buClr>
              <a:buSzPts val="6000"/>
              <a:buFont typeface="Helvetica Neue"/>
              <a:buChar char="•"/>
              <a:defRPr sz="4800"/>
            </a:lvl4pPr>
            <a:lvl5pPr indent="-609600" lvl="4" marL="2286000" rtl="0" algn="l">
              <a:lnSpc>
                <a:spcPct val="100000"/>
              </a:lnSpc>
              <a:spcBef>
                <a:spcPts val="5900"/>
              </a:spcBef>
              <a:spcAft>
                <a:spcPts val="0"/>
              </a:spcAft>
              <a:buClr>
                <a:srgbClr val="000000"/>
              </a:buClr>
              <a:buSzPts val="6000"/>
              <a:buFont typeface="Helvetica Neue"/>
              <a:buChar char="•"/>
              <a:defRPr sz="4800"/>
            </a:lvl5pPr>
            <a:lvl6pPr indent="-371475" lvl="5" marL="2743200" rtl="0" algn="l">
              <a:lnSpc>
                <a:spcPct val="100000"/>
              </a:lnSpc>
              <a:spcBef>
                <a:spcPts val="5900"/>
              </a:spcBef>
              <a:spcAft>
                <a:spcPts val="0"/>
              </a:spcAft>
              <a:buClr>
                <a:srgbClr val="000000"/>
              </a:buClr>
              <a:buSzPts val="2250"/>
              <a:buChar char="•"/>
              <a:defRPr/>
            </a:lvl6pPr>
            <a:lvl7pPr indent="-371475" lvl="6" marL="3200400" rtl="0" algn="l">
              <a:lnSpc>
                <a:spcPct val="100000"/>
              </a:lnSpc>
              <a:spcBef>
                <a:spcPts val="5900"/>
              </a:spcBef>
              <a:spcAft>
                <a:spcPts val="0"/>
              </a:spcAft>
              <a:buClr>
                <a:srgbClr val="000000"/>
              </a:buClr>
              <a:buSzPts val="2250"/>
              <a:buChar char="•"/>
              <a:defRPr/>
            </a:lvl7pPr>
            <a:lvl8pPr indent="-371475" lvl="7" marL="3657600" rtl="0" algn="l">
              <a:lnSpc>
                <a:spcPct val="100000"/>
              </a:lnSpc>
              <a:spcBef>
                <a:spcPts val="5900"/>
              </a:spcBef>
              <a:spcAft>
                <a:spcPts val="0"/>
              </a:spcAft>
              <a:buClr>
                <a:srgbClr val="000000"/>
              </a:buClr>
              <a:buSzPts val="2250"/>
              <a:buChar char="•"/>
              <a:defRPr/>
            </a:lvl8pPr>
            <a:lvl9pPr indent="-371475" lvl="8" marL="4114800" rtl="0" algn="l">
              <a:lnSpc>
                <a:spcPct val="100000"/>
              </a:lnSpc>
              <a:spcBef>
                <a:spcPts val="5900"/>
              </a:spcBef>
              <a:spcAft>
                <a:spcPts val="0"/>
              </a:spcAft>
              <a:buClr>
                <a:srgbClr val="000000"/>
              </a:buClr>
              <a:buSzPts val="2250"/>
              <a:buChar char="•"/>
              <a:defRPr/>
            </a:lvl9pPr>
          </a:lstStyle>
          <a:p/>
        </p:txBody>
      </p:sp>
      <p:sp>
        <p:nvSpPr>
          <p:cNvPr id="112" name="Google Shape;112;gd25e4febba_0_309"/>
          <p:cNvSpPr txBox="1"/>
          <p:nvPr>
            <p:ph idx="12" type="sldNum"/>
          </p:nvPr>
        </p:nvSpPr>
        <p:spPr>
          <a:xfrm>
            <a:off x="11959031" y="13081000"/>
            <a:ext cx="453300" cy="461100"/>
          </a:xfrm>
          <a:prstGeom prst="rect">
            <a:avLst/>
          </a:prstGeom>
          <a:noFill/>
          <a:ln>
            <a:noFill/>
          </a:ln>
        </p:spPr>
        <p:txBody>
          <a:bodyPr anchorCtr="0" anchor="t"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113" name="Shape 113"/>
        <p:cNvGrpSpPr/>
        <p:nvPr/>
      </p:nvGrpSpPr>
      <p:grpSpPr>
        <a:xfrm>
          <a:off x="0" y="0"/>
          <a:ext cx="0" cy="0"/>
          <a:chOff x="0" y="0"/>
          <a:chExt cx="0" cy="0"/>
        </a:xfrm>
      </p:grpSpPr>
      <p:sp>
        <p:nvSpPr>
          <p:cNvPr id="114" name="Google Shape;114;gd25e4febba_0_312"/>
          <p:cNvSpPr/>
          <p:nvPr>
            <p:ph idx="2" type="pic"/>
          </p:nvPr>
        </p:nvSpPr>
        <p:spPr>
          <a:xfrm>
            <a:off x="15300325" y="7048500"/>
            <a:ext cx="8325000" cy="555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115" name="Google Shape;115;gd25e4febba_0_312"/>
          <p:cNvSpPr/>
          <p:nvPr>
            <p:ph idx="3" type="pic"/>
          </p:nvPr>
        </p:nvSpPr>
        <p:spPr>
          <a:xfrm>
            <a:off x="15760700" y="863600"/>
            <a:ext cx="7404000" cy="7404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116" name="Google Shape;116;gd25e4febba_0_312"/>
          <p:cNvSpPr/>
          <p:nvPr>
            <p:ph idx="4" type="pic"/>
          </p:nvPr>
        </p:nvSpPr>
        <p:spPr>
          <a:xfrm>
            <a:off x="-990600" y="1130300"/>
            <a:ext cx="17202000" cy="11468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117" name="Google Shape;117;gd25e4febba_0_312"/>
          <p:cNvSpPr txBox="1"/>
          <p:nvPr>
            <p:ph idx="12" type="sldNum"/>
          </p:nvPr>
        </p:nvSpPr>
        <p:spPr>
          <a:xfrm>
            <a:off x="11959031" y="13081000"/>
            <a:ext cx="453300" cy="461100"/>
          </a:xfrm>
          <a:prstGeom prst="rect">
            <a:avLst/>
          </a:prstGeom>
          <a:noFill/>
          <a:ln>
            <a:noFill/>
          </a:ln>
        </p:spPr>
        <p:txBody>
          <a:bodyPr anchorCtr="0" anchor="t"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18" name="Shape 118"/>
        <p:cNvGrpSpPr/>
        <p:nvPr/>
      </p:nvGrpSpPr>
      <p:grpSpPr>
        <a:xfrm>
          <a:off x="0" y="0"/>
          <a:ext cx="0" cy="0"/>
          <a:chOff x="0" y="0"/>
          <a:chExt cx="0" cy="0"/>
        </a:xfrm>
      </p:grpSpPr>
      <p:sp>
        <p:nvSpPr>
          <p:cNvPr id="119" name="Google Shape;119;gd25e4febba_0_317"/>
          <p:cNvSpPr/>
          <p:nvPr>
            <p:ph idx="2" type="pic"/>
          </p:nvPr>
        </p:nvSpPr>
        <p:spPr>
          <a:xfrm>
            <a:off x="-50800" y="-1270000"/>
            <a:ext cx="24485700" cy="16323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120" name="Google Shape;120;gd25e4febba_0_317"/>
          <p:cNvSpPr txBox="1"/>
          <p:nvPr>
            <p:ph idx="12" type="sldNum"/>
          </p:nvPr>
        </p:nvSpPr>
        <p:spPr>
          <a:xfrm>
            <a:off x="11959031" y="13081000"/>
            <a:ext cx="453300" cy="461100"/>
          </a:xfrm>
          <a:prstGeom prst="rect">
            <a:avLst/>
          </a:prstGeom>
          <a:noFill/>
          <a:ln>
            <a:noFill/>
          </a:ln>
        </p:spPr>
        <p:txBody>
          <a:bodyPr anchorCtr="0" anchor="t"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21" name="Shape 121"/>
        <p:cNvGrpSpPr/>
        <p:nvPr/>
      </p:nvGrpSpPr>
      <p:grpSpPr>
        <a:xfrm>
          <a:off x="0" y="0"/>
          <a:ext cx="0" cy="0"/>
          <a:chOff x="0" y="0"/>
          <a:chExt cx="0" cy="0"/>
        </a:xfrm>
      </p:grpSpPr>
      <p:sp>
        <p:nvSpPr>
          <p:cNvPr id="122" name="Google Shape;122;gd25e4febba_0_320"/>
          <p:cNvSpPr txBox="1"/>
          <p:nvPr>
            <p:ph idx="12" type="sldNum"/>
          </p:nvPr>
        </p:nvSpPr>
        <p:spPr>
          <a:xfrm>
            <a:off x="11959031" y="13081000"/>
            <a:ext cx="453300" cy="461100"/>
          </a:xfrm>
          <a:prstGeom prst="rect">
            <a:avLst/>
          </a:prstGeom>
          <a:noFill/>
          <a:ln>
            <a:noFill/>
          </a:ln>
        </p:spPr>
        <p:txBody>
          <a:bodyPr anchorCtr="0" anchor="t"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with placeholder)">
  <p:cSld name="Title &amp; Subtitle (with placeholder)">
    <p:spTree>
      <p:nvGrpSpPr>
        <p:cNvPr id="17" name="Shape 17"/>
        <p:cNvGrpSpPr/>
        <p:nvPr/>
      </p:nvGrpSpPr>
      <p:grpSpPr>
        <a:xfrm>
          <a:off x="0" y="0"/>
          <a:ext cx="0" cy="0"/>
          <a:chOff x="0" y="0"/>
          <a:chExt cx="0" cy="0"/>
        </a:xfrm>
      </p:grpSpPr>
      <p:sp>
        <p:nvSpPr>
          <p:cNvPr id="18" name="Google Shape;18;p38"/>
          <p:cNvSpPr/>
          <p:nvPr>
            <p:ph idx="2" type="pic"/>
          </p:nvPr>
        </p:nvSpPr>
        <p:spPr>
          <a:xfrm>
            <a:off x="1897063" y="2035175"/>
            <a:ext cx="3589337" cy="3382963"/>
          </a:xfrm>
          <a:prstGeom prst="rect">
            <a:avLst/>
          </a:prstGeom>
          <a:noFill/>
          <a:ln>
            <a:noFill/>
          </a:ln>
        </p:spPr>
        <p:txBody>
          <a:bodyPr anchorCtr="0" anchor="t" bIns="50800" lIns="50800" spcFirstLastPara="1" rIns="50800" wrap="square" tIns="50800">
            <a:normAutofit/>
          </a:bodyPr>
          <a:lstStyle>
            <a:lvl1pPr lvl="0" marR="0" rtl="0" algn="ctr">
              <a:lnSpc>
                <a:spcPct val="100000"/>
              </a:lnSpc>
              <a:spcBef>
                <a:spcPts val="5900"/>
              </a:spcBef>
              <a:spcAft>
                <a:spcPts val="0"/>
              </a:spcAft>
              <a:buClr>
                <a:srgbClr val="000000"/>
              </a:buClr>
              <a:buSzPts val="3500"/>
              <a:buFont typeface="Helvetica Neue"/>
              <a:buNone/>
              <a:defRPr b="0" i="0" sz="28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19" name="Google Shape;19;p38"/>
          <p:cNvSpPr/>
          <p:nvPr>
            <p:ph idx="3" type="pic"/>
          </p:nvPr>
        </p:nvSpPr>
        <p:spPr>
          <a:xfrm>
            <a:off x="5791200" y="2048893"/>
            <a:ext cx="3589337" cy="3382963"/>
          </a:xfrm>
          <a:prstGeom prst="rect">
            <a:avLst/>
          </a:prstGeom>
          <a:noFill/>
          <a:ln>
            <a:noFill/>
          </a:ln>
        </p:spPr>
        <p:txBody>
          <a:bodyPr anchorCtr="0" anchor="t" bIns="50800" lIns="50800" spcFirstLastPara="1" rIns="50800" wrap="square" tIns="50800">
            <a:normAutofit/>
          </a:bodyPr>
          <a:lstStyle>
            <a:lvl1pPr lvl="0" marR="0" rtl="0" algn="ctr">
              <a:lnSpc>
                <a:spcPct val="100000"/>
              </a:lnSpc>
              <a:spcBef>
                <a:spcPts val="5900"/>
              </a:spcBef>
              <a:spcAft>
                <a:spcPts val="0"/>
              </a:spcAft>
              <a:buClr>
                <a:srgbClr val="000000"/>
              </a:buClr>
              <a:buSzPts val="3500"/>
              <a:buFont typeface="Helvetica Neue"/>
              <a:buNone/>
              <a:defRPr b="0" i="0" sz="28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20" name="Google Shape;20;p38"/>
          <p:cNvSpPr/>
          <p:nvPr>
            <p:ph idx="4" type="pic"/>
          </p:nvPr>
        </p:nvSpPr>
        <p:spPr>
          <a:xfrm>
            <a:off x="9685337" y="2048893"/>
            <a:ext cx="3589337" cy="3382963"/>
          </a:xfrm>
          <a:prstGeom prst="rect">
            <a:avLst/>
          </a:prstGeom>
          <a:noFill/>
          <a:ln>
            <a:noFill/>
          </a:ln>
        </p:spPr>
        <p:txBody>
          <a:bodyPr anchorCtr="0" anchor="t" bIns="50800" lIns="50800" spcFirstLastPara="1" rIns="50800" wrap="square" tIns="50800">
            <a:normAutofit/>
          </a:bodyPr>
          <a:lstStyle>
            <a:lvl1pPr lvl="0" marR="0" rtl="0" algn="ctr">
              <a:lnSpc>
                <a:spcPct val="100000"/>
              </a:lnSpc>
              <a:spcBef>
                <a:spcPts val="5900"/>
              </a:spcBef>
              <a:spcAft>
                <a:spcPts val="0"/>
              </a:spcAft>
              <a:buClr>
                <a:srgbClr val="000000"/>
              </a:buClr>
              <a:buSzPts val="3500"/>
              <a:buFont typeface="Helvetica Neue"/>
              <a:buNone/>
              <a:defRPr b="0" i="0" sz="28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21" name="Google Shape;21;p38"/>
          <p:cNvSpPr/>
          <p:nvPr>
            <p:ph idx="5" type="pic"/>
          </p:nvPr>
        </p:nvSpPr>
        <p:spPr>
          <a:xfrm>
            <a:off x="13579473" y="2035174"/>
            <a:ext cx="3589337" cy="3382963"/>
          </a:xfrm>
          <a:prstGeom prst="rect">
            <a:avLst/>
          </a:prstGeom>
          <a:noFill/>
          <a:ln>
            <a:noFill/>
          </a:ln>
        </p:spPr>
        <p:txBody>
          <a:bodyPr anchorCtr="0" anchor="t" bIns="50800" lIns="50800" spcFirstLastPara="1" rIns="50800" wrap="square" tIns="50800">
            <a:normAutofit/>
          </a:bodyPr>
          <a:lstStyle>
            <a:lvl1pPr lvl="0" marR="0" rtl="0" algn="ctr">
              <a:lnSpc>
                <a:spcPct val="100000"/>
              </a:lnSpc>
              <a:spcBef>
                <a:spcPts val="5900"/>
              </a:spcBef>
              <a:spcAft>
                <a:spcPts val="0"/>
              </a:spcAft>
              <a:buClr>
                <a:srgbClr val="000000"/>
              </a:buClr>
              <a:buSzPts val="3500"/>
              <a:buFont typeface="Helvetica Neue"/>
              <a:buNone/>
              <a:defRPr b="0" i="0" sz="28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22" name="Google Shape;22;p38"/>
          <p:cNvSpPr/>
          <p:nvPr>
            <p:ph idx="6" type="pic"/>
          </p:nvPr>
        </p:nvSpPr>
        <p:spPr>
          <a:xfrm>
            <a:off x="1897062" y="5707153"/>
            <a:ext cx="3589337" cy="3382963"/>
          </a:xfrm>
          <a:prstGeom prst="rect">
            <a:avLst/>
          </a:prstGeom>
          <a:noFill/>
          <a:ln>
            <a:noFill/>
          </a:ln>
        </p:spPr>
        <p:txBody>
          <a:bodyPr anchorCtr="0" anchor="t" bIns="50800" lIns="50800" spcFirstLastPara="1" rIns="50800" wrap="square" tIns="50800">
            <a:normAutofit/>
          </a:bodyPr>
          <a:lstStyle>
            <a:lvl1pPr lvl="0" marR="0" rtl="0" algn="ctr">
              <a:lnSpc>
                <a:spcPct val="100000"/>
              </a:lnSpc>
              <a:spcBef>
                <a:spcPts val="5900"/>
              </a:spcBef>
              <a:spcAft>
                <a:spcPts val="0"/>
              </a:spcAft>
              <a:buClr>
                <a:srgbClr val="000000"/>
              </a:buClr>
              <a:buSzPts val="3500"/>
              <a:buFont typeface="Helvetica Neue"/>
              <a:buNone/>
              <a:defRPr b="0" i="0" sz="28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23" name="Google Shape;23;p38"/>
          <p:cNvSpPr/>
          <p:nvPr>
            <p:ph idx="7" type="pic"/>
          </p:nvPr>
        </p:nvSpPr>
        <p:spPr>
          <a:xfrm>
            <a:off x="5791200" y="5707153"/>
            <a:ext cx="3589337" cy="3382963"/>
          </a:xfrm>
          <a:prstGeom prst="rect">
            <a:avLst/>
          </a:prstGeom>
          <a:noFill/>
          <a:ln>
            <a:noFill/>
          </a:ln>
        </p:spPr>
        <p:txBody>
          <a:bodyPr anchorCtr="0" anchor="t" bIns="50800" lIns="50800" spcFirstLastPara="1" rIns="50800" wrap="square" tIns="50800">
            <a:normAutofit/>
          </a:bodyPr>
          <a:lstStyle>
            <a:lvl1pPr lvl="0" marR="0" rtl="0" algn="ctr">
              <a:lnSpc>
                <a:spcPct val="100000"/>
              </a:lnSpc>
              <a:spcBef>
                <a:spcPts val="5900"/>
              </a:spcBef>
              <a:spcAft>
                <a:spcPts val="0"/>
              </a:spcAft>
              <a:buClr>
                <a:srgbClr val="000000"/>
              </a:buClr>
              <a:buSzPts val="3500"/>
              <a:buFont typeface="Helvetica Neue"/>
              <a:buNone/>
              <a:defRPr b="0" i="0" sz="28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24" name="Google Shape;24;p38"/>
          <p:cNvSpPr/>
          <p:nvPr>
            <p:ph idx="8" type="pic"/>
          </p:nvPr>
        </p:nvSpPr>
        <p:spPr>
          <a:xfrm>
            <a:off x="9685336" y="5707152"/>
            <a:ext cx="3589337" cy="3382963"/>
          </a:xfrm>
          <a:prstGeom prst="rect">
            <a:avLst/>
          </a:prstGeom>
          <a:noFill/>
          <a:ln>
            <a:noFill/>
          </a:ln>
        </p:spPr>
        <p:txBody>
          <a:bodyPr anchorCtr="0" anchor="t" bIns="50800" lIns="50800" spcFirstLastPara="1" rIns="50800" wrap="square" tIns="50800">
            <a:normAutofit/>
          </a:bodyPr>
          <a:lstStyle>
            <a:lvl1pPr lvl="0" marR="0" rtl="0" algn="ctr">
              <a:lnSpc>
                <a:spcPct val="100000"/>
              </a:lnSpc>
              <a:spcBef>
                <a:spcPts val="5900"/>
              </a:spcBef>
              <a:spcAft>
                <a:spcPts val="0"/>
              </a:spcAft>
              <a:buClr>
                <a:srgbClr val="000000"/>
              </a:buClr>
              <a:buSzPts val="3500"/>
              <a:buFont typeface="Helvetica Neue"/>
              <a:buNone/>
              <a:defRPr b="0" i="0" sz="28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25" name="Google Shape;25;p38"/>
          <p:cNvSpPr/>
          <p:nvPr>
            <p:ph idx="9" type="pic"/>
          </p:nvPr>
        </p:nvSpPr>
        <p:spPr>
          <a:xfrm>
            <a:off x="13579472" y="5707151"/>
            <a:ext cx="3589337" cy="3382963"/>
          </a:xfrm>
          <a:prstGeom prst="rect">
            <a:avLst/>
          </a:prstGeom>
          <a:noFill/>
          <a:ln>
            <a:noFill/>
          </a:ln>
        </p:spPr>
        <p:txBody>
          <a:bodyPr anchorCtr="0" anchor="t" bIns="50800" lIns="50800" spcFirstLastPara="1" rIns="50800" wrap="square" tIns="50800">
            <a:normAutofit/>
          </a:bodyPr>
          <a:lstStyle>
            <a:lvl1pPr lvl="0" marR="0" rtl="0" algn="ctr">
              <a:lnSpc>
                <a:spcPct val="100000"/>
              </a:lnSpc>
              <a:spcBef>
                <a:spcPts val="5900"/>
              </a:spcBef>
              <a:spcAft>
                <a:spcPts val="0"/>
              </a:spcAft>
              <a:buClr>
                <a:srgbClr val="000000"/>
              </a:buClr>
              <a:buSzPts val="3500"/>
              <a:buFont typeface="Helvetica Neue"/>
              <a:buNone/>
              <a:defRPr b="0" i="0" sz="28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p:cSld name="Photo - Horizontal">
    <p:spTree>
      <p:nvGrpSpPr>
        <p:cNvPr id="26" name="Shape 26"/>
        <p:cNvGrpSpPr/>
        <p:nvPr/>
      </p:nvGrpSpPr>
      <p:grpSpPr>
        <a:xfrm>
          <a:off x="0" y="0"/>
          <a:ext cx="0" cy="0"/>
          <a:chOff x="0" y="0"/>
          <a:chExt cx="0" cy="0"/>
        </a:xfrm>
      </p:grpSpPr>
      <p:sp>
        <p:nvSpPr>
          <p:cNvPr id="27" name="Google Shape;27;p39"/>
          <p:cNvSpPr/>
          <p:nvPr>
            <p:ph idx="2" type="pic"/>
          </p:nvPr>
        </p:nvSpPr>
        <p:spPr>
          <a:xfrm>
            <a:off x="3125968" y="-393700"/>
            <a:ext cx="18135601" cy="12090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28" name="Google Shape;28;p39"/>
          <p:cNvSpPr txBox="1"/>
          <p:nvPr>
            <p:ph type="title"/>
          </p:nvPr>
        </p:nvSpPr>
        <p:spPr>
          <a:xfrm>
            <a:off x="635000" y="9512300"/>
            <a:ext cx="23114000" cy="2006600"/>
          </a:xfrm>
          <a:prstGeom prst="rect">
            <a:avLst/>
          </a:prstGeom>
          <a:noFill/>
          <a:ln>
            <a:noFill/>
          </a:ln>
        </p:spPr>
        <p:txBody>
          <a:bodyPr anchorCtr="0" anchor="b" bIns="50800" lIns="50800" spcFirstLastPara="1" rIns="50800" wrap="square" tIns="508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9" name="Google Shape;29;p39"/>
          <p:cNvSpPr txBox="1"/>
          <p:nvPr>
            <p:ph idx="1" type="body"/>
          </p:nvPr>
        </p:nvSpPr>
        <p:spPr>
          <a:xfrm>
            <a:off x="635000" y="11442700"/>
            <a:ext cx="23114000" cy="1587500"/>
          </a:xfrm>
          <a:prstGeom prst="rect">
            <a:avLst/>
          </a:prstGeom>
          <a:noFill/>
          <a:ln>
            <a:noFill/>
          </a:ln>
        </p:spPr>
        <p:txBody>
          <a:bodyPr anchorCtr="0" anchor="t" bIns="50800" lIns="50800" spcFirstLastPara="1" rIns="50800" wrap="square" tIns="50800">
            <a:norm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30" name="Google Shape;30;p39"/>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re">
  <p:cSld name="Title - Centre">
    <p:spTree>
      <p:nvGrpSpPr>
        <p:cNvPr id="31" name="Shape 31"/>
        <p:cNvGrpSpPr/>
        <p:nvPr/>
      </p:nvGrpSpPr>
      <p:grpSpPr>
        <a:xfrm>
          <a:off x="0" y="0"/>
          <a:ext cx="0" cy="0"/>
          <a:chOff x="0" y="0"/>
          <a:chExt cx="0" cy="0"/>
        </a:xfrm>
      </p:grpSpPr>
      <p:sp>
        <p:nvSpPr>
          <p:cNvPr id="32" name="Google Shape;32;p40"/>
          <p:cNvSpPr txBox="1"/>
          <p:nvPr>
            <p:ph type="title"/>
          </p:nvPr>
        </p:nvSpPr>
        <p:spPr>
          <a:xfrm>
            <a:off x="1778000" y="4533900"/>
            <a:ext cx="20828000" cy="4648200"/>
          </a:xfrm>
          <a:prstGeom prst="rect">
            <a:avLst/>
          </a:prstGeom>
          <a:noFill/>
          <a:ln>
            <a:noFill/>
          </a:ln>
        </p:spPr>
        <p:txBody>
          <a:bodyPr anchorCtr="0" anchor="ctr" bIns="50800" lIns="50800" spcFirstLastPara="1" rIns="50800" wrap="square" tIns="508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3" name="Google Shape;33;p40"/>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34" name="Shape 34"/>
        <p:cNvGrpSpPr/>
        <p:nvPr/>
      </p:nvGrpSpPr>
      <p:grpSpPr>
        <a:xfrm>
          <a:off x="0" y="0"/>
          <a:ext cx="0" cy="0"/>
          <a:chOff x="0" y="0"/>
          <a:chExt cx="0" cy="0"/>
        </a:xfrm>
      </p:grpSpPr>
      <p:sp>
        <p:nvSpPr>
          <p:cNvPr id="35" name="Google Shape;35;p41"/>
          <p:cNvSpPr/>
          <p:nvPr>
            <p:ph idx="2" type="pic"/>
          </p:nvPr>
        </p:nvSpPr>
        <p:spPr>
          <a:xfrm>
            <a:off x="12827000" y="952500"/>
            <a:ext cx="11468100" cy="11468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36" name="Google Shape;36;p41"/>
          <p:cNvSpPr txBox="1"/>
          <p:nvPr>
            <p:ph type="title"/>
          </p:nvPr>
        </p:nvSpPr>
        <p:spPr>
          <a:xfrm>
            <a:off x="1651000" y="952500"/>
            <a:ext cx="10223500" cy="5549900"/>
          </a:xfrm>
          <a:prstGeom prst="rect">
            <a:avLst/>
          </a:prstGeom>
          <a:noFill/>
          <a:ln>
            <a:noFill/>
          </a:ln>
        </p:spPr>
        <p:txBody>
          <a:bodyPr anchorCtr="0" anchor="b" bIns="50800" lIns="50800" spcFirstLastPara="1" rIns="50800" wrap="square" tIns="50800">
            <a:normAutofit/>
          </a:bodyPr>
          <a:lstStyle>
            <a:lvl1pPr lvl="0" algn="ctr">
              <a:lnSpc>
                <a:spcPct val="100000"/>
              </a:lnSpc>
              <a:spcBef>
                <a:spcPts val="0"/>
              </a:spcBef>
              <a:spcAft>
                <a:spcPts val="0"/>
              </a:spcAft>
              <a:buClr>
                <a:srgbClr val="000000"/>
              </a:buClr>
              <a:buSzPts val="8400"/>
              <a:buFont typeface="Helvetica Neue"/>
              <a:buNone/>
              <a:defRPr sz="84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7" name="Google Shape;37;p41"/>
          <p:cNvSpPr txBox="1"/>
          <p:nvPr>
            <p:ph idx="1" type="body"/>
          </p:nvPr>
        </p:nvSpPr>
        <p:spPr>
          <a:xfrm>
            <a:off x="1651000" y="6527800"/>
            <a:ext cx="10223500" cy="5727700"/>
          </a:xfrm>
          <a:prstGeom prst="rect">
            <a:avLst/>
          </a:prstGeom>
          <a:noFill/>
          <a:ln>
            <a:noFill/>
          </a:ln>
        </p:spPr>
        <p:txBody>
          <a:bodyPr anchorCtr="0" anchor="t" bIns="50800" lIns="50800" spcFirstLastPara="1" rIns="50800" wrap="square" tIns="50800">
            <a:norm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38" name="Google Shape;38;p41"/>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39" name="Shape 39"/>
        <p:cNvGrpSpPr/>
        <p:nvPr/>
      </p:nvGrpSpPr>
      <p:grpSpPr>
        <a:xfrm>
          <a:off x="0" y="0"/>
          <a:ext cx="0" cy="0"/>
          <a:chOff x="0" y="0"/>
          <a:chExt cx="0" cy="0"/>
        </a:xfrm>
      </p:grpSpPr>
      <p:sp>
        <p:nvSpPr>
          <p:cNvPr id="40" name="Google Shape;40;p42"/>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1" name="Google Shape;41;p42"/>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42" name="Shape 42"/>
        <p:cNvGrpSpPr/>
        <p:nvPr/>
      </p:nvGrpSpPr>
      <p:grpSpPr>
        <a:xfrm>
          <a:off x="0" y="0"/>
          <a:ext cx="0" cy="0"/>
          <a:chOff x="0" y="0"/>
          <a:chExt cx="0" cy="0"/>
        </a:xfrm>
      </p:grpSpPr>
      <p:sp>
        <p:nvSpPr>
          <p:cNvPr id="43" name="Google Shape;43;p43"/>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4" name="Google Shape;44;p43"/>
          <p:cNvSpPr txBox="1"/>
          <p:nvPr>
            <p:ph idx="1" type="body"/>
          </p:nvPr>
        </p:nvSpPr>
        <p:spPr>
          <a:xfrm>
            <a:off x="1689100" y="3149600"/>
            <a:ext cx="21005799" cy="9296400"/>
          </a:xfrm>
          <a:prstGeom prst="rect">
            <a:avLst/>
          </a:prstGeom>
          <a:noFill/>
          <a:ln>
            <a:noFill/>
          </a:ln>
        </p:spPr>
        <p:txBody>
          <a:bodyPr anchorCtr="0" anchor="ctr" bIns="50800" lIns="50800" spcFirstLastPara="1" rIns="50800" wrap="square" tIns="50800">
            <a:normAutofit/>
          </a:bodyPr>
          <a:lstStyle>
            <a:lvl1pPr indent="-609600" lvl="0" marL="457200" algn="l">
              <a:lnSpc>
                <a:spcPct val="100000"/>
              </a:lnSpc>
              <a:spcBef>
                <a:spcPts val="5900"/>
              </a:spcBef>
              <a:spcAft>
                <a:spcPts val="0"/>
              </a:spcAft>
              <a:buClr>
                <a:srgbClr val="000000"/>
              </a:buClr>
              <a:buSzPts val="6000"/>
              <a:buFont typeface="Helvetica Neue"/>
              <a:buChar char="•"/>
              <a:defRPr sz="4800"/>
            </a:lvl1pPr>
            <a:lvl2pPr indent="-609600" lvl="1" marL="914400" algn="l">
              <a:lnSpc>
                <a:spcPct val="100000"/>
              </a:lnSpc>
              <a:spcBef>
                <a:spcPts val="5900"/>
              </a:spcBef>
              <a:spcAft>
                <a:spcPts val="0"/>
              </a:spcAft>
              <a:buClr>
                <a:srgbClr val="000000"/>
              </a:buClr>
              <a:buSzPts val="6000"/>
              <a:buFont typeface="Helvetica Neue"/>
              <a:buChar char="•"/>
              <a:defRPr sz="4800"/>
            </a:lvl2pPr>
            <a:lvl3pPr indent="-609600" lvl="2" marL="1371600" algn="l">
              <a:lnSpc>
                <a:spcPct val="100000"/>
              </a:lnSpc>
              <a:spcBef>
                <a:spcPts val="5900"/>
              </a:spcBef>
              <a:spcAft>
                <a:spcPts val="0"/>
              </a:spcAft>
              <a:buClr>
                <a:srgbClr val="000000"/>
              </a:buClr>
              <a:buSzPts val="6000"/>
              <a:buFont typeface="Helvetica Neue"/>
              <a:buChar char="•"/>
              <a:defRPr sz="4800"/>
            </a:lvl3pPr>
            <a:lvl4pPr indent="-609600" lvl="3" marL="1828800" algn="l">
              <a:lnSpc>
                <a:spcPct val="100000"/>
              </a:lnSpc>
              <a:spcBef>
                <a:spcPts val="5900"/>
              </a:spcBef>
              <a:spcAft>
                <a:spcPts val="0"/>
              </a:spcAft>
              <a:buClr>
                <a:srgbClr val="000000"/>
              </a:buClr>
              <a:buSzPts val="6000"/>
              <a:buFont typeface="Helvetica Neue"/>
              <a:buChar char="•"/>
              <a:defRPr sz="4800"/>
            </a:lvl4pPr>
            <a:lvl5pPr indent="-609600" lvl="4" marL="2286000" algn="l">
              <a:lnSpc>
                <a:spcPct val="100000"/>
              </a:lnSpc>
              <a:spcBef>
                <a:spcPts val="5900"/>
              </a:spcBef>
              <a:spcAft>
                <a:spcPts val="0"/>
              </a:spcAft>
              <a:buClr>
                <a:srgbClr val="000000"/>
              </a:buClr>
              <a:buSzPts val="6000"/>
              <a:buFont typeface="Helvetica Neue"/>
              <a:buChar char="•"/>
              <a:defRPr sz="48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45" name="Google Shape;45;p43"/>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46" name="Shape 46"/>
        <p:cNvGrpSpPr/>
        <p:nvPr/>
      </p:nvGrpSpPr>
      <p:grpSpPr>
        <a:xfrm>
          <a:off x="0" y="0"/>
          <a:ext cx="0" cy="0"/>
          <a:chOff x="0" y="0"/>
          <a:chExt cx="0" cy="0"/>
        </a:xfrm>
      </p:grpSpPr>
      <p:sp>
        <p:nvSpPr>
          <p:cNvPr id="47" name="Google Shape;47;p44"/>
          <p:cNvSpPr/>
          <p:nvPr>
            <p:ph idx="2" type="pic"/>
          </p:nvPr>
        </p:nvSpPr>
        <p:spPr>
          <a:xfrm>
            <a:off x="10960100" y="3149600"/>
            <a:ext cx="13944600" cy="9296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48" name="Google Shape;48;p44"/>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9" name="Google Shape;49;p44"/>
          <p:cNvSpPr txBox="1"/>
          <p:nvPr>
            <p:ph idx="1" type="body"/>
          </p:nvPr>
        </p:nvSpPr>
        <p:spPr>
          <a:xfrm>
            <a:off x="1689100" y="3149600"/>
            <a:ext cx="10223500" cy="9296400"/>
          </a:xfrm>
          <a:prstGeom prst="rect">
            <a:avLst/>
          </a:prstGeom>
          <a:noFill/>
          <a:ln>
            <a:noFill/>
          </a:ln>
        </p:spPr>
        <p:txBody>
          <a:bodyPr anchorCtr="0" anchor="ctr" bIns="50800" lIns="50800" spcFirstLastPara="1" rIns="50800" wrap="square" tIns="50800">
            <a:normAutofit/>
          </a:bodyPr>
          <a:lstStyle>
            <a:lvl1pPr indent="-530225" lvl="0" marL="457200" algn="l">
              <a:lnSpc>
                <a:spcPct val="100000"/>
              </a:lnSpc>
              <a:spcBef>
                <a:spcPts val="4500"/>
              </a:spcBef>
              <a:spcAft>
                <a:spcPts val="0"/>
              </a:spcAft>
              <a:buClr>
                <a:srgbClr val="000000"/>
              </a:buClr>
              <a:buSzPts val="4750"/>
              <a:buFont typeface="Helvetica Neue"/>
              <a:buChar char="•"/>
              <a:defRPr sz="3800"/>
            </a:lvl1pPr>
            <a:lvl2pPr indent="-530225" lvl="1" marL="914400" algn="l">
              <a:lnSpc>
                <a:spcPct val="100000"/>
              </a:lnSpc>
              <a:spcBef>
                <a:spcPts val="4500"/>
              </a:spcBef>
              <a:spcAft>
                <a:spcPts val="0"/>
              </a:spcAft>
              <a:buClr>
                <a:srgbClr val="000000"/>
              </a:buClr>
              <a:buSzPts val="4750"/>
              <a:buFont typeface="Helvetica Neue"/>
              <a:buChar char="•"/>
              <a:defRPr sz="3800"/>
            </a:lvl2pPr>
            <a:lvl3pPr indent="-530225" lvl="2" marL="1371600" algn="l">
              <a:lnSpc>
                <a:spcPct val="100000"/>
              </a:lnSpc>
              <a:spcBef>
                <a:spcPts val="4500"/>
              </a:spcBef>
              <a:spcAft>
                <a:spcPts val="0"/>
              </a:spcAft>
              <a:buClr>
                <a:srgbClr val="000000"/>
              </a:buClr>
              <a:buSzPts val="4750"/>
              <a:buFont typeface="Helvetica Neue"/>
              <a:buChar char="•"/>
              <a:defRPr sz="3800"/>
            </a:lvl3pPr>
            <a:lvl4pPr indent="-530225" lvl="3" marL="1828800" algn="l">
              <a:lnSpc>
                <a:spcPct val="100000"/>
              </a:lnSpc>
              <a:spcBef>
                <a:spcPts val="4500"/>
              </a:spcBef>
              <a:spcAft>
                <a:spcPts val="0"/>
              </a:spcAft>
              <a:buClr>
                <a:srgbClr val="000000"/>
              </a:buClr>
              <a:buSzPts val="4750"/>
              <a:buFont typeface="Helvetica Neue"/>
              <a:buChar char="•"/>
              <a:defRPr sz="3800"/>
            </a:lvl4pPr>
            <a:lvl5pPr indent="-530225" lvl="4" marL="2286000" algn="l">
              <a:lnSpc>
                <a:spcPct val="100000"/>
              </a:lnSpc>
              <a:spcBef>
                <a:spcPts val="4500"/>
              </a:spcBef>
              <a:spcAft>
                <a:spcPts val="0"/>
              </a:spcAft>
              <a:buClr>
                <a:srgbClr val="000000"/>
              </a:buClr>
              <a:buSzPts val="4750"/>
              <a:buFont typeface="Helvetica Neue"/>
              <a:buChar char="•"/>
              <a:defRPr sz="38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50" name="Google Shape;50;p44"/>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35"/>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rmAutofit/>
          </a:bodyPr>
          <a:lstStyle>
            <a:lvl1pPr lvl="0"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9pPr>
          </a:lstStyle>
          <a:p/>
        </p:txBody>
      </p:sp>
      <p:sp>
        <p:nvSpPr>
          <p:cNvPr id="7" name="Google Shape;7;p35"/>
          <p:cNvSpPr txBox="1"/>
          <p:nvPr>
            <p:ph idx="1" type="body"/>
          </p:nvPr>
        </p:nvSpPr>
        <p:spPr>
          <a:xfrm>
            <a:off x="1689100" y="3149600"/>
            <a:ext cx="21005799" cy="9296400"/>
          </a:xfrm>
          <a:prstGeom prst="rect">
            <a:avLst/>
          </a:prstGeom>
          <a:noFill/>
          <a:ln>
            <a:noFill/>
          </a:ln>
        </p:spPr>
        <p:txBody>
          <a:bodyPr anchorCtr="0" anchor="ctr" bIns="50800" lIns="50800" spcFirstLastPara="1" rIns="50800" wrap="square" tIns="50800">
            <a:normAutofit/>
          </a:bodyPr>
          <a:lstStyle>
            <a:lvl1pPr indent="-641350" lvl="0" marL="4572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indent="-641350" lvl="1" marL="9144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indent="-641350" lvl="2" marL="13716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indent="-641350" lvl="3" marL="18288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indent="-641350" lvl="4" marL="22860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indent="-641350" lvl="5" marL="27432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indent="-641350" lvl="6" marL="32004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indent="-641350" lvl="7" marL="36576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indent="-641350" lvl="8" marL="41148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8" name="Google Shape;8;p35"/>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 name="Shape 64"/>
        <p:cNvGrpSpPr/>
        <p:nvPr/>
      </p:nvGrpSpPr>
      <p:grpSpPr>
        <a:xfrm>
          <a:off x="0" y="0"/>
          <a:ext cx="0" cy="0"/>
          <a:chOff x="0" y="0"/>
          <a:chExt cx="0" cy="0"/>
        </a:xfrm>
      </p:grpSpPr>
      <p:sp>
        <p:nvSpPr>
          <p:cNvPr id="65" name="Google Shape;65;gd25e4febba_0_263"/>
          <p:cNvSpPr txBox="1"/>
          <p:nvPr>
            <p:ph type="title"/>
          </p:nvPr>
        </p:nvSpPr>
        <p:spPr>
          <a:xfrm>
            <a:off x="1689100" y="355600"/>
            <a:ext cx="21005700" cy="2286000"/>
          </a:xfrm>
          <a:prstGeom prst="rect">
            <a:avLst/>
          </a:prstGeom>
          <a:noFill/>
          <a:ln>
            <a:noFill/>
          </a:ln>
        </p:spPr>
        <p:txBody>
          <a:bodyPr anchorCtr="0" anchor="ctr" bIns="50800" lIns="50800" spcFirstLastPara="1" rIns="50800" wrap="square" tIns="50800">
            <a:normAutofit/>
          </a:bodyPr>
          <a:lstStyle>
            <a:lvl1pPr lvl="0"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9pPr>
          </a:lstStyle>
          <a:p/>
        </p:txBody>
      </p:sp>
      <p:sp>
        <p:nvSpPr>
          <p:cNvPr id="66" name="Google Shape;66;gd25e4febba_0_263"/>
          <p:cNvSpPr txBox="1"/>
          <p:nvPr>
            <p:ph idx="1" type="body"/>
          </p:nvPr>
        </p:nvSpPr>
        <p:spPr>
          <a:xfrm>
            <a:off x="1689100" y="3149600"/>
            <a:ext cx="21005700" cy="9296400"/>
          </a:xfrm>
          <a:prstGeom prst="rect">
            <a:avLst/>
          </a:prstGeom>
          <a:noFill/>
          <a:ln>
            <a:noFill/>
          </a:ln>
        </p:spPr>
        <p:txBody>
          <a:bodyPr anchorCtr="0" anchor="ctr" bIns="50800" lIns="50800" spcFirstLastPara="1" rIns="50800" wrap="square" tIns="50800">
            <a:normAutofit/>
          </a:bodyPr>
          <a:lstStyle>
            <a:lvl1pPr indent="-641350" lvl="0" marL="4572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indent="-641350" lvl="1" marL="9144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indent="-641350" lvl="2" marL="13716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indent="-641350" lvl="3" marL="18288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indent="-641350" lvl="4" marL="22860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indent="-641350" lvl="5" marL="27432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indent="-641350" lvl="6" marL="32004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indent="-641350" lvl="7" marL="36576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indent="-641350" lvl="8" marL="41148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67" name="Google Shape;67;gd25e4febba_0_263"/>
          <p:cNvSpPr txBox="1"/>
          <p:nvPr>
            <p:ph idx="12" type="sldNum"/>
          </p:nvPr>
        </p:nvSpPr>
        <p:spPr>
          <a:xfrm>
            <a:off x="11959031" y="13081000"/>
            <a:ext cx="453300" cy="461100"/>
          </a:xfrm>
          <a:prstGeom prst="rect">
            <a:avLst/>
          </a:prstGeom>
          <a:noFill/>
          <a:ln>
            <a:noFill/>
          </a:ln>
        </p:spPr>
        <p:txBody>
          <a:bodyPr anchorCtr="0" anchor="t"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d25e4febba_0_66"/>
          <p:cNvSpPr/>
          <p:nvPr/>
        </p:nvSpPr>
        <p:spPr>
          <a:xfrm>
            <a:off x="1257992" y="939338"/>
            <a:ext cx="21867900" cy="11837400"/>
          </a:xfrm>
          <a:prstGeom prst="roundRect">
            <a:avLst>
              <a:gd fmla="val 7011" name="adj"/>
            </a:avLst>
          </a:prstGeom>
          <a:solidFill>
            <a:srgbClr val="282B2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8" name="Google Shape;128;gd25e4febba_0_66"/>
          <p:cNvSpPr txBox="1"/>
          <p:nvPr/>
        </p:nvSpPr>
        <p:spPr>
          <a:xfrm>
            <a:off x="1390944" y="6929794"/>
            <a:ext cx="21602100" cy="1795800"/>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D8D8D8"/>
              </a:buClr>
              <a:buSzPts val="11000"/>
              <a:buFont typeface="DM Sans"/>
              <a:buNone/>
            </a:pPr>
            <a:r>
              <a:rPr b="1" lang="en-US" sz="11000">
                <a:solidFill>
                  <a:srgbClr val="D8D8D8"/>
                </a:solidFill>
              </a:rPr>
              <a:t>Тестове завдання</a:t>
            </a:r>
            <a:endParaRPr b="1" sz="11000">
              <a:solidFill>
                <a:srgbClr val="D8D8D8"/>
              </a:solidFill>
            </a:endParaRPr>
          </a:p>
        </p:txBody>
      </p:sp>
      <p:pic>
        <p:nvPicPr>
          <p:cNvPr id="129" name="Google Shape;129;gd25e4febba_0_66"/>
          <p:cNvPicPr preferRelativeResize="0"/>
          <p:nvPr/>
        </p:nvPicPr>
        <p:blipFill rotWithShape="1">
          <a:blip r:embed="rId3">
            <a:alphaModFix/>
          </a:blip>
          <a:srcRect b="0" l="0" r="0" t="0"/>
          <a:stretch/>
        </p:blipFill>
        <p:spPr>
          <a:xfrm>
            <a:off x="10183687" y="3010217"/>
            <a:ext cx="4016625" cy="266907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d25e4febba_0_390"/>
          <p:cNvSpPr txBox="1"/>
          <p:nvPr/>
        </p:nvSpPr>
        <p:spPr>
          <a:xfrm>
            <a:off x="977200" y="1864775"/>
            <a:ext cx="12411300" cy="1334100"/>
          </a:xfrm>
          <a:prstGeom prst="rect">
            <a:avLst/>
          </a:prstGeom>
          <a:noFill/>
          <a:ln cap="flat" cmpd="sng" w="38100">
            <a:solidFill>
              <a:srgbClr val="D6F102"/>
            </a:solidFill>
            <a:prstDash val="solid"/>
            <a:round/>
            <a:headEnd len="sm" w="sm" type="none"/>
            <a:tailEnd len="sm" w="sm" type="none"/>
          </a:ln>
        </p:spPr>
        <p:txBody>
          <a:bodyPr anchorCtr="0" anchor="t" bIns="50800" lIns="50800" spcFirstLastPara="1" rIns="50800" wrap="square" tIns="50800">
            <a:spAutoFit/>
          </a:bodyPr>
          <a:lstStyle/>
          <a:p>
            <a:pPr indent="0" lvl="0" marL="0" rtl="0" algn="l">
              <a:spcBef>
                <a:spcPts val="0"/>
              </a:spcBef>
              <a:spcAft>
                <a:spcPts val="0"/>
              </a:spcAft>
              <a:buNone/>
            </a:pPr>
            <a:r>
              <a:rPr b="1" lang="en-US" sz="8000">
                <a:solidFill>
                  <a:srgbClr val="282B2D"/>
                </a:solidFill>
              </a:rPr>
              <a:t>Розробити сайт візитку.</a:t>
            </a:r>
            <a:endParaRPr b="1" sz="8000">
              <a:solidFill>
                <a:schemeClr val="dk1"/>
              </a:solidFill>
            </a:endParaRPr>
          </a:p>
        </p:txBody>
      </p:sp>
      <p:sp>
        <p:nvSpPr>
          <p:cNvPr id="135" name="Google Shape;135;gd25e4febba_0_390"/>
          <p:cNvSpPr/>
          <p:nvPr/>
        </p:nvSpPr>
        <p:spPr>
          <a:xfrm>
            <a:off x="-1" y="0"/>
            <a:ext cx="24384000" cy="1333800"/>
          </a:xfrm>
          <a:prstGeom prst="rect">
            <a:avLst/>
          </a:prstGeom>
          <a:solidFill>
            <a:srgbClr val="282B2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pic>
        <p:nvPicPr>
          <p:cNvPr id="136" name="Google Shape;136;gd25e4febba_0_390"/>
          <p:cNvPicPr preferRelativeResize="0"/>
          <p:nvPr/>
        </p:nvPicPr>
        <p:blipFill rotWithShape="1">
          <a:blip r:embed="rId3">
            <a:alphaModFix/>
          </a:blip>
          <a:srcRect b="0" l="0" r="0" t="0"/>
          <a:stretch/>
        </p:blipFill>
        <p:spPr>
          <a:xfrm>
            <a:off x="21768169" y="154164"/>
            <a:ext cx="1543050" cy="1025369"/>
          </a:xfrm>
          <a:prstGeom prst="rect">
            <a:avLst/>
          </a:prstGeom>
          <a:noFill/>
          <a:ln>
            <a:noFill/>
          </a:ln>
        </p:spPr>
      </p:pic>
      <p:sp>
        <p:nvSpPr>
          <p:cNvPr id="137" name="Google Shape;137;gd25e4febba_0_390"/>
          <p:cNvSpPr txBox="1"/>
          <p:nvPr/>
        </p:nvSpPr>
        <p:spPr>
          <a:xfrm>
            <a:off x="930400" y="4779825"/>
            <a:ext cx="10839900" cy="4959300"/>
          </a:xfrm>
          <a:prstGeom prst="rect">
            <a:avLst/>
          </a:prstGeom>
          <a:noFill/>
          <a:ln>
            <a:noFill/>
          </a:ln>
        </p:spPr>
        <p:txBody>
          <a:bodyPr anchorCtr="0" anchor="t" bIns="91425" lIns="91425" spcFirstLastPara="1" rIns="91425" wrap="square" tIns="91425">
            <a:spAutoFit/>
          </a:bodyPr>
          <a:lstStyle/>
          <a:p>
            <a:pPr indent="-438150" lvl="0" marL="457200" rtl="0" algn="l">
              <a:lnSpc>
                <a:spcPct val="120000"/>
              </a:lnSpc>
              <a:spcBef>
                <a:spcPts val="0"/>
              </a:spcBef>
              <a:spcAft>
                <a:spcPts val="0"/>
              </a:spcAft>
              <a:buClr>
                <a:schemeClr val="dk2"/>
              </a:buClr>
              <a:buSzPts val="3300"/>
              <a:buChar char="-"/>
            </a:pPr>
            <a:r>
              <a:rPr lang="en-US" sz="3300">
                <a:solidFill>
                  <a:schemeClr val="dk2"/>
                </a:solidFill>
              </a:rPr>
              <a:t>Створити нову папку exam.</a:t>
            </a:r>
            <a:endParaRPr sz="3300">
              <a:solidFill>
                <a:schemeClr val="dk2"/>
              </a:solidFill>
            </a:endParaRPr>
          </a:p>
          <a:p>
            <a:pPr indent="-438150" lvl="0" marL="457200" rtl="0" algn="l">
              <a:lnSpc>
                <a:spcPct val="120000"/>
              </a:lnSpc>
              <a:spcBef>
                <a:spcPts val="0"/>
              </a:spcBef>
              <a:spcAft>
                <a:spcPts val="0"/>
              </a:spcAft>
              <a:buClr>
                <a:schemeClr val="dk2"/>
              </a:buClr>
              <a:buSzPts val="3300"/>
              <a:buChar char="-"/>
            </a:pPr>
            <a:r>
              <a:rPr lang="en-US" sz="3300">
                <a:solidFill>
                  <a:schemeClr val="dk2"/>
                </a:solidFill>
              </a:rPr>
              <a:t>Зробити всі попередні налаштування Apache і тд.</a:t>
            </a:r>
            <a:endParaRPr sz="3300">
              <a:solidFill>
                <a:schemeClr val="dk2"/>
              </a:solidFill>
            </a:endParaRPr>
          </a:p>
          <a:p>
            <a:pPr indent="-438150" lvl="0" marL="457200" rtl="0" algn="l">
              <a:lnSpc>
                <a:spcPct val="120000"/>
              </a:lnSpc>
              <a:spcBef>
                <a:spcPts val="0"/>
              </a:spcBef>
              <a:spcAft>
                <a:spcPts val="0"/>
              </a:spcAft>
              <a:buClr>
                <a:schemeClr val="dk2"/>
              </a:buClr>
              <a:buSzPts val="3300"/>
              <a:buChar char="-"/>
            </a:pPr>
            <a:r>
              <a:rPr lang="en-US" sz="3300">
                <a:solidFill>
                  <a:schemeClr val="dk2"/>
                </a:solidFill>
              </a:rPr>
              <a:t>Встановити Drupal в папку exam</a:t>
            </a:r>
            <a:endParaRPr sz="3300">
              <a:solidFill>
                <a:schemeClr val="dk2"/>
              </a:solidFill>
            </a:endParaRPr>
          </a:p>
          <a:p>
            <a:pPr indent="-438150" lvl="0" marL="457200" rtl="0" algn="l">
              <a:lnSpc>
                <a:spcPct val="120000"/>
              </a:lnSpc>
              <a:spcBef>
                <a:spcPts val="0"/>
              </a:spcBef>
              <a:spcAft>
                <a:spcPts val="0"/>
              </a:spcAft>
              <a:buClr>
                <a:srgbClr val="E06666"/>
              </a:buClr>
              <a:buSzPts val="3300"/>
              <a:buChar char="-"/>
            </a:pPr>
            <a:r>
              <a:rPr lang="en-US" sz="3300">
                <a:solidFill>
                  <a:srgbClr val="E06666"/>
                </a:solidFill>
              </a:rPr>
              <a:t>Логін для адміна </a:t>
            </a:r>
            <a:r>
              <a:rPr b="1" lang="en-US" sz="3300">
                <a:solidFill>
                  <a:srgbClr val="E06666"/>
                </a:solidFill>
              </a:rPr>
              <a:t>admin</a:t>
            </a:r>
            <a:r>
              <a:rPr lang="en-US" sz="3300">
                <a:solidFill>
                  <a:srgbClr val="E06666"/>
                </a:solidFill>
              </a:rPr>
              <a:t>, Пароль </a:t>
            </a:r>
            <a:r>
              <a:rPr b="1" lang="en-US" sz="3300">
                <a:solidFill>
                  <a:srgbClr val="E06666"/>
                </a:solidFill>
              </a:rPr>
              <a:t>admin</a:t>
            </a:r>
            <a:endParaRPr b="1" sz="3300">
              <a:solidFill>
                <a:srgbClr val="E06666"/>
              </a:solidFill>
            </a:endParaRPr>
          </a:p>
          <a:p>
            <a:pPr indent="-438150" lvl="0" marL="457200" rtl="0" algn="l">
              <a:lnSpc>
                <a:spcPct val="120000"/>
              </a:lnSpc>
              <a:spcBef>
                <a:spcPts val="0"/>
              </a:spcBef>
              <a:spcAft>
                <a:spcPts val="0"/>
              </a:spcAft>
              <a:buClr>
                <a:srgbClr val="EA9999"/>
              </a:buClr>
              <a:buSzPts val="3300"/>
              <a:buChar char="-"/>
            </a:pPr>
            <a:r>
              <a:rPr lang="en-US" sz="3300">
                <a:solidFill>
                  <a:srgbClr val="EA9999"/>
                </a:solidFill>
              </a:rPr>
              <a:t>Субтему назвати також exam</a:t>
            </a:r>
            <a:endParaRPr sz="3300">
              <a:solidFill>
                <a:srgbClr val="EA9999"/>
              </a:solidFill>
            </a:endParaRPr>
          </a:p>
          <a:p>
            <a:pPr indent="-438150" lvl="0" marL="457200" rtl="0" algn="l">
              <a:lnSpc>
                <a:spcPct val="120000"/>
              </a:lnSpc>
              <a:spcBef>
                <a:spcPts val="0"/>
              </a:spcBef>
              <a:spcAft>
                <a:spcPts val="0"/>
              </a:spcAft>
              <a:buClr>
                <a:schemeClr val="dk2"/>
              </a:buClr>
              <a:buSzPts val="3300"/>
              <a:buChar char="-"/>
            </a:pPr>
            <a:r>
              <a:rPr lang="en-US" sz="3300">
                <a:solidFill>
                  <a:schemeClr val="dk2"/>
                </a:solidFill>
              </a:rPr>
              <a:t>Зробити аналіз макетів та наданих матеріалів.</a:t>
            </a:r>
            <a:endParaRPr sz="3300">
              <a:solidFill>
                <a:schemeClr val="dk2"/>
              </a:solidFill>
            </a:endParaRPr>
          </a:p>
          <a:p>
            <a:pPr indent="-438150" lvl="0" marL="457200" rtl="0" algn="l">
              <a:lnSpc>
                <a:spcPct val="120000"/>
              </a:lnSpc>
              <a:spcBef>
                <a:spcPts val="0"/>
              </a:spcBef>
              <a:spcAft>
                <a:spcPts val="0"/>
              </a:spcAft>
              <a:buClr>
                <a:schemeClr val="dk2"/>
              </a:buClr>
              <a:buSzPts val="3300"/>
              <a:buChar char="-"/>
            </a:pPr>
            <a:r>
              <a:rPr lang="en-US" sz="3300">
                <a:solidFill>
                  <a:schemeClr val="dk2"/>
                </a:solidFill>
              </a:rPr>
              <a:t>Почати роботу над проектом.</a:t>
            </a:r>
            <a:endParaRPr sz="3300">
              <a:solidFill>
                <a:schemeClr val="dk2"/>
              </a:solidFill>
            </a:endParaRPr>
          </a:p>
          <a:p>
            <a:pPr indent="-438150" lvl="0" marL="457200" rtl="0" algn="l">
              <a:lnSpc>
                <a:spcPct val="120000"/>
              </a:lnSpc>
              <a:spcBef>
                <a:spcPts val="0"/>
              </a:spcBef>
              <a:spcAft>
                <a:spcPts val="0"/>
              </a:spcAft>
              <a:buClr>
                <a:schemeClr val="dk2"/>
              </a:buClr>
              <a:buSzPts val="3300"/>
              <a:buChar char="-"/>
            </a:pPr>
            <a:r>
              <a:rPr lang="en-US" sz="3300">
                <a:solidFill>
                  <a:schemeClr val="dk2"/>
                </a:solidFill>
              </a:rPr>
              <a:t>В 17.00 - Завершити роботу.</a:t>
            </a:r>
            <a:endParaRPr sz="3300">
              <a:solidFill>
                <a:schemeClr val="dk2"/>
              </a:solidFill>
            </a:endParaRPr>
          </a:p>
        </p:txBody>
      </p:sp>
      <p:sp>
        <p:nvSpPr>
          <p:cNvPr id="138" name="Google Shape;138;gd25e4febba_0_390"/>
          <p:cNvSpPr txBox="1"/>
          <p:nvPr/>
        </p:nvSpPr>
        <p:spPr>
          <a:xfrm>
            <a:off x="977200" y="3815325"/>
            <a:ext cx="13397100" cy="964500"/>
          </a:xfrm>
          <a:prstGeom prst="rect">
            <a:avLst/>
          </a:prstGeom>
          <a:noFill/>
          <a:ln>
            <a:noFill/>
          </a:ln>
        </p:spPr>
        <p:txBody>
          <a:bodyPr anchorCtr="0" anchor="t" bIns="50800" lIns="50800" spcFirstLastPara="1" rIns="50800" wrap="square" tIns="50800">
            <a:spAutoFit/>
          </a:bodyPr>
          <a:lstStyle/>
          <a:p>
            <a:pPr indent="0" lvl="0" marL="0" rtl="0" algn="l">
              <a:spcBef>
                <a:spcPts val="0"/>
              </a:spcBef>
              <a:spcAft>
                <a:spcPts val="0"/>
              </a:spcAft>
              <a:buNone/>
            </a:pPr>
            <a:r>
              <a:rPr b="1" lang="en-US" sz="5600">
                <a:solidFill>
                  <a:srgbClr val="282B2D"/>
                </a:solidFill>
              </a:rPr>
              <a:t>Етапи роботи.</a:t>
            </a:r>
            <a:endParaRPr b="1" sz="5600">
              <a:solidFill>
                <a:schemeClr val="dk1"/>
              </a:solidFill>
            </a:endParaRPr>
          </a:p>
        </p:txBody>
      </p:sp>
      <p:sp>
        <p:nvSpPr>
          <p:cNvPr id="139" name="Google Shape;139;gd25e4febba_0_390"/>
          <p:cNvSpPr txBox="1"/>
          <p:nvPr/>
        </p:nvSpPr>
        <p:spPr>
          <a:xfrm>
            <a:off x="977200" y="10595225"/>
            <a:ext cx="218454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100">
                <a:solidFill>
                  <a:srgbClr val="A5A5A5"/>
                </a:solidFill>
              </a:rPr>
              <a:t>За кожне завдання виставлено бали в залежності від складності. </a:t>
            </a:r>
            <a:br>
              <a:rPr b="1" lang="en-US" sz="3100">
                <a:solidFill>
                  <a:srgbClr val="A5A5A5"/>
                </a:solidFill>
              </a:rPr>
            </a:br>
            <a:r>
              <a:rPr lang="en-US" sz="3100">
                <a:solidFill>
                  <a:srgbClr val="A5A5A5"/>
                </a:solidFill>
              </a:rPr>
              <a:t>(Вказано максимально можливий бал при умові, що структура правильна, тобто в подальшому можна верстати і т.д)</a:t>
            </a:r>
            <a:endParaRPr sz="3100">
              <a:solidFill>
                <a:srgbClr val="A5A5A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d25e4febba_0_480"/>
          <p:cNvSpPr txBox="1"/>
          <p:nvPr/>
        </p:nvSpPr>
        <p:spPr>
          <a:xfrm>
            <a:off x="939000" y="1652875"/>
            <a:ext cx="5399100" cy="856800"/>
          </a:xfrm>
          <a:prstGeom prst="rect">
            <a:avLst/>
          </a:prstGeom>
          <a:noFill/>
          <a:ln>
            <a:noFill/>
          </a:ln>
        </p:spPr>
        <p:txBody>
          <a:bodyPr anchorCtr="0" anchor="t" bIns="50800" lIns="50800" spcFirstLastPara="1" rIns="50800" wrap="square" tIns="50800">
            <a:spAutoFit/>
          </a:bodyPr>
          <a:lstStyle/>
          <a:p>
            <a:pPr indent="0" lvl="0" marL="0" rtl="0" algn="l">
              <a:spcBef>
                <a:spcPts val="0"/>
              </a:spcBef>
              <a:spcAft>
                <a:spcPts val="0"/>
              </a:spcAft>
              <a:buNone/>
            </a:pPr>
            <a:r>
              <a:rPr b="1" lang="en-US" sz="4900">
                <a:solidFill>
                  <a:srgbClr val="282B2D"/>
                </a:solidFill>
              </a:rPr>
              <a:t>Homepage - Top</a:t>
            </a:r>
            <a:endParaRPr b="1" sz="4900">
              <a:solidFill>
                <a:schemeClr val="dk1"/>
              </a:solidFill>
            </a:endParaRPr>
          </a:p>
        </p:txBody>
      </p:sp>
      <p:sp>
        <p:nvSpPr>
          <p:cNvPr id="145" name="Google Shape;145;gd25e4febba_0_480"/>
          <p:cNvSpPr txBox="1"/>
          <p:nvPr/>
        </p:nvSpPr>
        <p:spPr>
          <a:xfrm>
            <a:off x="939000" y="4717050"/>
            <a:ext cx="22506000" cy="4834200"/>
          </a:xfrm>
          <a:prstGeom prst="rect">
            <a:avLst/>
          </a:prstGeom>
          <a:noFill/>
          <a:ln>
            <a:noFill/>
          </a:ln>
        </p:spPr>
        <p:txBody>
          <a:bodyPr anchorCtr="0" anchor="t" bIns="50800" lIns="50800" spcFirstLastPara="1" rIns="50800" wrap="square" tIns="50800">
            <a:spAutoFit/>
          </a:bodyPr>
          <a:lstStyle/>
          <a:p>
            <a:pPr indent="-412750" lvl="0" marL="457200" marR="0" rtl="0" algn="l">
              <a:lnSpc>
                <a:spcPct val="120000"/>
              </a:lnSpc>
              <a:spcBef>
                <a:spcPts val="0"/>
              </a:spcBef>
              <a:spcAft>
                <a:spcPts val="0"/>
              </a:spcAft>
              <a:buClr>
                <a:schemeClr val="dk2"/>
              </a:buClr>
              <a:buSzPts val="2900"/>
              <a:buAutoNum type="arabicParenR"/>
            </a:pPr>
            <a:r>
              <a:rPr lang="en-US" sz="2900">
                <a:solidFill>
                  <a:schemeClr val="dk2"/>
                </a:solidFill>
              </a:rPr>
              <a:t>Логотип (2 бали)</a:t>
            </a:r>
            <a:endParaRPr sz="2900">
              <a:solidFill>
                <a:schemeClr val="dk2"/>
              </a:solidFill>
            </a:endParaRPr>
          </a:p>
          <a:p>
            <a:pPr indent="-412750" lvl="0" marL="457200" marR="0" rtl="0" algn="l">
              <a:lnSpc>
                <a:spcPct val="120000"/>
              </a:lnSpc>
              <a:spcBef>
                <a:spcPts val="0"/>
              </a:spcBef>
              <a:spcAft>
                <a:spcPts val="0"/>
              </a:spcAft>
              <a:buClr>
                <a:schemeClr val="dk2"/>
              </a:buClr>
              <a:buSzPts val="2900"/>
              <a:buAutoNum type="arabicParenR"/>
            </a:pPr>
            <a:r>
              <a:rPr lang="en-US" sz="2900">
                <a:solidFill>
                  <a:schemeClr val="dk2"/>
                </a:solidFill>
              </a:rPr>
              <a:t>Головне меню. Кожен лінк повинен вести на свою сторінку. (2 бали)</a:t>
            </a:r>
            <a:endParaRPr sz="2900">
              <a:solidFill>
                <a:schemeClr val="dk2"/>
              </a:solidFill>
            </a:endParaRPr>
          </a:p>
          <a:p>
            <a:pPr indent="-412750" lvl="1" marL="914400" marR="0" rtl="0" algn="l">
              <a:lnSpc>
                <a:spcPct val="120000"/>
              </a:lnSpc>
              <a:spcBef>
                <a:spcPts val="0"/>
              </a:spcBef>
              <a:spcAft>
                <a:spcPts val="0"/>
              </a:spcAft>
              <a:buClr>
                <a:schemeClr val="dk2"/>
              </a:buClr>
              <a:buSzPts val="2900"/>
              <a:buChar char="-"/>
            </a:pPr>
            <a:r>
              <a:rPr lang="en-US" sz="2900">
                <a:solidFill>
                  <a:schemeClr val="dk2"/>
                </a:solidFill>
              </a:rPr>
              <a:t>About - проста сторінка з текстом. (1 бал)</a:t>
            </a:r>
            <a:endParaRPr sz="2900">
              <a:solidFill>
                <a:schemeClr val="dk2"/>
              </a:solidFill>
            </a:endParaRPr>
          </a:p>
          <a:p>
            <a:pPr indent="-412750" lvl="1" marL="914400" marR="0" rtl="0" algn="l">
              <a:lnSpc>
                <a:spcPct val="120000"/>
              </a:lnSpc>
              <a:spcBef>
                <a:spcPts val="0"/>
              </a:spcBef>
              <a:spcAft>
                <a:spcPts val="0"/>
              </a:spcAft>
              <a:buClr>
                <a:schemeClr val="dk2"/>
              </a:buClr>
              <a:buSzPts val="2900"/>
              <a:buChar char="-"/>
            </a:pPr>
            <a:r>
              <a:rPr lang="en-US" sz="2900">
                <a:solidFill>
                  <a:schemeClr val="dk2"/>
                </a:solidFill>
              </a:rPr>
              <a:t>Services, Projects, Team, News, Clients - Однотипні сторінки список контенту - Список - тільки Заголовки по 20 на сторінку (3 бали)</a:t>
            </a:r>
            <a:endParaRPr sz="2900">
              <a:solidFill>
                <a:schemeClr val="dk2"/>
              </a:solidFill>
            </a:endParaRPr>
          </a:p>
          <a:p>
            <a:pPr indent="-412750" lvl="1" marL="914400" marR="0" rtl="0" algn="l">
              <a:lnSpc>
                <a:spcPct val="120000"/>
              </a:lnSpc>
              <a:spcBef>
                <a:spcPts val="0"/>
              </a:spcBef>
              <a:spcAft>
                <a:spcPts val="0"/>
              </a:spcAft>
              <a:buClr>
                <a:schemeClr val="dk2"/>
              </a:buClr>
              <a:buSzPts val="2900"/>
              <a:buChar char="-"/>
            </a:pPr>
            <a:r>
              <a:rPr lang="en-US" sz="2900">
                <a:solidFill>
                  <a:schemeClr val="dk2"/>
                </a:solidFill>
              </a:rPr>
              <a:t>Contacts - Сторінка з Картою та контактною формою (є макет) - (3 бали)</a:t>
            </a:r>
            <a:endParaRPr sz="2900">
              <a:solidFill>
                <a:schemeClr val="dk2"/>
              </a:solidFill>
            </a:endParaRPr>
          </a:p>
          <a:p>
            <a:pPr indent="-412750" lvl="0" marL="457200" marR="0" rtl="0" algn="l">
              <a:lnSpc>
                <a:spcPct val="120000"/>
              </a:lnSpc>
              <a:spcBef>
                <a:spcPts val="0"/>
              </a:spcBef>
              <a:spcAft>
                <a:spcPts val="0"/>
              </a:spcAft>
              <a:buClr>
                <a:schemeClr val="dk2"/>
              </a:buClr>
              <a:buSzPts val="2900"/>
              <a:buAutoNum type="arabicParenR"/>
            </a:pPr>
            <a:r>
              <a:rPr lang="en-US" sz="2900">
                <a:solidFill>
                  <a:schemeClr val="dk2"/>
                </a:solidFill>
              </a:rPr>
              <a:t>Лінки на сторінки в соціальних мережах фірми. (2 бали)</a:t>
            </a:r>
            <a:endParaRPr sz="2900">
              <a:solidFill>
                <a:schemeClr val="dk2"/>
              </a:solidFill>
            </a:endParaRPr>
          </a:p>
          <a:p>
            <a:pPr indent="-412750" lvl="0" marL="457200" marR="0" rtl="0" algn="l">
              <a:lnSpc>
                <a:spcPct val="120000"/>
              </a:lnSpc>
              <a:spcBef>
                <a:spcPts val="0"/>
              </a:spcBef>
              <a:spcAft>
                <a:spcPts val="0"/>
              </a:spcAft>
              <a:buClr>
                <a:schemeClr val="dk2"/>
              </a:buClr>
              <a:buSzPts val="2900"/>
              <a:buAutoNum type="arabicParenR"/>
            </a:pPr>
            <a:r>
              <a:rPr lang="en-US" sz="2900">
                <a:solidFill>
                  <a:schemeClr val="dk2"/>
                </a:solidFill>
              </a:rPr>
              <a:t>Пошук по заголовках всього контенту - веде на сторінку пошуку (Список з Заголовків і 250 символів тексту) (3 бали) </a:t>
            </a:r>
            <a:endParaRPr sz="2900">
              <a:solidFill>
                <a:schemeClr val="dk2"/>
              </a:solidFill>
            </a:endParaRPr>
          </a:p>
          <a:p>
            <a:pPr indent="-412750" lvl="0" marL="457200" marR="0" rtl="0" algn="l">
              <a:lnSpc>
                <a:spcPct val="120000"/>
              </a:lnSpc>
              <a:spcBef>
                <a:spcPts val="0"/>
              </a:spcBef>
              <a:spcAft>
                <a:spcPts val="0"/>
              </a:spcAft>
              <a:buClr>
                <a:schemeClr val="dk2"/>
              </a:buClr>
              <a:buSzPts val="2900"/>
              <a:buAutoNum type="arabicParenR"/>
            </a:pPr>
            <a:r>
              <a:rPr lang="en-US" sz="2900">
                <a:solidFill>
                  <a:schemeClr val="dk2"/>
                </a:solidFill>
              </a:rPr>
              <a:t>(2 бали)</a:t>
            </a:r>
            <a:endParaRPr sz="2900">
              <a:solidFill>
                <a:schemeClr val="dk2"/>
              </a:solidFill>
            </a:endParaRPr>
          </a:p>
        </p:txBody>
      </p:sp>
      <p:sp>
        <p:nvSpPr>
          <p:cNvPr id="146" name="Google Shape;146;gd25e4febba_0_480"/>
          <p:cNvSpPr/>
          <p:nvPr/>
        </p:nvSpPr>
        <p:spPr>
          <a:xfrm>
            <a:off x="-1" y="0"/>
            <a:ext cx="24384000" cy="1333800"/>
          </a:xfrm>
          <a:prstGeom prst="rect">
            <a:avLst/>
          </a:prstGeom>
          <a:solidFill>
            <a:srgbClr val="282B2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pic>
        <p:nvPicPr>
          <p:cNvPr id="147" name="Google Shape;147;gd25e4febba_0_480"/>
          <p:cNvPicPr preferRelativeResize="0"/>
          <p:nvPr/>
        </p:nvPicPr>
        <p:blipFill rotWithShape="1">
          <a:blip r:embed="rId3">
            <a:alphaModFix/>
          </a:blip>
          <a:srcRect b="0" l="0" r="0" t="0"/>
          <a:stretch/>
        </p:blipFill>
        <p:spPr>
          <a:xfrm>
            <a:off x="21768169" y="154164"/>
            <a:ext cx="1543050" cy="1025369"/>
          </a:xfrm>
          <a:prstGeom prst="rect">
            <a:avLst/>
          </a:prstGeom>
          <a:noFill/>
          <a:ln>
            <a:noFill/>
          </a:ln>
        </p:spPr>
      </p:pic>
      <p:pic>
        <p:nvPicPr>
          <p:cNvPr id="148" name="Google Shape;148;gd25e4febba_0_480"/>
          <p:cNvPicPr preferRelativeResize="0"/>
          <p:nvPr/>
        </p:nvPicPr>
        <p:blipFill>
          <a:blip r:embed="rId4">
            <a:alphaModFix/>
          </a:blip>
          <a:stretch>
            <a:fillRect/>
          </a:stretch>
        </p:blipFill>
        <p:spPr>
          <a:xfrm>
            <a:off x="939003" y="2622578"/>
            <a:ext cx="21124324" cy="1943000"/>
          </a:xfrm>
          <a:prstGeom prst="rect">
            <a:avLst/>
          </a:prstGeom>
          <a:noFill/>
          <a:ln>
            <a:noFill/>
          </a:ln>
        </p:spPr>
      </p:pic>
      <p:pic>
        <p:nvPicPr>
          <p:cNvPr id="149" name="Google Shape;149;gd25e4febba_0_480"/>
          <p:cNvPicPr preferRelativeResize="0"/>
          <p:nvPr/>
        </p:nvPicPr>
        <p:blipFill rotWithShape="1">
          <a:blip r:embed="rId5">
            <a:alphaModFix/>
          </a:blip>
          <a:srcRect b="8567" l="7707" r="9146" t="13973"/>
          <a:stretch/>
        </p:blipFill>
        <p:spPr>
          <a:xfrm>
            <a:off x="924675" y="9694362"/>
            <a:ext cx="6315200" cy="3498490"/>
          </a:xfrm>
          <a:prstGeom prst="rect">
            <a:avLst/>
          </a:prstGeom>
          <a:noFill/>
          <a:ln>
            <a:noFill/>
          </a:ln>
        </p:spPr>
      </p:pic>
      <p:sp>
        <p:nvSpPr>
          <p:cNvPr id="150" name="Google Shape;150;gd25e4febba_0_480"/>
          <p:cNvSpPr/>
          <p:nvPr/>
        </p:nvSpPr>
        <p:spPr>
          <a:xfrm>
            <a:off x="924675" y="2630850"/>
            <a:ext cx="4083900" cy="1943100"/>
          </a:xfrm>
          <a:prstGeom prst="rect">
            <a:avLst/>
          </a:prstGeom>
          <a:solidFill>
            <a:srgbClr val="D6F102">
              <a:alpha val="36450"/>
            </a:srgbClr>
          </a:solid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d25e4febba_0_480"/>
          <p:cNvSpPr/>
          <p:nvPr/>
        </p:nvSpPr>
        <p:spPr>
          <a:xfrm>
            <a:off x="5143050" y="2630850"/>
            <a:ext cx="10479900" cy="1943100"/>
          </a:xfrm>
          <a:prstGeom prst="rect">
            <a:avLst/>
          </a:prstGeom>
          <a:solidFill>
            <a:srgbClr val="D6F102">
              <a:alpha val="36450"/>
            </a:srgbClr>
          </a:solid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d25e4febba_0_480"/>
          <p:cNvSpPr/>
          <p:nvPr/>
        </p:nvSpPr>
        <p:spPr>
          <a:xfrm>
            <a:off x="15718575" y="2630850"/>
            <a:ext cx="2122500" cy="1943100"/>
          </a:xfrm>
          <a:prstGeom prst="rect">
            <a:avLst/>
          </a:prstGeom>
          <a:solidFill>
            <a:srgbClr val="D6F102">
              <a:alpha val="36450"/>
            </a:srgbClr>
          </a:solid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d25e4febba_0_480"/>
          <p:cNvSpPr/>
          <p:nvPr/>
        </p:nvSpPr>
        <p:spPr>
          <a:xfrm>
            <a:off x="17936575" y="2630850"/>
            <a:ext cx="4083900" cy="1943100"/>
          </a:xfrm>
          <a:prstGeom prst="rect">
            <a:avLst/>
          </a:prstGeom>
          <a:solidFill>
            <a:srgbClr val="D6F102">
              <a:alpha val="36450"/>
            </a:srgbClr>
          </a:solid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d25e4febba_0_480"/>
          <p:cNvSpPr txBox="1"/>
          <p:nvPr/>
        </p:nvSpPr>
        <p:spPr>
          <a:xfrm>
            <a:off x="4430775" y="3727350"/>
            <a:ext cx="5778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300">
                <a:solidFill>
                  <a:srgbClr val="FF0000"/>
                </a:solidFill>
              </a:rPr>
              <a:t>1</a:t>
            </a:r>
            <a:endParaRPr b="1" sz="4300">
              <a:solidFill>
                <a:srgbClr val="FF0000"/>
              </a:solidFill>
            </a:endParaRPr>
          </a:p>
        </p:txBody>
      </p:sp>
      <p:sp>
        <p:nvSpPr>
          <p:cNvPr id="155" name="Google Shape;155;gd25e4febba_0_480"/>
          <p:cNvSpPr txBox="1"/>
          <p:nvPr/>
        </p:nvSpPr>
        <p:spPr>
          <a:xfrm>
            <a:off x="15045275" y="3727350"/>
            <a:ext cx="5778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300">
                <a:solidFill>
                  <a:srgbClr val="FF0000"/>
                </a:solidFill>
              </a:rPr>
              <a:t>2</a:t>
            </a:r>
            <a:endParaRPr b="1" sz="4300">
              <a:solidFill>
                <a:srgbClr val="FF0000"/>
              </a:solidFill>
            </a:endParaRPr>
          </a:p>
        </p:txBody>
      </p:sp>
      <p:sp>
        <p:nvSpPr>
          <p:cNvPr id="156" name="Google Shape;156;gd25e4febba_0_480"/>
          <p:cNvSpPr txBox="1"/>
          <p:nvPr/>
        </p:nvSpPr>
        <p:spPr>
          <a:xfrm>
            <a:off x="17263275" y="3727350"/>
            <a:ext cx="5778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300">
                <a:solidFill>
                  <a:srgbClr val="FF0000"/>
                </a:solidFill>
              </a:rPr>
              <a:t>3</a:t>
            </a:r>
            <a:endParaRPr b="1" sz="4300">
              <a:solidFill>
                <a:srgbClr val="FF0000"/>
              </a:solidFill>
            </a:endParaRPr>
          </a:p>
        </p:txBody>
      </p:sp>
      <p:sp>
        <p:nvSpPr>
          <p:cNvPr id="157" name="Google Shape;157;gd25e4febba_0_480"/>
          <p:cNvSpPr txBox="1"/>
          <p:nvPr/>
        </p:nvSpPr>
        <p:spPr>
          <a:xfrm>
            <a:off x="21442675" y="3727350"/>
            <a:ext cx="5778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300">
                <a:solidFill>
                  <a:srgbClr val="FF0000"/>
                </a:solidFill>
              </a:rPr>
              <a:t>4</a:t>
            </a:r>
            <a:endParaRPr b="1" sz="4300">
              <a:solidFill>
                <a:srgbClr val="FF0000"/>
              </a:solidFill>
            </a:endParaRPr>
          </a:p>
        </p:txBody>
      </p:sp>
      <p:sp>
        <p:nvSpPr>
          <p:cNvPr id="158" name="Google Shape;158;gd25e4febba_0_480"/>
          <p:cNvSpPr txBox="1"/>
          <p:nvPr/>
        </p:nvSpPr>
        <p:spPr>
          <a:xfrm>
            <a:off x="6662075" y="12346250"/>
            <a:ext cx="5778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300">
                <a:solidFill>
                  <a:srgbClr val="FF0000"/>
                </a:solidFill>
              </a:rPr>
              <a:t>5</a:t>
            </a:r>
            <a:endParaRPr b="1" sz="430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d25e4febba_0_564"/>
          <p:cNvSpPr txBox="1"/>
          <p:nvPr/>
        </p:nvSpPr>
        <p:spPr>
          <a:xfrm>
            <a:off x="939000" y="1652875"/>
            <a:ext cx="8076600" cy="856800"/>
          </a:xfrm>
          <a:prstGeom prst="rect">
            <a:avLst/>
          </a:prstGeom>
          <a:noFill/>
          <a:ln>
            <a:noFill/>
          </a:ln>
        </p:spPr>
        <p:txBody>
          <a:bodyPr anchorCtr="0" anchor="t" bIns="50800" lIns="50800" spcFirstLastPara="1" rIns="50800" wrap="square" tIns="50800">
            <a:spAutoFit/>
          </a:bodyPr>
          <a:lstStyle/>
          <a:p>
            <a:pPr indent="0" lvl="0" marL="0" rtl="0" algn="l">
              <a:spcBef>
                <a:spcPts val="0"/>
              </a:spcBef>
              <a:spcAft>
                <a:spcPts val="0"/>
              </a:spcAft>
              <a:buNone/>
            </a:pPr>
            <a:r>
              <a:rPr b="1" lang="en-US" sz="4900">
                <a:solidFill>
                  <a:srgbClr val="282B2D"/>
                </a:solidFill>
              </a:rPr>
              <a:t>Homepage - </a:t>
            </a:r>
            <a:r>
              <a:rPr b="1" lang="en-US" sz="4900">
                <a:solidFill>
                  <a:srgbClr val="282B2D"/>
                </a:solidFill>
              </a:rPr>
              <a:t>About Block.</a:t>
            </a:r>
            <a:endParaRPr b="1" sz="4900">
              <a:solidFill>
                <a:schemeClr val="dk1"/>
              </a:solidFill>
            </a:endParaRPr>
          </a:p>
        </p:txBody>
      </p:sp>
      <p:sp>
        <p:nvSpPr>
          <p:cNvPr id="164" name="Google Shape;164;gd25e4febba_0_564"/>
          <p:cNvSpPr txBox="1"/>
          <p:nvPr/>
        </p:nvSpPr>
        <p:spPr>
          <a:xfrm>
            <a:off x="939000" y="5112550"/>
            <a:ext cx="6554700" cy="549000"/>
          </a:xfrm>
          <a:prstGeom prst="rect">
            <a:avLst/>
          </a:prstGeom>
          <a:noFill/>
          <a:ln>
            <a:noFill/>
          </a:ln>
        </p:spPr>
        <p:txBody>
          <a:bodyPr anchorCtr="0" anchor="t" bIns="50800" lIns="50800" spcFirstLastPara="1" rIns="50800" wrap="square" tIns="50800">
            <a:spAutoFit/>
          </a:bodyPr>
          <a:lstStyle/>
          <a:p>
            <a:pPr indent="0" lvl="0" marL="0" marR="0" rtl="0" algn="l">
              <a:lnSpc>
                <a:spcPct val="120000"/>
              </a:lnSpc>
              <a:spcBef>
                <a:spcPts val="0"/>
              </a:spcBef>
              <a:spcAft>
                <a:spcPts val="0"/>
              </a:spcAft>
              <a:buNone/>
            </a:pPr>
            <a:r>
              <a:rPr lang="en-US" sz="2900">
                <a:solidFill>
                  <a:schemeClr val="dk2"/>
                </a:solidFill>
              </a:rPr>
              <a:t>Лінк веде на сторінку About (2 бали)</a:t>
            </a:r>
            <a:endParaRPr sz="2900">
              <a:solidFill>
                <a:schemeClr val="dk2"/>
              </a:solidFill>
            </a:endParaRPr>
          </a:p>
        </p:txBody>
      </p:sp>
      <p:sp>
        <p:nvSpPr>
          <p:cNvPr id="165" name="Google Shape;165;gd25e4febba_0_564"/>
          <p:cNvSpPr/>
          <p:nvPr/>
        </p:nvSpPr>
        <p:spPr>
          <a:xfrm>
            <a:off x="-1" y="0"/>
            <a:ext cx="24384000" cy="1333800"/>
          </a:xfrm>
          <a:prstGeom prst="rect">
            <a:avLst/>
          </a:prstGeom>
          <a:solidFill>
            <a:srgbClr val="282B2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pic>
        <p:nvPicPr>
          <p:cNvPr id="166" name="Google Shape;166;gd25e4febba_0_564"/>
          <p:cNvPicPr preferRelativeResize="0"/>
          <p:nvPr/>
        </p:nvPicPr>
        <p:blipFill rotWithShape="1">
          <a:blip r:embed="rId3">
            <a:alphaModFix/>
          </a:blip>
          <a:srcRect b="0" l="0" r="0" t="0"/>
          <a:stretch/>
        </p:blipFill>
        <p:spPr>
          <a:xfrm>
            <a:off x="21768169" y="154164"/>
            <a:ext cx="1543050" cy="1025369"/>
          </a:xfrm>
          <a:prstGeom prst="rect">
            <a:avLst/>
          </a:prstGeom>
          <a:noFill/>
          <a:ln>
            <a:noFill/>
          </a:ln>
        </p:spPr>
      </p:pic>
      <p:pic>
        <p:nvPicPr>
          <p:cNvPr id="167" name="Google Shape;167;gd25e4febba_0_564"/>
          <p:cNvPicPr preferRelativeResize="0"/>
          <p:nvPr/>
        </p:nvPicPr>
        <p:blipFill rotWithShape="1">
          <a:blip r:embed="rId4">
            <a:alphaModFix/>
          </a:blip>
          <a:srcRect b="9874" l="922" r="932" t="15089"/>
          <a:stretch/>
        </p:blipFill>
        <p:spPr>
          <a:xfrm>
            <a:off x="939000" y="2696975"/>
            <a:ext cx="22808557" cy="2368100"/>
          </a:xfrm>
          <a:prstGeom prst="rect">
            <a:avLst/>
          </a:prstGeom>
          <a:noFill/>
          <a:ln cap="flat" cmpd="sng" w="19050">
            <a:solidFill>
              <a:srgbClr val="D6F102"/>
            </a:solidFill>
            <a:prstDash val="solid"/>
            <a:round/>
            <a:headEnd len="sm" w="sm" type="none"/>
            <a:tailEnd len="sm" w="sm" type="none"/>
          </a:ln>
        </p:spPr>
      </p:pic>
      <p:pic>
        <p:nvPicPr>
          <p:cNvPr id="168" name="Google Shape;168;gd25e4febba_0_564"/>
          <p:cNvPicPr preferRelativeResize="0"/>
          <p:nvPr/>
        </p:nvPicPr>
        <p:blipFill rotWithShape="1">
          <a:blip r:embed="rId5">
            <a:alphaModFix/>
          </a:blip>
          <a:srcRect b="9944" l="5409" r="6623" t="5057"/>
          <a:stretch/>
        </p:blipFill>
        <p:spPr>
          <a:xfrm>
            <a:off x="7705625" y="6344725"/>
            <a:ext cx="16041927" cy="5841000"/>
          </a:xfrm>
          <a:prstGeom prst="rect">
            <a:avLst/>
          </a:prstGeom>
          <a:noFill/>
          <a:ln cap="flat" cmpd="sng" w="19050">
            <a:solidFill>
              <a:srgbClr val="D6F102"/>
            </a:solidFill>
            <a:prstDash val="solid"/>
            <a:round/>
            <a:headEnd len="sm" w="sm" type="none"/>
            <a:tailEnd len="sm" w="sm" type="none"/>
          </a:ln>
        </p:spPr>
      </p:pic>
      <p:sp>
        <p:nvSpPr>
          <p:cNvPr id="169" name="Google Shape;169;gd25e4febba_0_564"/>
          <p:cNvSpPr txBox="1"/>
          <p:nvPr/>
        </p:nvSpPr>
        <p:spPr>
          <a:xfrm>
            <a:off x="939000" y="11726900"/>
            <a:ext cx="12372600" cy="1084800"/>
          </a:xfrm>
          <a:prstGeom prst="rect">
            <a:avLst/>
          </a:prstGeom>
          <a:noFill/>
          <a:ln>
            <a:noFill/>
          </a:ln>
        </p:spPr>
        <p:txBody>
          <a:bodyPr anchorCtr="0" anchor="t" bIns="50800" lIns="50800" spcFirstLastPara="1" rIns="50800" wrap="square" tIns="50800">
            <a:spAutoFit/>
          </a:bodyPr>
          <a:lstStyle/>
          <a:p>
            <a:pPr indent="0" lvl="0" marL="0" marR="0" rtl="0" algn="l">
              <a:lnSpc>
                <a:spcPct val="120000"/>
              </a:lnSpc>
              <a:spcBef>
                <a:spcPts val="0"/>
              </a:spcBef>
              <a:spcAft>
                <a:spcPts val="0"/>
              </a:spcAft>
              <a:buNone/>
            </a:pPr>
            <a:r>
              <a:rPr lang="en-US" sz="2900">
                <a:solidFill>
                  <a:schemeClr val="dk2"/>
                </a:solidFill>
              </a:rPr>
              <a:t>Список послуг, які надаються фірмою </a:t>
            </a:r>
            <a:br>
              <a:rPr lang="en-US" sz="2900">
                <a:solidFill>
                  <a:schemeClr val="dk2"/>
                </a:solidFill>
              </a:rPr>
            </a:br>
            <a:r>
              <a:rPr lang="en-US" sz="2900">
                <a:solidFill>
                  <a:schemeClr val="dk2"/>
                </a:solidFill>
              </a:rPr>
              <a:t>Клік на кнопку “Read More” веде на сторінку з описом сервісу (3 бали)</a:t>
            </a:r>
            <a:endParaRPr sz="2900">
              <a:solidFill>
                <a:schemeClr val="dk2"/>
              </a:solidFill>
            </a:endParaRPr>
          </a:p>
        </p:txBody>
      </p:sp>
      <p:sp>
        <p:nvSpPr>
          <p:cNvPr id="170" name="Google Shape;170;gd25e4febba_0_564"/>
          <p:cNvSpPr txBox="1"/>
          <p:nvPr/>
        </p:nvSpPr>
        <p:spPr>
          <a:xfrm>
            <a:off x="939000" y="6344725"/>
            <a:ext cx="6766500" cy="856800"/>
          </a:xfrm>
          <a:prstGeom prst="rect">
            <a:avLst/>
          </a:prstGeom>
          <a:noFill/>
          <a:ln>
            <a:noFill/>
          </a:ln>
        </p:spPr>
        <p:txBody>
          <a:bodyPr anchorCtr="0" anchor="t" bIns="50800" lIns="50800" spcFirstLastPara="1" rIns="50800" wrap="square" tIns="50800">
            <a:spAutoFit/>
          </a:bodyPr>
          <a:lstStyle/>
          <a:p>
            <a:pPr indent="0" lvl="0" marL="0" rtl="0" algn="l">
              <a:spcBef>
                <a:spcPts val="0"/>
              </a:spcBef>
              <a:spcAft>
                <a:spcPts val="0"/>
              </a:spcAft>
              <a:buNone/>
            </a:pPr>
            <a:r>
              <a:rPr b="1" lang="en-US" sz="4900">
                <a:solidFill>
                  <a:srgbClr val="282B2D"/>
                </a:solidFill>
              </a:rPr>
              <a:t>Homepage </a:t>
            </a:r>
            <a:r>
              <a:rPr b="1" lang="en-US" sz="4900">
                <a:solidFill>
                  <a:srgbClr val="282B2D"/>
                </a:solidFill>
              </a:rPr>
              <a:t>- Services.</a:t>
            </a:r>
            <a:endParaRPr b="1" sz="49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gd25e4febba_0_597"/>
          <p:cNvPicPr preferRelativeResize="0"/>
          <p:nvPr/>
        </p:nvPicPr>
        <p:blipFill rotWithShape="1">
          <a:blip r:embed="rId3">
            <a:alphaModFix/>
          </a:blip>
          <a:srcRect b="0" l="7473" r="6423" t="0"/>
          <a:stretch/>
        </p:blipFill>
        <p:spPr>
          <a:xfrm>
            <a:off x="939000" y="3778600"/>
            <a:ext cx="16921067" cy="8564750"/>
          </a:xfrm>
          <a:prstGeom prst="rect">
            <a:avLst/>
          </a:prstGeom>
          <a:noFill/>
          <a:ln cap="flat" cmpd="sng" w="19050">
            <a:solidFill>
              <a:srgbClr val="D6F102"/>
            </a:solidFill>
            <a:prstDash val="solid"/>
            <a:round/>
            <a:headEnd len="sm" w="sm" type="none"/>
            <a:tailEnd len="sm" w="sm" type="none"/>
          </a:ln>
        </p:spPr>
      </p:pic>
      <p:sp>
        <p:nvSpPr>
          <p:cNvPr id="176" name="Google Shape;176;gd25e4febba_0_597"/>
          <p:cNvSpPr txBox="1"/>
          <p:nvPr/>
        </p:nvSpPr>
        <p:spPr>
          <a:xfrm>
            <a:off x="939000" y="1652875"/>
            <a:ext cx="6651000" cy="856800"/>
          </a:xfrm>
          <a:prstGeom prst="rect">
            <a:avLst/>
          </a:prstGeom>
          <a:noFill/>
          <a:ln>
            <a:noFill/>
          </a:ln>
        </p:spPr>
        <p:txBody>
          <a:bodyPr anchorCtr="0" anchor="t" bIns="50800" lIns="50800" spcFirstLastPara="1" rIns="50800" wrap="square" tIns="50800">
            <a:spAutoFit/>
          </a:bodyPr>
          <a:lstStyle/>
          <a:p>
            <a:pPr indent="0" lvl="0" marL="0" rtl="0" algn="l">
              <a:spcBef>
                <a:spcPts val="0"/>
              </a:spcBef>
              <a:spcAft>
                <a:spcPts val="0"/>
              </a:spcAft>
              <a:buNone/>
            </a:pPr>
            <a:r>
              <a:rPr b="1" lang="en-US" sz="4900">
                <a:solidFill>
                  <a:srgbClr val="282B2D"/>
                </a:solidFill>
              </a:rPr>
              <a:t>Homepage </a:t>
            </a:r>
            <a:r>
              <a:rPr b="1" lang="en-US" sz="4900">
                <a:solidFill>
                  <a:srgbClr val="282B2D"/>
                </a:solidFill>
              </a:rPr>
              <a:t>- Projects</a:t>
            </a:r>
            <a:endParaRPr b="1" sz="4900">
              <a:solidFill>
                <a:schemeClr val="dk1"/>
              </a:solidFill>
            </a:endParaRPr>
          </a:p>
        </p:txBody>
      </p:sp>
      <p:sp>
        <p:nvSpPr>
          <p:cNvPr id="177" name="Google Shape;177;gd25e4febba_0_597"/>
          <p:cNvSpPr txBox="1"/>
          <p:nvPr/>
        </p:nvSpPr>
        <p:spPr>
          <a:xfrm>
            <a:off x="939000" y="2869638"/>
            <a:ext cx="10561500" cy="549000"/>
          </a:xfrm>
          <a:prstGeom prst="rect">
            <a:avLst/>
          </a:prstGeom>
          <a:noFill/>
          <a:ln>
            <a:noFill/>
          </a:ln>
        </p:spPr>
        <p:txBody>
          <a:bodyPr anchorCtr="0" anchor="t" bIns="50800" lIns="50800" spcFirstLastPara="1" rIns="50800" wrap="square" tIns="50800">
            <a:spAutoFit/>
          </a:bodyPr>
          <a:lstStyle/>
          <a:p>
            <a:pPr indent="0" lvl="0" marL="0" marR="0" rtl="0" algn="l">
              <a:lnSpc>
                <a:spcPct val="120000"/>
              </a:lnSpc>
              <a:spcBef>
                <a:spcPts val="0"/>
              </a:spcBef>
              <a:spcAft>
                <a:spcPts val="0"/>
              </a:spcAft>
              <a:buNone/>
            </a:pPr>
            <a:r>
              <a:rPr lang="en-US" sz="2900">
                <a:solidFill>
                  <a:schemeClr val="dk2"/>
                </a:solidFill>
              </a:rPr>
              <a:t>Список проектів, розробкою яких займалась фірма. (3 бали) </a:t>
            </a:r>
            <a:endParaRPr sz="2900">
              <a:solidFill>
                <a:schemeClr val="dk2"/>
              </a:solidFill>
            </a:endParaRPr>
          </a:p>
        </p:txBody>
      </p:sp>
      <p:sp>
        <p:nvSpPr>
          <p:cNvPr id="178" name="Google Shape;178;gd25e4febba_0_597"/>
          <p:cNvSpPr/>
          <p:nvPr/>
        </p:nvSpPr>
        <p:spPr>
          <a:xfrm>
            <a:off x="-1" y="0"/>
            <a:ext cx="24384000" cy="1333800"/>
          </a:xfrm>
          <a:prstGeom prst="rect">
            <a:avLst/>
          </a:prstGeom>
          <a:solidFill>
            <a:srgbClr val="282B2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pic>
        <p:nvPicPr>
          <p:cNvPr id="179" name="Google Shape;179;gd25e4febba_0_597"/>
          <p:cNvPicPr preferRelativeResize="0"/>
          <p:nvPr/>
        </p:nvPicPr>
        <p:blipFill rotWithShape="1">
          <a:blip r:embed="rId4">
            <a:alphaModFix/>
          </a:blip>
          <a:srcRect b="0" l="0" r="0" t="0"/>
          <a:stretch/>
        </p:blipFill>
        <p:spPr>
          <a:xfrm>
            <a:off x="21768169" y="154164"/>
            <a:ext cx="1543050" cy="1025369"/>
          </a:xfrm>
          <a:prstGeom prst="rect">
            <a:avLst/>
          </a:prstGeom>
          <a:noFill/>
          <a:ln>
            <a:noFill/>
          </a:ln>
        </p:spPr>
      </p:pic>
      <p:sp>
        <p:nvSpPr>
          <p:cNvPr id="180" name="Google Shape;180;gd25e4febba_0_597"/>
          <p:cNvSpPr txBox="1"/>
          <p:nvPr/>
        </p:nvSpPr>
        <p:spPr>
          <a:xfrm>
            <a:off x="18392225" y="3778600"/>
            <a:ext cx="5610900" cy="7512600"/>
          </a:xfrm>
          <a:prstGeom prst="rect">
            <a:avLst/>
          </a:prstGeom>
          <a:noFill/>
          <a:ln>
            <a:noFill/>
          </a:ln>
        </p:spPr>
        <p:txBody>
          <a:bodyPr anchorCtr="0" anchor="t" bIns="50800" lIns="50800" spcFirstLastPara="1" rIns="50800" wrap="square" tIns="50800">
            <a:spAutoFit/>
          </a:bodyPr>
          <a:lstStyle/>
          <a:p>
            <a:pPr indent="-412750" lvl="0" marL="457200" marR="0" rtl="0" algn="l">
              <a:lnSpc>
                <a:spcPct val="120000"/>
              </a:lnSpc>
              <a:spcBef>
                <a:spcPts val="0"/>
              </a:spcBef>
              <a:spcAft>
                <a:spcPts val="0"/>
              </a:spcAft>
              <a:buClr>
                <a:schemeClr val="dk2"/>
              </a:buClr>
              <a:buSzPts val="2900"/>
              <a:buAutoNum type="arabicParenR"/>
            </a:pPr>
            <a:r>
              <a:rPr lang="en-US" sz="2900">
                <a:solidFill>
                  <a:schemeClr val="dk2"/>
                </a:solidFill>
              </a:rPr>
              <a:t>Скріншот проекту </a:t>
            </a:r>
            <a:endParaRPr sz="2900">
              <a:solidFill>
                <a:schemeClr val="dk2"/>
              </a:solidFill>
            </a:endParaRPr>
          </a:p>
          <a:p>
            <a:pPr indent="-412750" lvl="0" marL="457200" marR="0" rtl="0" algn="l">
              <a:lnSpc>
                <a:spcPct val="120000"/>
              </a:lnSpc>
              <a:spcBef>
                <a:spcPts val="0"/>
              </a:spcBef>
              <a:spcAft>
                <a:spcPts val="0"/>
              </a:spcAft>
              <a:buClr>
                <a:schemeClr val="dk2"/>
              </a:buClr>
              <a:buSzPts val="2900"/>
              <a:buAutoNum type="arabicParenR"/>
            </a:pPr>
            <a:r>
              <a:rPr lang="en-US" sz="2900">
                <a:solidFill>
                  <a:schemeClr val="dk2"/>
                </a:solidFill>
              </a:rPr>
              <a:t>Назва проекту </a:t>
            </a:r>
            <a:endParaRPr sz="2900">
              <a:solidFill>
                <a:schemeClr val="dk2"/>
              </a:solidFill>
            </a:endParaRPr>
          </a:p>
          <a:p>
            <a:pPr indent="-412750" lvl="0" marL="457200" marR="0" rtl="0" algn="l">
              <a:lnSpc>
                <a:spcPct val="120000"/>
              </a:lnSpc>
              <a:spcBef>
                <a:spcPts val="0"/>
              </a:spcBef>
              <a:spcAft>
                <a:spcPts val="0"/>
              </a:spcAft>
              <a:buClr>
                <a:schemeClr val="dk2"/>
              </a:buClr>
              <a:buSzPts val="2900"/>
              <a:buAutoNum type="arabicParenR"/>
            </a:pPr>
            <a:r>
              <a:rPr lang="en-US" sz="2900">
                <a:solidFill>
                  <a:schemeClr val="dk2"/>
                </a:solidFill>
              </a:rPr>
              <a:t>До якого сервісу відноситься </a:t>
            </a:r>
            <a:endParaRPr sz="2900">
              <a:solidFill>
                <a:schemeClr val="dk2"/>
              </a:solidFill>
            </a:endParaRPr>
          </a:p>
          <a:p>
            <a:pPr indent="-412750" lvl="0" marL="457200" marR="0" rtl="0" algn="l">
              <a:lnSpc>
                <a:spcPct val="120000"/>
              </a:lnSpc>
              <a:spcBef>
                <a:spcPts val="0"/>
              </a:spcBef>
              <a:spcAft>
                <a:spcPts val="0"/>
              </a:spcAft>
              <a:buClr>
                <a:schemeClr val="dk2"/>
              </a:buClr>
              <a:buSzPts val="2900"/>
              <a:buAutoNum type="arabicParenR"/>
            </a:pPr>
            <a:r>
              <a:rPr lang="en-US" sz="2900">
                <a:solidFill>
                  <a:schemeClr val="dk2"/>
                </a:solidFill>
              </a:rPr>
              <a:t>Перехід на сторінку проекту. </a:t>
            </a:r>
            <a:endParaRPr sz="2900">
              <a:solidFill>
                <a:schemeClr val="dk2"/>
              </a:solidFill>
            </a:endParaRPr>
          </a:p>
          <a:p>
            <a:pPr indent="0" lvl="0" marL="0" marR="0" rtl="0" algn="l">
              <a:lnSpc>
                <a:spcPct val="120000"/>
              </a:lnSpc>
              <a:spcBef>
                <a:spcPts val="0"/>
              </a:spcBef>
              <a:spcAft>
                <a:spcPts val="0"/>
              </a:spcAft>
              <a:buNone/>
            </a:pPr>
            <a:r>
              <a:t/>
            </a:r>
            <a:endParaRPr sz="2900">
              <a:solidFill>
                <a:schemeClr val="dk2"/>
              </a:solidFill>
            </a:endParaRPr>
          </a:p>
          <a:p>
            <a:pPr indent="0" lvl="0" marL="0" marR="0" rtl="0" algn="l">
              <a:lnSpc>
                <a:spcPct val="120000"/>
              </a:lnSpc>
              <a:spcBef>
                <a:spcPts val="0"/>
              </a:spcBef>
              <a:spcAft>
                <a:spcPts val="0"/>
              </a:spcAft>
              <a:buNone/>
            </a:pPr>
            <a:r>
              <a:rPr b="1" lang="en-US" sz="2900">
                <a:solidFill>
                  <a:schemeClr val="dk2"/>
                </a:solidFill>
              </a:rPr>
              <a:t>Додаткове завдання</a:t>
            </a:r>
            <a:r>
              <a:rPr lang="en-US" sz="2900">
                <a:solidFill>
                  <a:schemeClr val="dk2"/>
                </a:solidFill>
              </a:rPr>
              <a:t> - забезпечити можливість зміни кольору (з допомогою CSS), </a:t>
            </a:r>
            <a:br>
              <a:rPr lang="en-US" sz="2900">
                <a:solidFill>
                  <a:schemeClr val="dk2"/>
                </a:solidFill>
              </a:rPr>
            </a:br>
            <a:r>
              <a:rPr lang="en-US" sz="2900">
                <a:solidFill>
                  <a:schemeClr val="dk2"/>
                </a:solidFill>
              </a:rPr>
              <a:t>в залежності від того, до якого сервісу відноситься проект. </a:t>
            </a:r>
            <a:br>
              <a:rPr lang="en-US" sz="2900">
                <a:solidFill>
                  <a:schemeClr val="dk2"/>
                </a:solidFill>
              </a:rPr>
            </a:br>
            <a:r>
              <a:rPr lang="en-US" sz="2900">
                <a:solidFill>
                  <a:schemeClr val="dk2"/>
                </a:solidFill>
              </a:rPr>
              <a:t>(+4 бали) </a:t>
            </a:r>
            <a:endParaRPr sz="2900">
              <a:solidFill>
                <a:schemeClr val="dk2"/>
              </a:solidFill>
            </a:endParaRPr>
          </a:p>
          <a:p>
            <a:pPr indent="0" lvl="0" marL="0" marR="0" rtl="0" algn="l">
              <a:lnSpc>
                <a:spcPct val="120000"/>
              </a:lnSpc>
              <a:spcBef>
                <a:spcPts val="0"/>
              </a:spcBef>
              <a:spcAft>
                <a:spcPts val="0"/>
              </a:spcAft>
              <a:buNone/>
            </a:pPr>
            <a:r>
              <a:t/>
            </a:r>
            <a:endParaRPr sz="2900">
              <a:solidFill>
                <a:schemeClr val="dk2"/>
              </a:solidFill>
            </a:endParaRPr>
          </a:p>
          <a:p>
            <a:pPr indent="0" lvl="0" marL="0" marR="0" rtl="0" algn="l">
              <a:lnSpc>
                <a:spcPct val="120000"/>
              </a:lnSpc>
              <a:spcBef>
                <a:spcPts val="0"/>
              </a:spcBef>
              <a:spcAft>
                <a:spcPts val="0"/>
              </a:spcAft>
              <a:buNone/>
            </a:pPr>
            <a:r>
              <a:rPr b="1" lang="en-US" sz="2900">
                <a:solidFill>
                  <a:schemeClr val="dk2"/>
                </a:solidFill>
              </a:rPr>
              <a:t>Додадкове завдання</a:t>
            </a:r>
            <a:r>
              <a:rPr lang="en-US" sz="2900">
                <a:solidFill>
                  <a:schemeClr val="dk2"/>
                </a:solidFill>
              </a:rPr>
              <a:t> - добавити пагінацію (+2 бали)</a:t>
            </a:r>
            <a:endParaRPr sz="2900">
              <a:solidFill>
                <a:schemeClr val="dk2"/>
              </a:solidFill>
            </a:endParaRPr>
          </a:p>
        </p:txBody>
      </p:sp>
      <p:sp>
        <p:nvSpPr>
          <p:cNvPr id="181" name="Google Shape;181;gd25e4febba_0_597"/>
          <p:cNvSpPr txBox="1"/>
          <p:nvPr/>
        </p:nvSpPr>
        <p:spPr>
          <a:xfrm>
            <a:off x="7124400" y="11606950"/>
            <a:ext cx="5778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300">
                <a:solidFill>
                  <a:srgbClr val="FF0000"/>
                </a:solidFill>
              </a:rPr>
              <a:t>5</a:t>
            </a:r>
            <a:endParaRPr b="1" sz="4300">
              <a:solidFill>
                <a:srgbClr val="FF0000"/>
              </a:solidFill>
            </a:endParaRPr>
          </a:p>
        </p:txBody>
      </p:sp>
      <p:sp>
        <p:nvSpPr>
          <p:cNvPr id="182" name="Google Shape;182;gd25e4febba_0_597"/>
          <p:cNvSpPr txBox="1"/>
          <p:nvPr/>
        </p:nvSpPr>
        <p:spPr>
          <a:xfrm>
            <a:off x="5427450" y="5505825"/>
            <a:ext cx="5778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300">
                <a:solidFill>
                  <a:srgbClr val="FF0000"/>
                </a:solidFill>
              </a:rPr>
              <a:t>1</a:t>
            </a:r>
            <a:endParaRPr b="1" sz="4300">
              <a:solidFill>
                <a:srgbClr val="FF0000"/>
              </a:solidFill>
            </a:endParaRPr>
          </a:p>
        </p:txBody>
      </p:sp>
      <p:sp>
        <p:nvSpPr>
          <p:cNvPr id="183" name="Google Shape;183;gd25e4febba_0_597"/>
          <p:cNvSpPr txBox="1"/>
          <p:nvPr/>
        </p:nvSpPr>
        <p:spPr>
          <a:xfrm>
            <a:off x="1264725" y="9472425"/>
            <a:ext cx="5778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300">
                <a:solidFill>
                  <a:srgbClr val="FF0000"/>
                </a:solidFill>
              </a:rPr>
              <a:t>2</a:t>
            </a:r>
            <a:endParaRPr b="1" sz="4300">
              <a:solidFill>
                <a:srgbClr val="FF0000"/>
              </a:solidFill>
            </a:endParaRPr>
          </a:p>
        </p:txBody>
      </p:sp>
      <p:sp>
        <p:nvSpPr>
          <p:cNvPr id="184" name="Google Shape;184;gd25e4febba_0_597"/>
          <p:cNvSpPr txBox="1"/>
          <p:nvPr/>
        </p:nvSpPr>
        <p:spPr>
          <a:xfrm>
            <a:off x="1264725" y="9952400"/>
            <a:ext cx="5778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300">
                <a:solidFill>
                  <a:srgbClr val="FF0000"/>
                </a:solidFill>
              </a:rPr>
              <a:t>3</a:t>
            </a:r>
            <a:endParaRPr b="1" sz="4300">
              <a:solidFill>
                <a:srgbClr val="FF0000"/>
              </a:solidFill>
            </a:endParaRPr>
          </a:p>
        </p:txBody>
      </p:sp>
      <p:sp>
        <p:nvSpPr>
          <p:cNvPr id="185" name="Google Shape;185;gd25e4febba_0_597"/>
          <p:cNvSpPr txBox="1"/>
          <p:nvPr/>
        </p:nvSpPr>
        <p:spPr>
          <a:xfrm>
            <a:off x="1264725" y="10444600"/>
            <a:ext cx="5778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300">
                <a:solidFill>
                  <a:srgbClr val="FF0000"/>
                </a:solidFill>
              </a:rPr>
              <a:t>4</a:t>
            </a:r>
            <a:endParaRPr b="1" sz="43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d25e4febba_0_620"/>
          <p:cNvSpPr txBox="1"/>
          <p:nvPr/>
        </p:nvSpPr>
        <p:spPr>
          <a:xfrm>
            <a:off x="939000" y="1652875"/>
            <a:ext cx="7055700" cy="856800"/>
          </a:xfrm>
          <a:prstGeom prst="rect">
            <a:avLst/>
          </a:prstGeom>
          <a:noFill/>
          <a:ln>
            <a:noFill/>
          </a:ln>
        </p:spPr>
        <p:txBody>
          <a:bodyPr anchorCtr="0" anchor="t" bIns="50800" lIns="50800" spcFirstLastPara="1" rIns="50800" wrap="square" tIns="50800">
            <a:spAutoFit/>
          </a:bodyPr>
          <a:lstStyle/>
          <a:p>
            <a:pPr indent="0" lvl="0" marL="0" rtl="0" algn="l">
              <a:spcBef>
                <a:spcPts val="0"/>
              </a:spcBef>
              <a:spcAft>
                <a:spcPts val="0"/>
              </a:spcAft>
              <a:buNone/>
            </a:pPr>
            <a:r>
              <a:rPr b="1" lang="en-US" sz="4900">
                <a:solidFill>
                  <a:srgbClr val="282B2D"/>
                </a:solidFill>
              </a:rPr>
              <a:t>Homepage - </a:t>
            </a:r>
            <a:r>
              <a:rPr b="1" lang="en-US" sz="4900">
                <a:solidFill>
                  <a:srgbClr val="282B2D"/>
                </a:solidFill>
              </a:rPr>
              <a:t>Our Team</a:t>
            </a:r>
            <a:endParaRPr b="1" sz="4900">
              <a:solidFill>
                <a:schemeClr val="dk1"/>
              </a:solidFill>
            </a:endParaRPr>
          </a:p>
        </p:txBody>
      </p:sp>
      <p:sp>
        <p:nvSpPr>
          <p:cNvPr id="191" name="Google Shape;191;gd25e4febba_0_620"/>
          <p:cNvSpPr txBox="1"/>
          <p:nvPr/>
        </p:nvSpPr>
        <p:spPr>
          <a:xfrm>
            <a:off x="939000" y="2869650"/>
            <a:ext cx="7055700" cy="549000"/>
          </a:xfrm>
          <a:prstGeom prst="rect">
            <a:avLst/>
          </a:prstGeom>
          <a:noFill/>
          <a:ln>
            <a:noFill/>
          </a:ln>
        </p:spPr>
        <p:txBody>
          <a:bodyPr anchorCtr="0" anchor="t" bIns="50800" lIns="50800" spcFirstLastPara="1" rIns="50800" wrap="square" tIns="50800">
            <a:spAutoFit/>
          </a:bodyPr>
          <a:lstStyle/>
          <a:p>
            <a:pPr indent="0" lvl="0" marL="0" marR="0" rtl="0" algn="l">
              <a:lnSpc>
                <a:spcPct val="120000"/>
              </a:lnSpc>
              <a:spcBef>
                <a:spcPts val="0"/>
              </a:spcBef>
              <a:spcAft>
                <a:spcPts val="0"/>
              </a:spcAft>
              <a:buNone/>
            </a:pPr>
            <a:r>
              <a:rPr lang="en-US" sz="2900">
                <a:solidFill>
                  <a:schemeClr val="dk2"/>
                </a:solidFill>
              </a:rPr>
              <a:t>Команда, що працює на фірмі. (3 бали)</a:t>
            </a:r>
            <a:endParaRPr sz="2900">
              <a:solidFill>
                <a:schemeClr val="dk2"/>
              </a:solidFill>
            </a:endParaRPr>
          </a:p>
        </p:txBody>
      </p:sp>
      <p:sp>
        <p:nvSpPr>
          <p:cNvPr id="192" name="Google Shape;192;gd25e4febba_0_620"/>
          <p:cNvSpPr/>
          <p:nvPr/>
        </p:nvSpPr>
        <p:spPr>
          <a:xfrm>
            <a:off x="-1" y="0"/>
            <a:ext cx="24384000" cy="1333800"/>
          </a:xfrm>
          <a:prstGeom prst="rect">
            <a:avLst/>
          </a:prstGeom>
          <a:solidFill>
            <a:srgbClr val="282B2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pic>
        <p:nvPicPr>
          <p:cNvPr id="193" name="Google Shape;193;gd25e4febba_0_620"/>
          <p:cNvPicPr preferRelativeResize="0"/>
          <p:nvPr/>
        </p:nvPicPr>
        <p:blipFill rotWithShape="1">
          <a:blip r:embed="rId3">
            <a:alphaModFix/>
          </a:blip>
          <a:srcRect b="0" l="0" r="0" t="0"/>
          <a:stretch/>
        </p:blipFill>
        <p:spPr>
          <a:xfrm>
            <a:off x="21768169" y="154164"/>
            <a:ext cx="1543050" cy="1025369"/>
          </a:xfrm>
          <a:prstGeom prst="rect">
            <a:avLst/>
          </a:prstGeom>
          <a:noFill/>
          <a:ln>
            <a:noFill/>
          </a:ln>
        </p:spPr>
      </p:pic>
      <p:sp>
        <p:nvSpPr>
          <p:cNvPr id="194" name="Google Shape;194;gd25e4febba_0_620"/>
          <p:cNvSpPr txBox="1"/>
          <p:nvPr/>
        </p:nvSpPr>
        <p:spPr>
          <a:xfrm>
            <a:off x="17260600" y="3929875"/>
            <a:ext cx="6299400" cy="4298700"/>
          </a:xfrm>
          <a:prstGeom prst="rect">
            <a:avLst/>
          </a:prstGeom>
          <a:noFill/>
          <a:ln>
            <a:noFill/>
          </a:ln>
        </p:spPr>
        <p:txBody>
          <a:bodyPr anchorCtr="0" anchor="t" bIns="50800" lIns="50800" spcFirstLastPara="1" rIns="50800" wrap="square" tIns="50800">
            <a:spAutoFit/>
          </a:bodyPr>
          <a:lstStyle/>
          <a:p>
            <a:pPr indent="-412750" lvl="0" marL="457200" marR="0" rtl="0" algn="l">
              <a:lnSpc>
                <a:spcPct val="120000"/>
              </a:lnSpc>
              <a:spcBef>
                <a:spcPts val="0"/>
              </a:spcBef>
              <a:spcAft>
                <a:spcPts val="0"/>
              </a:spcAft>
              <a:buClr>
                <a:schemeClr val="dk2"/>
              </a:buClr>
              <a:buSzPts val="2900"/>
              <a:buAutoNum type="arabicParenR"/>
            </a:pPr>
            <a:r>
              <a:rPr lang="en-US" sz="2900">
                <a:solidFill>
                  <a:schemeClr val="dk2"/>
                </a:solidFill>
              </a:rPr>
              <a:t>Фото</a:t>
            </a:r>
            <a:endParaRPr sz="2900">
              <a:solidFill>
                <a:schemeClr val="dk2"/>
              </a:solidFill>
            </a:endParaRPr>
          </a:p>
          <a:p>
            <a:pPr indent="-412750" lvl="0" marL="457200" marR="0" rtl="0" algn="l">
              <a:lnSpc>
                <a:spcPct val="120000"/>
              </a:lnSpc>
              <a:spcBef>
                <a:spcPts val="0"/>
              </a:spcBef>
              <a:spcAft>
                <a:spcPts val="0"/>
              </a:spcAft>
              <a:buClr>
                <a:schemeClr val="dk2"/>
              </a:buClr>
              <a:buSzPts val="2900"/>
              <a:buAutoNum type="arabicParenR"/>
            </a:pPr>
            <a:r>
              <a:rPr lang="en-US" sz="2900">
                <a:solidFill>
                  <a:schemeClr val="dk2"/>
                </a:solidFill>
              </a:rPr>
              <a:t>Ім’я Прізвище</a:t>
            </a:r>
            <a:endParaRPr sz="2900">
              <a:solidFill>
                <a:schemeClr val="dk2"/>
              </a:solidFill>
            </a:endParaRPr>
          </a:p>
          <a:p>
            <a:pPr indent="-412750" lvl="0" marL="457200" marR="0" rtl="0" algn="l">
              <a:lnSpc>
                <a:spcPct val="120000"/>
              </a:lnSpc>
              <a:spcBef>
                <a:spcPts val="0"/>
              </a:spcBef>
              <a:spcAft>
                <a:spcPts val="0"/>
              </a:spcAft>
              <a:buClr>
                <a:schemeClr val="dk2"/>
              </a:buClr>
              <a:buSzPts val="2900"/>
              <a:buAutoNum type="arabicParenR"/>
            </a:pPr>
            <a:r>
              <a:rPr lang="en-US" sz="2900">
                <a:solidFill>
                  <a:schemeClr val="dk2"/>
                </a:solidFill>
              </a:rPr>
              <a:t>Посада</a:t>
            </a:r>
            <a:endParaRPr sz="2900">
              <a:solidFill>
                <a:schemeClr val="dk2"/>
              </a:solidFill>
            </a:endParaRPr>
          </a:p>
          <a:p>
            <a:pPr indent="-412750" lvl="0" marL="457200" marR="0" rtl="0" algn="l">
              <a:lnSpc>
                <a:spcPct val="120000"/>
              </a:lnSpc>
              <a:spcBef>
                <a:spcPts val="0"/>
              </a:spcBef>
              <a:spcAft>
                <a:spcPts val="0"/>
              </a:spcAft>
              <a:buClr>
                <a:schemeClr val="dk2"/>
              </a:buClr>
              <a:buSzPts val="2900"/>
              <a:buAutoNum type="arabicParenR"/>
            </a:pPr>
            <a:r>
              <a:rPr lang="en-US" sz="2900">
                <a:solidFill>
                  <a:schemeClr val="dk2"/>
                </a:solidFill>
              </a:rPr>
              <a:t>Перехід на сторінку розробника</a:t>
            </a:r>
            <a:endParaRPr sz="2900">
              <a:solidFill>
                <a:schemeClr val="dk2"/>
              </a:solidFill>
            </a:endParaRPr>
          </a:p>
          <a:p>
            <a:pPr indent="-412750" lvl="0" marL="457200" marR="0" rtl="0" algn="l">
              <a:lnSpc>
                <a:spcPct val="120000"/>
              </a:lnSpc>
              <a:spcBef>
                <a:spcPts val="0"/>
              </a:spcBef>
              <a:spcAft>
                <a:spcPts val="0"/>
              </a:spcAft>
              <a:buClr>
                <a:schemeClr val="dk2"/>
              </a:buClr>
              <a:buSzPts val="2900"/>
              <a:buAutoNum type="arabicParenR"/>
            </a:pPr>
            <a:r>
              <a:rPr lang="en-US" sz="2900">
                <a:solidFill>
                  <a:schemeClr val="dk2"/>
                </a:solidFill>
              </a:rPr>
              <a:t>Соціальні сторінки розробника</a:t>
            </a:r>
            <a:endParaRPr sz="2900">
              <a:solidFill>
                <a:schemeClr val="dk2"/>
              </a:solidFill>
            </a:endParaRPr>
          </a:p>
          <a:p>
            <a:pPr indent="-412750" lvl="0" marL="457200" marR="0" rtl="0" algn="l">
              <a:lnSpc>
                <a:spcPct val="120000"/>
              </a:lnSpc>
              <a:spcBef>
                <a:spcPts val="0"/>
              </a:spcBef>
              <a:spcAft>
                <a:spcPts val="0"/>
              </a:spcAft>
              <a:buClr>
                <a:schemeClr val="dk2"/>
              </a:buClr>
              <a:buSzPts val="2900"/>
              <a:buAutoNum type="arabicParenR"/>
            </a:pPr>
            <a:r>
              <a:rPr b="1" lang="en-US" sz="2900">
                <a:solidFill>
                  <a:schemeClr val="dk2"/>
                </a:solidFill>
              </a:rPr>
              <a:t>Додаткове </a:t>
            </a:r>
            <a:r>
              <a:rPr b="1" lang="en-US" sz="2900">
                <a:solidFill>
                  <a:schemeClr val="dk2"/>
                </a:solidFill>
              </a:rPr>
              <a:t>завдання </a:t>
            </a:r>
            <a:r>
              <a:rPr lang="en-US" sz="2900">
                <a:solidFill>
                  <a:schemeClr val="dk2"/>
                </a:solidFill>
              </a:rPr>
              <a:t>- Можливість “лайкнути” працівника. (+6 балів)</a:t>
            </a:r>
            <a:endParaRPr sz="2900">
              <a:solidFill>
                <a:schemeClr val="dk2"/>
              </a:solidFill>
            </a:endParaRPr>
          </a:p>
        </p:txBody>
      </p:sp>
      <p:pic>
        <p:nvPicPr>
          <p:cNvPr id="195" name="Google Shape;195;gd25e4febba_0_620"/>
          <p:cNvPicPr preferRelativeResize="0"/>
          <p:nvPr/>
        </p:nvPicPr>
        <p:blipFill rotWithShape="1">
          <a:blip r:embed="rId4">
            <a:alphaModFix/>
          </a:blip>
          <a:srcRect b="4487" l="4868" r="5308" t="5047"/>
          <a:stretch/>
        </p:blipFill>
        <p:spPr>
          <a:xfrm>
            <a:off x="939000" y="3929875"/>
            <a:ext cx="15931349" cy="7117876"/>
          </a:xfrm>
          <a:prstGeom prst="rect">
            <a:avLst/>
          </a:prstGeom>
          <a:noFill/>
          <a:ln cap="flat" cmpd="sng" w="19050">
            <a:solidFill>
              <a:srgbClr val="D6F102"/>
            </a:solidFill>
            <a:prstDash val="solid"/>
            <a:round/>
            <a:headEnd len="sm" w="sm" type="none"/>
            <a:tailEnd len="sm" w="sm" type="none"/>
          </a:ln>
        </p:spPr>
      </p:pic>
      <p:sp>
        <p:nvSpPr>
          <p:cNvPr id="196" name="Google Shape;196;gd25e4febba_0_620"/>
          <p:cNvSpPr txBox="1"/>
          <p:nvPr/>
        </p:nvSpPr>
        <p:spPr>
          <a:xfrm>
            <a:off x="3091800" y="10046550"/>
            <a:ext cx="5778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300">
                <a:solidFill>
                  <a:srgbClr val="FF0000"/>
                </a:solidFill>
              </a:rPr>
              <a:t>5</a:t>
            </a:r>
            <a:endParaRPr b="1" sz="4300">
              <a:solidFill>
                <a:srgbClr val="FF0000"/>
              </a:solidFill>
            </a:endParaRPr>
          </a:p>
        </p:txBody>
      </p:sp>
      <p:sp>
        <p:nvSpPr>
          <p:cNvPr id="197" name="Google Shape;197;gd25e4febba_0_620"/>
          <p:cNvSpPr txBox="1"/>
          <p:nvPr/>
        </p:nvSpPr>
        <p:spPr>
          <a:xfrm>
            <a:off x="4247400" y="5004950"/>
            <a:ext cx="5778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300">
                <a:solidFill>
                  <a:srgbClr val="FF0000"/>
                </a:solidFill>
              </a:rPr>
              <a:t>1</a:t>
            </a:r>
            <a:endParaRPr b="1" sz="4300">
              <a:solidFill>
                <a:srgbClr val="FF0000"/>
              </a:solidFill>
            </a:endParaRPr>
          </a:p>
        </p:txBody>
      </p:sp>
      <p:sp>
        <p:nvSpPr>
          <p:cNvPr id="198" name="Google Shape;198;gd25e4febba_0_620"/>
          <p:cNvSpPr txBox="1"/>
          <p:nvPr/>
        </p:nvSpPr>
        <p:spPr>
          <a:xfrm>
            <a:off x="4247400" y="8574275"/>
            <a:ext cx="5778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300">
                <a:solidFill>
                  <a:srgbClr val="FF0000"/>
                </a:solidFill>
              </a:rPr>
              <a:t>2</a:t>
            </a:r>
            <a:endParaRPr b="1" sz="4300">
              <a:solidFill>
                <a:srgbClr val="FF0000"/>
              </a:solidFill>
            </a:endParaRPr>
          </a:p>
        </p:txBody>
      </p:sp>
      <p:sp>
        <p:nvSpPr>
          <p:cNvPr id="199" name="Google Shape;199;gd25e4febba_0_620"/>
          <p:cNvSpPr txBox="1"/>
          <p:nvPr/>
        </p:nvSpPr>
        <p:spPr>
          <a:xfrm>
            <a:off x="3669600" y="9008450"/>
            <a:ext cx="5778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300">
                <a:solidFill>
                  <a:srgbClr val="FF0000"/>
                </a:solidFill>
              </a:rPr>
              <a:t>3</a:t>
            </a:r>
            <a:endParaRPr b="1" sz="4300">
              <a:solidFill>
                <a:srgbClr val="FF0000"/>
              </a:solidFill>
            </a:endParaRPr>
          </a:p>
        </p:txBody>
      </p:sp>
      <p:sp>
        <p:nvSpPr>
          <p:cNvPr id="200" name="Google Shape;200;gd25e4febba_0_620"/>
          <p:cNvSpPr txBox="1"/>
          <p:nvPr/>
        </p:nvSpPr>
        <p:spPr>
          <a:xfrm>
            <a:off x="4247400" y="9433900"/>
            <a:ext cx="5778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300">
                <a:solidFill>
                  <a:srgbClr val="FF0000"/>
                </a:solidFill>
              </a:rPr>
              <a:t>4</a:t>
            </a:r>
            <a:endParaRPr b="1" sz="4300">
              <a:solidFill>
                <a:srgbClr val="FF0000"/>
              </a:solidFill>
            </a:endParaRPr>
          </a:p>
        </p:txBody>
      </p:sp>
      <p:sp>
        <p:nvSpPr>
          <p:cNvPr id="201" name="Google Shape;201;gd25e4febba_0_620"/>
          <p:cNvSpPr txBox="1"/>
          <p:nvPr/>
        </p:nvSpPr>
        <p:spPr>
          <a:xfrm>
            <a:off x="4247400" y="10046550"/>
            <a:ext cx="5778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300">
                <a:solidFill>
                  <a:srgbClr val="FF0000"/>
                </a:solidFill>
              </a:rPr>
              <a:t>6</a:t>
            </a:r>
            <a:endParaRPr b="1" sz="43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gd25e4febba_0_641"/>
          <p:cNvPicPr preferRelativeResize="0"/>
          <p:nvPr/>
        </p:nvPicPr>
        <p:blipFill rotWithShape="1">
          <a:blip r:embed="rId3">
            <a:alphaModFix/>
          </a:blip>
          <a:srcRect b="12095" l="5489" r="5976" t="4999"/>
          <a:stretch/>
        </p:blipFill>
        <p:spPr>
          <a:xfrm>
            <a:off x="939000" y="4315500"/>
            <a:ext cx="15919300" cy="5644000"/>
          </a:xfrm>
          <a:prstGeom prst="rect">
            <a:avLst/>
          </a:prstGeom>
          <a:noFill/>
          <a:ln cap="flat" cmpd="sng" w="19050">
            <a:solidFill>
              <a:srgbClr val="D6F102"/>
            </a:solidFill>
            <a:prstDash val="solid"/>
            <a:round/>
            <a:headEnd len="sm" w="sm" type="none"/>
            <a:tailEnd len="sm" w="sm" type="none"/>
          </a:ln>
        </p:spPr>
      </p:pic>
      <p:sp>
        <p:nvSpPr>
          <p:cNvPr id="207" name="Google Shape;207;gd25e4febba_0_641"/>
          <p:cNvSpPr txBox="1"/>
          <p:nvPr/>
        </p:nvSpPr>
        <p:spPr>
          <a:xfrm>
            <a:off x="939000" y="1652875"/>
            <a:ext cx="5707200" cy="856800"/>
          </a:xfrm>
          <a:prstGeom prst="rect">
            <a:avLst/>
          </a:prstGeom>
          <a:noFill/>
          <a:ln>
            <a:noFill/>
          </a:ln>
        </p:spPr>
        <p:txBody>
          <a:bodyPr anchorCtr="0" anchor="t" bIns="50800" lIns="50800" spcFirstLastPara="1" rIns="50800" wrap="square" tIns="50800">
            <a:spAutoFit/>
          </a:bodyPr>
          <a:lstStyle/>
          <a:p>
            <a:pPr indent="0" lvl="0" marL="0" rtl="0" algn="l">
              <a:spcBef>
                <a:spcPts val="0"/>
              </a:spcBef>
              <a:spcAft>
                <a:spcPts val="0"/>
              </a:spcAft>
              <a:buNone/>
            </a:pPr>
            <a:r>
              <a:rPr b="1" lang="en-US" sz="4900">
                <a:solidFill>
                  <a:srgbClr val="282B2D"/>
                </a:solidFill>
              </a:rPr>
              <a:t>Homepage </a:t>
            </a:r>
            <a:r>
              <a:rPr b="1" lang="en-US" sz="4900">
                <a:solidFill>
                  <a:srgbClr val="282B2D"/>
                </a:solidFill>
              </a:rPr>
              <a:t>- News</a:t>
            </a:r>
            <a:endParaRPr b="1" sz="4900">
              <a:solidFill>
                <a:schemeClr val="dk1"/>
              </a:solidFill>
            </a:endParaRPr>
          </a:p>
        </p:txBody>
      </p:sp>
      <p:sp>
        <p:nvSpPr>
          <p:cNvPr id="208" name="Google Shape;208;gd25e4febba_0_641"/>
          <p:cNvSpPr txBox="1"/>
          <p:nvPr/>
        </p:nvSpPr>
        <p:spPr>
          <a:xfrm>
            <a:off x="939000" y="2869650"/>
            <a:ext cx="15919200" cy="1084800"/>
          </a:xfrm>
          <a:prstGeom prst="rect">
            <a:avLst/>
          </a:prstGeom>
          <a:noFill/>
          <a:ln>
            <a:noFill/>
          </a:ln>
        </p:spPr>
        <p:txBody>
          <a:bodyPr anchorCtr="0" anchor="t" bIns="50800" lIns="50800" spcFirstLastPara="1" rIns="50800" wrap="square" tIns="50800">
            <a:spAutoFit/>
          </a:bodyPr>
          <a:lstStyle/>
          <a:p>
            <a:pPr indent="0" lvl="0" marL="0" marR="0" rtl="0" algn="l">
              <a:lnSpc>
                <a:spcPct val="120000"/>
              </a:lnSpc>
              <a:spcBef>
                <a:spcPts val="0"/>
              </a:spcBef>
              <a:spcAft>
                <a:spcPts val="0"/>
              </a:spcAft>
              <a:buNone/>
            </a:pPr>
            <a:r>
              <a:rPr lang="en-US" sz="2900">
                <a:solidFill>
                  <a:schemeClr val="dk2"/>
                </a:solidFill>
              </a:rPr>
              <a:t>2 останні новини з можливістю пошуку по заголовку. При пошуку оновлюється лише блок. (5 балів)</a:t>
            </a:r>
            <a:endParaRPr sz="2900">
              <a:solidFill>
                <a:schemeClr val="dk2"/>
              </a:solidFill>
            </a:endParaRPr>
          </a:p>
        </p:txBody>
      </p:sp>
      <p:sp>
        <p:nvSpPr>
          <p:cNvPr id="209" name="Google Shape;209;gd25e4febba_0_641"/>
          <p:cNvSpPr/>
          <p:nvPr/>
        </p:nvSpPr>
        <p:spPr>
          <a:xfrm>
            <a:off x="-1" y="0"/>
            <a:ext cx="24384000" cy="1333800"/>
          </a:xfrm>
          <a:prstGeom prst="rect">
            <a:avLst/>
          </a:prstGeom>
          <a:solidFill>
            <a:srgbClr val="282B2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pic>
        <p:nvPicPr>
          <p:cNvPr id="210" name="Google Shape;210;gd25e4febba_0_641"/>
          <p:cNvPicPr preferRelativeResize="0"/>
          <p:nvPr/>
        </p:nvPicPr>
        <p:blipFill rotWithShape="1">
          <a:blip r:embed="rId4">
            <a:alphaModFix/>
          </a:blip>
          <a:srcRect b="0" l="0" r="0" t="0"/>
          <a:stretch/>
        </p:blipFill>
        <p:spPr>
          <a:xfrm>
            <a:off x="21768169" y="154164"/>
            <a:ext cx="1543050" cy="1025369"/>
          </a:xfrm>
          <a:prstGeom prst="rect">
            <a:avLst/>
          </a:prstGeom>
          <a:noFill/>
          <a:ln>
            <a:noFill/>
          </a:ln>
        </p:spPr>
      </p:pic>
      <p:sp>
        <p:nvSpPr>
          <p:cNvPr id="211" name="Google Shape;211;gd25e4febba_0_641"/>
          <p:cNvSpPr txBox="1"/>
          <p:nvPr/>
        </p:nvSpPr>
        <p:spPr>
          <a:xfrm>
            <a:off x="17299125" y="4315500"/>
            <a:ext cx="6665400" cy="5370000"/>
          </a:xfrm>
          <a:prstGeom prst="rect">
            <a:avLst/>
          </a:prstGeom>
          <a:noFill/>
          <a:ln>
            <a:noFill/>
          </a:ln>
        </p:spPr>
        <p:txBody>
          <a:bodyPr anchorCtr="0" anchor="t" bIns="50800" lIns="50800" spcFirstLastPara="1" rIns="50800" wrap="square" tIns="50800">
            <a:spAutoFit/>
          </a:bodyPr>
          <a:lstStyle/>
          <a:p>
            <a:pPr indent="-412750" lvl="0" marL="457200" marR="0" rtl="0" algn="l">
              <a:lnSpc>
                <a:spcPct val="120000"/>
              </a:lnSpc>
              <a:spcBef>
                <a:spcPts val="0"/>
              </a:spcBef>
              <a:spcAft>
                <a:spcPts val="0"/>
              </a:spcAft>
              <a:buClr>
                <a:schemeClr val="dk2"/>
              </a:buClr>
              <a:buSzPts val="2900"/>
              <a:buAutoNum type="arabicParenR"/>
            </a:pPr>
            <a:r>
              <a:rPr lang="en-US" sz="2900">
                <a:solidFill>
                  <a:schemeClr val="dk2"/>
                </a:solidFill>
              </a:rPr>
              <a:t>Пошук по новинах (оновлює блок)</a:t>
            </a:r>
            <a:endParaRPr sz="2900">
              <a:solidFill>
                <a:schemeClr val="dk2"/>
              </a:solidFill>
            </a:endParaRPr>
          </a:p>
          <a:p>
            <a:pPr indent="-412750" lvl="0" marL="457200" marR="0" rtl="0" algn="l">
              <a:lnSpc>
                <a:spcPct val="120000"/>
              </a:lnSpc>
              <a:spcBef>
                <a:spcPts val="0"/>
              </a:spcBef>
              <a:spcAft>
                <a:spcPts val="0"/>
              </a:spcAft>
              <a:buClr>
                <a:schemeClr val="dk2"/>
              </a:buClr>
              <a:buSzPts val="2900"/>
              <a:buAutoNum type="arabicParenR"/>
            </a:pPr>
            <a:r>
              <a:rPr lang="en-US" sz="2900">
                <a:solidFill>
                  <a:schemeClr val="dk2"/>
                </a:solidFill>
              </a:rPr>
              <a:t>Дата створення новини</a:t>
            </a:r>
            <a:endParaRPr sz="2900">
              <a:solidFill>
                <a:schemeClr val="dk2"/>
              </a:solidFill>
            </a:endParaRPr>
          </a:p>
          <a:p>
            <a:pPr indent="-412750" lvl="0" marL="457200" marR="0" rtl="0" algn="l">
              <a:lnSpc>
                <a:spcPct val="120000"/>
              </a:lnSpc>
              <a:spcBef>
                <a:spcPts val="0"/>
              </a:spcBef>
              <a:spcAft>
                <a:spcPts val="0"/>
              </a:spcAft>
              <a:buClr>
                <a:schemeClr val="dk2"/>
              </a:buClr>
              <a:buSzPts val="2900"/>
              <a:buAutoNum type="arabicParenR"/>
            </a:pPr>
            <a:r>
              <a:rPr lang="en-US" sz="2900">
                <a:solidFill>
                  <a:schemeClr val="dk2"/>
                </a:solidFill>
              </a:rPr>
              <a:t>Ім’я фамілія / Посада автора</a:t>
            </a:r>
            <a:endParaRPr sz="2900">
              <a:solidFill>
                <a:schemeClr val="dk2"/>
              </a:solidFill>
            </a:endParaRPr>
          </a:p>
          <a:p>
            <a:pPr indent="-412750" lvl="0" marL="457200" marR="0" rtl="0" algn="l">
              <a:lnSpc>
                <a:spcPct val="120000"/>
              </a:lnSpc>
              <a:spcBef>
                <a:spcPts val="0"/>
              </a:spcBef>
              <a:spcAft>
                <a:spcPts val="0"/>
              </a:spcAft>
              <a:buClr>
                <a:schemeClr val="dk2"/>
              </a:buClr>
              <a:buSzPts val="2900"/>
              <a:buAutoNum type="arabicParenR"/>
            </a:pPr>
            <a:r>
              <a:rPr lang="en-US" sz="2900">
                <a:solidFill>
                  <a:schemeClr val="dk2"/>
                </a:solidFill>
              </a:rPr>
              <a:t>Фото автора</a:t>
            </a:r>
            <a:endParaRPr sz="2900">
              <a:solidFill>
                <a:schemeClr val="dk2"/>
              </a:solidFill>
            </a:endParaRPr>
          </a:p>
          <a:p>
            <a:pPr indent="-412750" lvl="0" marL="457200" marR="0" rtl="0" algn="l">
              <a:lnSpc>
                <a:spcPct val="120000"/>
              </a:lnSpc>
              <a:spcBef>
                <a:spcPts val="0"/>
              </a:spcBef>
              <a:spcAft>
                <a:spcPts val="0"/>
              </a:spcAft>
              <a:buClr>
                <a:schemeClr val="dk2"/>
              </a:buClr>
              <a:buSzPts val="2900"/>
              <a:buAutoNum type="arabicParenR"/>
            </a:pPr>
            <a:r>
              <a:rPr lang="en-US" sz="2900">
                <a:solidFill>
                  <a:schemeClr val="dk2"/>
                </a:solidFill>
              </a:rPr>
              <a:t>Додаткове завдання - скільки часу пройшло з моменту створення </a:t>
            </a:r>
            <a:br>
              <a:rPr lang="en-US" sz="2900">
                <a:solidFill>
                  <a:schemeClr val="dk2"/>
                </a:solidFill>
              </a:rPr>
            </a:br>
            <a:r>
              <a:rPr lang="en-US" sz="2900">
                <a:solidFill>
                  <a:schemeClr val="dk2"/>
                </a:solidFill>
              </a:rPr>
              <a:t>(+3 бали)</a:t>
            </a:r>
            <a:endParaRPr sz="2900">
              <a:solidFill>
                <a:schemeClr val="dk2"/>
              </a:solidFill>
            </a:endParaRPr>
          </a:p>
          <a:p>
            <a:pPr indent="-412750" lvl="0" marL="457200" marR="0" rtl="0" algn="l">
              <a:lnSpc>
                <a:spcPct val="120000"/>
              </a:lnSpc>
              <a:spcBef>
                <a:spcPts val="0"/>
              </a:spcBef>
              <a:spcAft>
                <a:spcPts val="0"/>
              </a:spcAft>
              <a:buClr>
                <a:schemeClr val="dk2"/>
              </a:buClr>
              <a:buSzPts val="2900"/>
              <a:buAutoNum type="arabicParenR"/>
            </a:pPr>
            <a:r>
              <a:rPr lang="en-US" sz="2900">
                <a:solidFill>
                  <a:schemeClr val="dk2"/>
                </a:solidFill>
              </a:rPr>
              <a:t>Заголовок</a:t>
            </a:r>
            <a:endParaRPr sz="2900">
              <a:solidFill>
                <a:schemeClr val="dk2"/>
              </a:solidFill>
            </a:endParaRPr>
          </a:p>
          <a:p>
            <a:pPr indent="-412750" lvl="0" marL="457200" marR="0" rtl="0" algn="l">
              <a:lnSpc>
                <a:spcPct val="120000"/>
              </a:lnSpc>
              <a:spcBef>
                <a:spcPts val="0"/>
              </a:spcBef>
              <a:spcAft>
                <a:spcPts val="0"/>
              </a:spcAft>
              <a:buClr>
                <a:schemeClr val="dk2"/>
              </a:buClr>
              <a:buSzPts val="2900"/>
              <a:buAutoNum type="arabicParenR"/>
            </a:pPr>
            <a:r>
              <a:rPr lang="en-US" sz="2900">
                <a:solidFill>
                  <a:schemeClr val="dk2"/>
                </a:solidFill>
              </a:rPr>
              <a:t>250 символів - текст новини.</a:t>
            </a:r>
            <a:endParaRPr sz="2900">
              <a:solidFill>
                <a:schemeClr val="dk2"/>
              </a:solidFill>
            </a:endParaRPr>
          </a:p>
          <a:p>
            <a:pPr indent="-412750" lvl="0" marL="457200" marR="0" rtl="0" algn="l">
              <a:lnSpc>
                <a:spcPct val="120000"/>
              </a:lnSpc>
              <a:spcBef>
                <a:spcPts val="0"/>
              </a:spcBef>
              <a:spcAft>
                <a:spcPts val="0"/>
              </a:spcAft>
              <a:buClr>
                <a:schemeClr val="dk2"/>
              </a:buClr>
              <a:buSzPts val="2900"/>
              <a:buAutoNum type="arabicParenR"/>
            </a:pPr>
            <a:r>
              <a:rPr lang="en-US" sz="2900">
                <a:solidFill>
                  <a:schemeClr val="dk2"/>
                </a:solidFill>
              </a:rPr>
              <a:t>Кнопка веде на новину</a:t>
            </a:r>
            <a:endParaRPr sz="2900">
              <a:solidFill>
                <a:schemeClr val="dk2"/>
              </a:solidFill>
            </a:endParaRPr>
          </a:p>
        </p:txBody>
      </p:sp>
      <p:sp>
        <p:nvSpPr>
          <p:cNvPr id="212" name="Google Shape;212;gd25e4febba_0_641"/>
          <p:cNvSpPr txBox="1"/>
          <p:nvPr/>
        </p:nvSpPr>
        <p:spPr>
          <a:xfrm>
            <a:off x="6982750" y="5926225"/>
            <a:ext cx="5778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300">
                <a:solidFill>
                  <a:srgbClr val="FF0000"/>
                </a:solidFill>
              </a:rPr>
              <a:t>5</a:t>
            </a:r>
            <a:endParaRPr b="1" sz="4300">
              <a:solidFill>
                <a:srgbClr val="FF0000"/>
              </a:solidFill>
            </a:endParaRPr>
          </a:p>
        </p:txBody>
      </p:sp>
      <p:sp>
        <p:nvSpPr>
          <p:cNvPr id="213" name="Google Shape;213;gd25e4febba_0_641"/>
          <p:cNvSpPr txBox="1"/>
          <p:nvPr/>
        </p:nvSpPr>
        <p:spPr>
          <a:xfrm>
            <a:off x="6308650" y="5216850"/>
            <a:ext cx="5778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300">
                <a:solidFill>
                  <a:srgbClr val="FF0000"/>
                </a:solidFill>
              </a:rPr>
              <a:t>1</a:t>
            </a:r>
            <a:endParaRPr b="1" sz="4300">
              <a:solidFill>
                <a:srgbClr val="FF0000"/>
              </a:solidFill>
            </a:endParaRPr>
          </a:p>
        </p:txBody>
      </p:sp>
      <p:sp>
        <p:nvSpPr>
          <p:cNvPr id="214" name="Google Shape;214;gd25e4febba_0_641"/>
          <p:cNvSpPr txBox="1"/>
          <p:nvPr/>
        </p:nvSpPr>
        <p:spPr>
          <a:xfrm>
            <a:off x="1954975" y="6299850"/>
            <a:ext cx="5778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300">
                <a:solidFill>
                  <a:srgbClr val="FF0000"/>
                </a:solidFill>
              </a:rPr>
              <a:t>2</a:t>
            </a:r>
            <a:endParaRPr b="1" sz="4300">
              <a:solidFill>
                <a:srgbClr val="FF0000"/>
              </a:solidFill>
            </a:endParaRPr>
          </a:p>
        </p:txBody>
      </p:sp>
      <p:sp>
        <p:nvSpPr>
          <p:cNvPr id="215" name="Google Shape;215;gd25e4febba_0_641"/>
          <p:cNvSpPr txBox="1"/>
          <p:nvPr/>
        </p:nvSpPr>
        <p:spPr>
          <a:xfrm>
            <a:off x="5730850" y="5926225"/>
            <a:ext cx="5778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300">
                <a:solidFill>
                  <a:srgbClr val="FF0000"/>
                </a:solidFill>
              </a:rPr>
              <a:t>3</a:t>
            </a:r>
            <a:endParaRPr b="1" sz="4300">
              <a:solidFill>
                <a:srgbClr val="FF0000"/>
              </a:solidFill>
            </a:endParaRPr>
          </a:p>
        </p:txBody>
      </p:sp>
      <p:sp>
        <p:nvSpPr>
          <p:cNvPr id="216" name="Google Shape;216;gd25e4febba_0_641"/>
          <p:cNvSpPr txBox="1"/>
          <p:nvPr/>
        </p:nvSpPr>
        <p:spPr>
          <a:xfrm>
            <a:off x="3110850" y="6063450"/>
            <a:ext cx="5778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300">
                <a:solidFill>
                  <a:srgbClr val="FF0000"/>
                </a:solidFill>
              </a:rPr>
              <a:t>4</a:t>
            </a:r>
            <a:endParaRPr b="1" sz="4300">
              <a:solidFill>
                <a:srgbClr val="FF0000"/>
              </a:solidFill>
            </a:endParaRPr>
          </a:p>
        </p:txBody>
      </p:sp>
      <p:sp>
        <p:nvSpPr>
          <p:cNvPr id="217" name="Google Shape;217;gd25e4febba_0_641"/>
          <p:cNvSpPr txBox="1"/>
          <p:nvPr/>
        </p:nvSpPr>
        <p:spPr>
          <a:xfrm>
            <a:off x="1954975" y="7234000"/>
            <a:ext cx="5778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300">
                <a:solidFill>
                  <a:srgbClr val="FF0000"/>
                </a:solidFill>
              </a:rPr>
              <a:t>6</a:t>
            </a:r>
            <a:endParaRPr b="1" sz="4300">
              <a:solidFill>
                <a:srgbClr val="FF0000"/>
              </a:solidFill>
            </a:endParaRPr>
          </a:p>
        </p:txBody>
      </p:sp>
      <p:sp>
        <p:nvSpPr>
          <p:cNvPr id="218" name="Google Shape;218;gd25e4febba_0_641"/>
          <p:cNvSpPr txBox="1"/>
          <p:nvPr/>
        </p:nvSpPr>
        <p:spPr>
          <a:xfrm>
            <a:off x="1954975" y="7945075"/>
            <a:ext cx="5778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300">
                <a:solidFill>
                  <a:srgbClr val="FF0000"/>
                </a:solidFill>
              </a:rPr>
              <a:t>7</a:t>
            </a:r>
            <a:endParaRPr b="1" sz="4300">
              <a:solidFill>
                <a:srgbClr val="FF0000"/>
              </a:solidFill>
            </a:endParaRPr>
          </a:p>
        </p:txBody>
      </p:sp>
      <p:sp>
        <p:nvSpPr>
          <p:cNvPr id="219" name="Google Shape;219;gd25e4febba_0_641"/>
          <p:cNvSpPr txBox="1"/>
          <p:nvPr/>
        </p:nvSpPr>
        <p:spPr>
          <a:xfrm>
            <a:off x="6646200" y="8744600"/>
            <a:ext cx="5778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300">
                <a:solidFill>
                  <a:srgbClr val="FF0000"/>
                </a:solidFill>
              </a:rPr>
              <a:t>8</a:t>
            </a:r>
            <a:endParaRPr b="1" sz="430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gd25e4febba_0_662"/>
          <p:cNvPicPr preferRelativeResize="0"/>
          <p:nvPr/>
        </p:nvPicPr>
        <p:blipFill rotWithShape="1">
          <a:blip r:embed="rId3">
            <a:alphaModFix/>
          </a:blip>
          <a:srcRect b="12513" l="5996" r="3563" t="7223"/>
          <a:stretch/>
        </p:blipFill>
        <p:spPr>
          <a:xfrm>
            <a:off x="939005" y="3885775"/>
            <a:ext cx="20829174" cy="4043494"/>
          </a:xfrm>
          <a:prstGeom prst="rect">
            <a:avLst/>
          </a:prstGeom>
          <a:noFill/>
          <a:ln cap="flat" cmpd="sng" w="19050">
            <a:solidFill>
              <a:srgbClr val="D6F102"/>
            </a:solidFill>
            <a:prstDash val="solid"/>
            <a:round/>
            <a:headEnd len="sm" w="sm" type="none"/>
            <a:tailEnd len="sm" w="sm" type="none"/>
          </a:ln>
        </p:spPr>
      </p:pic>
      <p:sp>
        <p:nvSpPr>
          <p:cNvPr id="225" name="Google Shape;225;gd25e4febba_0_662"/>
          <p:cNvSpPr txBox="1"/>
          <p:nvPr/>
        </p:nvSpPr>
        <p:spPr>
          <a:xfrm>
            <a:off x="939000" y="1652875"/>
            <a:ext cx="6285000" cy="856800"/>
          </a:xfrm>
          <a:prstGeom prst="rect">
            <a:avLst/>
          </a:prstGeom>
          <a:noFill/>
          <a:ln>
            <a:noFill/>
          </a:ln>
        </p:spPr>
        <p:txBody>
          <a:bodyPr anchorCtr="0" anchor="t" bIns="50800" lIns="50800" spcFirstLastPara="1" rIns="50800" wrap="square" tIns="50800">
            <a:spAutoFit/>
          </a:bodyPr>
          <a:lstStyle/>
          <a:p>
            <a:pPr indent="0" lvl="0" marL="0" rtl="0" algn="l">
              <a:spcBef>
                <a:spcPts val="0"/>
              </a:spcBef>
              <a:spcAft>
                <a:spcPts val="0"/>
              </a:spcAft>
              <a:buNone/>
            </a:pPr>
            <a:r>
              <a:rPr b="1" lang="en-US" sz="4900">
                <a:solidFill>
                  <a:srgbClr val="282B2D"/>
                </a:solidFill>
              </a:rPr>
              <a:t>Homepage - </a:t>
            </a:r>
            <a:r>
              <a:rPr b="1" lang="en-US" sz="4900">
                <a:solidFill>
                  <a:srgbClr val="282B2D"/>
                </a:solidFill>
              </a:rPr>
              <a:t>Clients</a:t>
            </a:r>
            <a:endParaRPr b="1" sz="4900">
              <a:solidFill>
                <a:schemeClr val="dk1"/>
              </a:solidFill>
            </a:endParaRPr>
          </a:p>
        </p:txBody>
      </p:sp>
      <p:sp>
        <p:nvSpPr>
          <p:cNvPr id="226" name="Google Shape;226;gd25e4febba_0_662"/>
          <p:cNvSpPr txBox="1"/>
          <p:nvPr/>
        </p:nvSpPr>
        <p:spPr>
          <a:xfrm>
            <a:off x="939000" y="2526625"/>
            <a:ext cx="15919200" cy="1084800"/>
          </a:xfrm>
          <a:prstGeom prst="rect">
            <a:avLst/>
          </a:prstGeom>
          <a:noFill/>
          <a:ln>
            <a:noFill/>
          </a:ln>
        </p:spPr>
        <p:txBody>
          <a:bodyPr anchorCtr="0" anchor="t" bIns="50800" lIns="50800" spcFirstLastPara="1" rIns="50800" wrap="square" tIns="50800">
            <a:spAutoFit/>
          </a:bodyPr>
          <a:lstStyle/>
          <a:p>
            <a:pPr indent="0" lvl="0" marL="0" marR="0" rtl="0" algn="l">
              <a:lnSpc>
                <a:spcPct val="120000"/>
              </a:lnSpc>
              <a:spcBef>
                <a:spcPts val="0"/>
              </a:spcBef>
              <a:spcAft>
                <a:spcPts val="0"/>
              </a:spcAft>
              <a:buNone/>
            </a:pPr>
            <a:r>
              <a:rPr lang="en-US" sz="2900">
                <a:solidFill>
                  <a:schemeClr val="dk2"/>
                </a:solidFill>
              </a:rPr>
              <a:t>Список клієнтів фірми. (2 бали) </a:t>
            </a:r>
            <a:br>
              <a:rPr lang="en-US" sz="2900">
                <a:solidFill>
                  <a:schemeClr val="dk2"/>
                </a:solidFill>
              </a:rPr>
            </a:br>
            <a:r>
              <a:rPr lang="en-US" sz="2900">
                <a:solidFill>
                  <a:schemeClr val="dk2"/>
                </a:solidFill>
              </a:rPr>
              <a:t>Додаткова умова - це повинен бути слайдер (+5 балів)</a:t>
            </a:r>
            <a:endParaRPr sz="2900">
              <a:solidFill>
                <a:schemeClr val="dk2"/>
              </a:solidFill>
            </a:endParaRPr>
          </a:p>
        </p:txBody>
      </p:sp>
      <p:sp>
        <p:nvSpPr>
          <p:cNvPr id="227" name="Google Shape;227;gd25e4febba_0_662"/>
          <p:cNvSpPr/>
          <p:nvPr/>
        </p:nvSpPr>
        <p:spPr>
          <a:xfrm>
            <a:off x="-1" y="0"/>
            <a:ext cx="24384000" cy="1333800"/>
          </a:xfrm>
          <a:prstGeom prst="rect">
            <a:avLst/>
          </a:prstGeom>
          <a:solidFill>
            <a:srgbClr val="282B2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pic>
        <p:nvPicPr>
          <p:cNvPr id="228" name="Google Shape;228;gd25e4febba_0_662"/>
          <p:cNvPicPr preferRelativeResize="0"/>
          <p:nvPr/>
        </p:nvPicPr>
        <p:blipFill rotWithShape="1">
          <a:blip r:embed="rId4">
            <a:alphaModFix/>
          </a:blip>
          <a:srcRect b="0" l="0" r="0" t="0"/>
          <a:stretch/>
        </p:blipFill>
        <p:spPr>
          <a:xfrm>
            <a:off x="21768169" y="154164"/>
            <a:ext cx="1543050" cy="1025369"/>
          </a:xfrm>
          <a:prstGeom prst="rect">
            <a:avLst/>
          </a:prstGeom>
          <a:noFill/>
          <a:ln>
            <a:noFill/>
          </a:ln>
        </p:spPr>
      </p:pic>
      <p:sp>
        <p:nvSpPr>
          <p:cNvPr id="229" name="Google Shape;229;gd25e4febba_0_662"/>
          <p:cNvSpPr txBox="1"/>
          <p:nvPr/>
        </p:nvSpPr>
        <p:spPr>
          <a:xfrm>
            <a:off x="939000" y="9060425"/>
            <a:ext cx="1714500" cy="549000"/>
          </a:xfrm>
          <a:prstGeom prst="rect">
            <a:avLst/>
          </a:prstGeom>
          <a:noFill/>
          <a:ln>
            <a:noFill/>
          </a:ln>
        </p:spPr>
        <p:txBody>
          <a:bodyPr anchorCtr="0" anchor="t" bIns="50800" lIns="50800" spcFirstLastPara="1" rIns="50800" wrap="square" tIns="50800">
            <a:spAutoFit/>
          </a:bodyPr>
          <a:lstStyle/>
          <a:p>
            <a:pPr indent="0" lvl="0" marL="0" marR="0" rtl="0" algn="l">
              <a:lnSpc>
                <a:spcPct val="120000"/>
              </a:lnSpc>
              <a:spcBef>
                <a:spcPts val="0"/>
              </a:spcBef>
              <a:spcAft>
                <a:spcPts val="0"/>
              </a:spcAft>
              <a:buNone/>
            </a:pPr>
            <a:r>
              <a:rPr lang="en-US" sz="2900">
                <a:solidFill>
                  <a:schemeClr val="dk2"/>
                </a:solidFill>
              </a:rPr>
              <a:t>2 бали</a:t>
            </a:r>
            <a:endParaRPr sz="2900">
              <a:solidFill>
                <a:schemeClr val="dk2"/>
              </a:solidFill>
            </a:endParaRPr>
          </a:p>
        </p:txBody>
      </p:sp>
      <p:pic>
        <p:nvPicPr>
          <p:cNvPr id="230" name="Google Shape;230;gd25e4febba_0_662"/>
          <p:cNvPicPr preferRelativeResize="0"/>
          <p:nvPr/>
        </p:nvPicPr>
        <p:blipFill rotWithShape="1">
          <a:blip r:embed="rId5">
            <a:alphaModFix/>
          </a:blip>
          <a:srcRect b="0" l="5478" r="6009" t="0"/>
          <a:stretch/>
        </p:blipFill>
        <p:spPr>
          <a:xfrm>
            <a:off x="939000" y="9670550"/>
            <a:ext cx="20942000" cy="3120775"/>
          </a:xfrm>
          <a:prstGeom prst="rect">
            <a:avLst/>
          </a:prstGeom>
          <a:noFill/>
          <a:ln>
            <a:noFill/>
          </a:ln>
        </p:spPr>
      </p:pic>
      <p:sp>
        <p:nvSpPr>
          <p:cNvPr id="231" name="Google Shape;231;gd25e4febba_0_662"/>
          <p:cNvSpPr txBox="1"/>
          <p:nvPr/>
        </p:nvSpPr>
        <p:spPr>
          <a:xfrm>
            <a:off x="939000" y="8203625"/>
            <a:ext cx="2356800" cy="856800"/>
          </a:xfrm>
          <a:prstGeom prst="rect">
            <a:avLst/>
          </a:prstGeom>
          <a:noFill/>
          <a:ln>
            <a:noFill/>
          </a:ln>
        </p:spPr>
        <p:txBody>
          <a:bodyPr anchorCtr="0" anchor="t" bIns="50800" lIns="50800" spcFirstLastPara="1" rIns="50800" wrap="square" tIns="50800">
            <a:spAutoFit/>
          </a:bodyPr>
          <a:lstStyle/>
          <a:p>
            <a:pPr indent="0" lvl="0" marL="0" rtl="0" algn="l">
              <a:spcBef>
                <a:spcPts val="0"/>
              </a:spcBef>
              <a:spcAft>
                <a:spcPts val="0"/>
              </a:spcAft>
              <a:buNone/>
            </a:pPr>
            <a:r>
              <a:rPr b="1" lang="en-US" sz="4900">
                <a:solidFill>
                  <a:srgbClr val="282B2D"/>
                </a:solidFill>
              </a:rPr>
              <a:t>Footer</a:t>
            </a:r>
            <a:endParaRPr b="1" sz="49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d25e4febba_0_686"/>
          <p:cNvSpPr/>
          <p:nvPr/>
        </p:nvSpPr>
        <p:spPr>
          <a:xfrm>
            <a:off x="-1" y="0"/>
            <a:ext cx="24384000" cy="1333800"/>
          </a:xfrm>
          <a:prstGeom prst="rect">
            <a:avLst/>
          </a:prstGeom>
          <a:solidFill>
            <a:srgbClr val="282B2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pic>
        <p:nvPicPr>
          <p:cNvPr id="237" name="Google Shape;237;gd25e4febba_0_686"/>
          <p:cNvPicPr preferRelativeResize="0"/>
          <p:nvPr/>
        </p:nvPicPr>
        <p:blipFill rotWithShape="1">
          <a:blip r:embed="rId3">
            <a:alphaModFix/>
          </a:blip>
          <a:srcRect b="0" l="0" r="0" t="0"/>
          <a:stretch/>
        </p:blipFill>
        <p:spPr>
          <a:xfrm>
            <a:off x="21768169" y="154164"/>
            <a:ext cx="1543050" cy="1025369"/>
          </a:xfrm>
          <a:prstGeom prst="rect">
            <a:avLst/>
          </a:prstGeom>
          <a:noFill/>
          <a:ln>
            <a:noFill/>
          </a:ln>
        </p:spPr>
      </p:pic>
      <p:sp>
        <p:nvSpPr>
          <p:cNvPr id="238" name="Google Shape;238;gd25e4febba_0_686"/>
          <p:cNvSpPr txBox="1"/>
          <p:nvPr/>
        </p:nvSpPr>
        <p:spPr>
          <a:xfrm>
            <a:off x="977200" y="3060450"/>
            <a:ext cx="12565500" cy="37404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US" sz="3300">
                <a:solidFill>
                  <a:schemeClr val="dk2"/>
                </a:solidFill>
              </a:rPr>
              <a:t>Встановити сайт +2 бали </a:t>
            </a:r>
            <a:endParaRPr sz="3300">
              <a:solidFill>
                <a:schemeClr val="dk2"/>
              </a:solidFill>
            </a:endParaRPr>
          </a:p>
          <a:p>
            <a:pPr indent="0" lvl="0" marL="0" rtl="0" algn="l">
              <a:lnSpc>
                <a:spcPct val="120000"/>
              </a:lnSpc>
              <a:spcBef>
                <a:spcPts val="0"/>
              </a:spcBef>
              <a:spcAft>
                <a:spcPts val="0"/>
              </a:spcAft>
              <a:buNone/>
            </a:pPr>
            <a:r>
              <a:rPr lang="en-US" sz="3300">
                <a:solidFill>
                  <a:schemeClr val="dk2"/>
                </a:solidFill>
              </a:rPr>
              <a:t>Зробити субтему +3 бали </a:t>
            </a:r>
            <a:endParaRPr sz="3300">
              <a:solidFill>
                <a:schemeClr val="dk2"/>
              </a:solidFill>
            </a:endParaRPr>
          </a:p>
          <a:p>
            <a:pPr indent="0" lvl="0" marL="0" rtl="0" algn="l">
              <a:lnSpc>
                <a:spcPct val="120000"/>
              </a:lnSpc>
              <a:spcBef>
                <a:spcPts val="0"/>
              </a:spcBef>
              <a:spcAft>
                <a:spcPts val="0"/>
              </a:spcAft>
              <a:buNone/>
            </a:pPr>
            <a:r>
              <a:t/>
            </a:r>
            <a:endParaRPr sz="3300">
              <a:solidFill>
                <a:schemeClr val="dk2"/>
              </a:solidFill>
            </a:endParaRPr>
          </a:p>
          <a:p>
            <a:pPr indent="0" lvl="0" marL="0" rtl="0" algn="l">
              <a:lnSpc>
                <a:spcPct val="120000"/>
              </a:lnSpc>
              <a:spcBef>
                <a:spcPts val="0"/>
              </a:spcBef>
              <a:spcAft>
                <a:spcPts val="0"/>
              </a:spcAft>
              <a:buNone/>
            </a:pPr>
            <a:r>
              <a:rPr lang="en-US" sz="3300">
                <a:solidFill>
                  <a:schemeClr val="dk2"/>
                </a:solidFill>
              </a:rPr>
              <a:t>Загальне враження 7 балів. </a:t>
            </a:r>
            <a:endParaRPr sz="3300">
              <a:solidFill>
                <a:schemeClr val="dk2"/>
              </a:solidFill>
            </a:endParaRPr>
          </a:p>
          <a:p>
            <a:pPr indent="0" lvl="0" marL="0" rtl="0" algn="l">
              <a:lnSpc>
                <a:spcPct val="120000"/>
              </a:lnSpc>
              <a:spcBef>
                <a:spcPts val="0"/>
              </a:spcBef>
              <a:spcAft>
                <a:spcPts val="0"/>
              </a:spcAft>
              <a:buNone/>
            </a:pPr>
            <a:r>
              <a:t/>
            </a:r>
            <a:endParaRPr sz="3300">
              <a:solidFill>
                <a:schemeClr val="dk2"/>
              </a:solidFill>
            </a:endParaRPr>
          </a:p>
          <a:p>
            <a:pPr indent="0" lvl="0" marL="0" rtl="0" algn="l">
              <a:lnSpc>
                <a:spcPct val="120000"/>
              </a:lnSpc>
              <a:spcBef>
                <a:spcPts val="0"/>
              </a:spcBef>
              <a:spcAft>
                <a:spcPts val="0"/>
              </a:spcAft>
              <a:buNone/>
            </a:pPr>
            <a:r>
              <a:rPr lang="en-US" sz="3300">
                <a:solidFill>
                  <a:schemeClr val="dk2"/>
                </a:solidFill>
              </a:rPr>
              <a:t>Тестовий контент заповнюється з використанням “Тексту риби” </a:t>
            </a:r>
            <a:endParaRPr sz="3300">
              <a:solidFill>
                <a:schemeClr val="dk2"/>
              </a:solidFill>
            </a:endParaRPr>
          </a:p>
        </p:txBody>
      </p:sp>
      <p:sp>
        <p:nvSpPr>
          <p:cNvPr id="239" name="Google Shape;239;gd25e4febba_0_686"/>
          <p:cNvSpPr txBox="1"/>
          <p:nvPr/>
        </p:nvSpPr>
        <p:spPr>
          <a:xfrm>
            <a:off x="977200" y="1864775"/>
            <a:ext cx="6304500" cy="964500"/>
          </a:xfrm>
          <a:prstGeom prst="rect">
            <a:avLst/>
          </a:prstGeom>
          <a:noFill/>
          <a:ln>
            <a:noFill/>
          </a:ln>
        </p:spPr>
        <p:txBody>
          <a:bodyPr anchorCtr="0" anchor="t" bIns="50800" lIns="50800" spcFirstLastPara="1" rIns="50800" wrap="square" tIns="50800">
            <a:spAutoFit/>
          </a:bodyPr>
          <a:lstStyle/>
          <a:p>
            <a:pPr indent="0" lvl="0" marL="0" rtl="0" algn="l">
              <a:spcBef>
                <a:spcPts val="0"/>
              </a:spcBef>
              <a:spcAft>
                <a:spcPts val="0"/>
              </a:spcAft>
              <a:buNone/>
            </a:pPr>
            <a:r>
              <a:rPr b="1" lang="en-US" sz="5600">
                <a:solidFill>
                  <a:srgbClr val="282B2D"/>
                </a:solidFill>
              </a:rPr>
              <a:t>Додаткові умови</a:t>
            </a:r>
            <a:endParaRPr b="1" sz="5600">
              <a:solidFill>
                <a:srgbClr val="282B2D"/>
              </a:solidFill>
            </a:endParaRPr>
          </a:p>
        </p:txBody>
      </p:sp>
      <p:sp>
        <p:nvSpPr>
          <p:cNvPr id="240" name="Google Shape;240;gd25e4febba_0_686"/>
          <p:cNvSpPr txBox="1"/>
          <p:nvPr/>
        </p:nvSpPr>
        <p:spPr>
          <a:xfrm>
            <a:off x="977200" y="10768600"/>
            <a:ext cx="5996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000">
                <a:solidFill>
                  <a:srgbClr val="A5A5A5"/>
                </a:solidFill>
              </a:rPr>
              <a:t>Максимальний бал 70.</a:t>
            </a:r>
            <a:endParaRPr sz="4000">
              <a:solidFill>
                <a:srgbClr val="A5A5A5"/>
              </a:solidFill>
            </a:endParaRPr>
          </a:p>
        </p:txBody>
      </p:sp>
      <p:sp>
        <p:nvSpPr>
          <p:cNvPr id="241" name="Google Shape;241;gd25e4febba_0_686"/>
          <p:cNvSpPr txBox="1"/>
          <p:nvPr/>
        </p:nvSpPr>
        <p:spPr>
          <a:xfrm>
            <a:off x="977200" y="6916450"/>
            <a:ext cx="20790900" cy="31308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i="1" lang="en-US" sz="330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i="1" sz="3300"/>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HiSlide_M_02">
      <a:dk1>
        <a:srgbClr val="1E1E1E"/>
      </a:dk1>
      <a:lt1>
        <a:srgbClr val="FFFFFF"/>
      </a:lt1>
      <a:dk2>
        <a:srgbClr val="979698"/>
      </a:dk2>
      <a:lt2>
        <a:srgbClr val="EAEAEA"/>
      </a:lt2>
      <a:accent1>
        <a:srgbClr val="EAEAEA"/>
      </a:accent1>
      <a:accent2>
        <a:srgbClr val="BDBDBD"/>
      </a:accent2>
      <a:accent3>
        <a:srgbClr val="5B5B5B"/>
      </a:accent3>
      <a:accent4>
        <a:srgbClr val="979698"/>
      </a:accent4>
      <a:accent5>
        <a:srgbClr val="1E1E1E"/>
      </a:accent5>
      <a:accent6>
        <a:srgbClr val="EAEAEA"/>
      </a:accent6>
      <a:hlink>
        <a:srgbClr val="EAEAEA"/>
      </a:hlink>
      <a:folHlink>
        <a:srgbClr val="1E1E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HiSlide_M_02">
      <a:dk1>
        <a:srgbClr val="1E1E1E"/>
      </a:dk1>
      <a:lt1>
        <a:srgbClr val="FFFFFF"/>
      </a:lt1>
      <a:dk2>
        <a:srgbClr val="979698"/>
      </a:dk2>
      <a:lt2>
        <a:srgbClr val="EAEAEA"/>
      </a:lt2>
      <a:accent1>
        <a:srgbClr val="EAEAEA"/>
      </a:accent1>
      <a:accent2>
        <a:srgbClr val="BDBDBD"/>
      </a:accent2>
      <a:accent3>
        <a:srgbClr val="5B5B5B"/>
      </a:accent3>
      <a:accent4>
        <a:srgbClr val="979698"/>
      </a:accent4>
      <a:accent5>
        <a:srgbClr val="1E1E1E"/>
      </a:accent5>
      <a:accent6>
        <a:srgbClr val="EAEAEA"/>
      </a:accent6>
      <a:hlink>
        <a:srgbClr val="EAEAEA"/>
      </a:hlink>
      <a:folHlink>
        <a:srgbClr val="1E1E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Администратор</dc:creator>
</cp:coreProperties>
</file>