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rtland.org/news-opinion/news/the-future-is-bright-at-heartland" TargetMode="External"/><Relationship Id="rId3" Type="http://schemas.openxmlformats.org/officeDocument/2006/relationships/hyperlink" Target="https://arxiv.org/pdf/2011.11819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google/technology/safety-security/data-privacy-day-seven-ways-we-protect-your-privacy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gileit.com/news/data-encryption-methods-secure-cloud/" TargetMode="External"/><Relationship Id="rId3" Type="http://schemas.openxmlformats.org/officeDocument/2006/relationships/hyperlink" Target="https://arxiv.org/pdf/2011.11819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011.11819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011.11819.pd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011.11819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/>
              <a:t>https://joeyandbluewhale.github.io/project/mlprivacy/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0fd3834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0fd3834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https://www.heartland.org/news-opinion/news/the-future-is-bright-at-heartland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A237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https://arxiv.org/pdf/2011.11819.pdf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09ebaa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09ebaa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0fd383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00fd383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/>
              <a:t>https://arxiv.org/pdf/2011.11819.pdf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0fd3834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0fd3834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https://blog.google/technology/safety-security/data-privacy-day-seven-ways-we-protect-your-privacy/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https://arxiv.org/pdf/2011.11819.pdf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0fd383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0fd383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https://arxiv.org/pdf/2011.11819.pdf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0fd3834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0fd3834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https://arxiv.org/pdf/2011.11819.pdf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0fd3834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00fd3834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https://www.agileit.com/news/data-encryption-methods-secure-cloud/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https://arxiv.org/pdf/2011.11819.pdf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00fd3834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00fd3834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rgbClr val="1A237E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https://arxiv.org/pdf/2011.11819.pdf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0fd3834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00fd3834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rgbClr val="1A237E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https://arxiv.org/pdf/2011.11819.pdf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00fd3834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00fd3834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A237E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https://arxiv.org/pdf/2011.11819.pdf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42925" y="1057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Machine Learning Meets Privacy: A Survey and Outlook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42925" y="2027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Wasae Qureshi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150" y="1912049"/>
            <a:ext cx="3986100" cy="304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future?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39432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Attackers will always find new ways to attack and researchers will always find ways to protect ourselves against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Noise, obfuscation,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900" y="1870900"/>
            <a:ext cx="3395400" cy="30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Machine Learning Meets Privacy: A Survey and Outlook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 Liu, Ming Ding, Sina Shaham, Wenny Rahayu, Farhad Farokhi, Zihuai Lin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survey paper: </a:t>
            </a:r>
            <a:r>
              <a:rPr lang="en"/>
              <a:t>https://arxiv.org/pdf/2011.11819.pdf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38577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Emerging issue in the past decade with the rise in data volume.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measures are being added, but attackers are getting clever.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bad is it?</a:t>
            </a:r>
            <a:endParaRPr/>
          </a:p>
        </p:txBody>
      </p:sp>
      <p:pic>
        <p:nvPicPr>
          <p:cNvPr descr="Our work to keep you safe and in control of your privacy"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01425"/>
            <a:ext cx="4286400" cy="178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Machine Learning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5175"/>
            <a:ext cx="4432775" cy="2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2395325"/>
            <a:ext cx="38577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mean  creating in </a:t>
            </a:r>
            <a:r>
              <a:rPr lang="en"/>
              <a:t>secrecy.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attacks and prevention methods against 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data/Model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White-box/Black-box attacks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Private Machine Learning Attacks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2337713"/>
            <a:ext cx="37536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Extraction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Estimation Attack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Inversion Attack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Shadow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Membership Inference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Memorization Attack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175" y="1761313"/>
            <a:ext cx="216597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Mechanisms?</a:t>
            </a:r>
            <a:endParaRPr sz="26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50675" y="2357800"/>
            <a:ext cx="43251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Encrypting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Obfuscation, jumbling up the the data but making is still known to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Federated learning</a:t>
            </a:r>
            <a:endParaRPr/>
          </a:p>
        </p:txBody>
      </p:sp>
      <p:pic>
        <p:nvPicPr>
          <p:cNvPr descr="Data Encryption Methods to Secure Your Cloud - Agile IT"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75" y="1905975"/>
            <a:ext cx="4286700" cy="300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Aided Privacy Protection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0" y="2571750"/>
            <a:ext cx="8436099" cy="18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Privacy Protection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166800"/>
            <a:ext cx="8222100" cy="247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Learning-based Privacy Attacks and Corresponding Protection Schemes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38" y="2305400"/>
            <a:ext cx="8474226" cy="21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