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77" r:id="rId2"/>
    <p:sldId id="257" r:id="rId3"/>
    <p:sldId id="259" r:id="rId4"/>
    <p:sldId id="260" r:id="rId5"/>
    <p:sldId id="34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21"/>
  </p:normalViewPr>
  <p:slideViewPr>
    <p:cSldViewPr snapToGrid="0" snapToObjects="1">
      <p:cViewPr varScale="1">
        <p:scale>
          <a:sx n="76" d="100"/>
          <a:sy n="76" d="100"/>
        </p:scale>
        <p:origin x="216"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CD32F0-CCF2-0A44-A274-F61DDC585DB6}" type="datetimeFigureOut">
              <a:rPr lang="en-US" smtClean="0"/>
              <a:t>1/19/22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1F32D1-CEAA-4F4F-842F-0C5F9FBF6C38}" type="slidenum">
              <a:rPr lang="en-US" smtClean="0"/>
              <a:t>‹#›</a:t>
            </a:fld>
            <a:endParaRPr lang="en-US"/>
          </a:p>
        </p:txBody>
      </p:sp>
    </p:spTree>
    <p:extLst>
      <p:ext uri="{BB962C8B-B14F-4D97-AF65-F5344CB8AC3E}">
        <p14:creationId xmlns:p14="http://schemas.microsoft.com/office/powerpoint/2010/main" val="99442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85;p1:notes">
            <a:extLst>
              <a:ext uri="{FF2B5EF4-FFF2-40B4-BE49-F238E27FC236}">
                <a16:creationId xmlns:a16="http://schemas.microsoft.com/office/drawing/2014/main" id="{4985D7BD-4D51-8040-8036-B78AE09077B8}"/>
              </a:ext>
            </a:extLst>
          </p:cNvPr>
          <p:cNvSpPr txBox="1">
            <a:spLocks noGrp="1"/>
          </p:cNvSpPr>
          <p:nvPr>
            <p:ph type="body" sz="quarter" idx="1"/>
          </p:nvPr>
        </p:nvSpPr>
        <p:spPr/>
        <p:txBody>
          <a:bodyPr lIns="91421" tIns="45701" rIns="91421" bIns="45701"/>
          <a:lstStyle/>
          <a:p>
            <a:endParaRPr lang="ar-SA"/>
          </a:p>
        </p:txBody>
      </p:sp>
      <p:sp>
        <p:nvSpPr>
          <p:cNvPr id="3" name="Google Shape;86;p1:notes">
            <a:extLst>
              <a:ext uri="{FF2B5EF4-FFF2-40B4-BE49-F238E27FC236}">
                <a16:creationId xmlns:a16="http://schemas.microsoft.com/office/drawing/2014/main" id="{53009DFE-5F46-9142-990A-E74BC0837779}"/>
              </a:ext>
            </a:extLst>
          </p:cNvPr>
          <p:cNvSpPr>
            <a:spLocks noGrp="1" noRot="1" noChangeAspect="1"/>
          </p:cNvSpPr>
          <p:nvPr>
            <p:ph type="sldImg"/>
          </p:nvPr>
        </p:nvSpPr>
        <p:spPr>
          <a:xfrm>
            <a:off x="685800" y="1143000"/>
            <a:ext cx="5486400" cy="3086100"/>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85;p1:notes">
            <a:extLst>
              <a:ext uri="{FF2B5EF4-FFF2-40B4-BE49-F238E27FC236}">
                <a16:creationId xmlns:a16="http://schemas.microsoft.com/office/drawing/2014/main" id="{872EFA7D-5E6B-2D46-8E45-666C20DA18A5}"/>
              </a:ext>
            </a:extLst>
          </p:cNvPr>
          <p:cNvSpPr txBox="1">
            <a:spLocks noGrp="1"/>
          </p:cNvSpPr>
          <p:nvPr>
            <p:ph type="body" sz="quarter" idx="1"/>
          </p:nvPr>
        </p:nvSpPr>
        <p:spPr/>
        <p:txBody>
          <a:bodyPr lIns="91421" tIns="45701" rIns="91421" bIns="45701"/>
          <a:lstStyle/>
          <a:p>
            <a:endParaRPr lang="ar-SA"/>
          </a:p>
        </p:txBody>
      </p:sp>
      <p:sp>
        <p:nvSpPr>
          <p:cNvPr id="3" name="Google Shape;86;p1:notes">
            <a:extLst>
              <a:ext uri="{FF2B5EF4-FFF2-40B4-BE49-F238E27FC236}">
                <a16:creationId xmlns:a16="http://schemas.microsoft.com/office/drawing/2014/main" id="{B683C552-F198-BD41-B788-778244DBDCFE}"/>
              </a:ext>
            </a:extLst>
          </p:cNvPr>
          <p:cNvSpPr>
            <a:spLocks noGrp="1" noRot="1" noChangeAspect="1"/>
          </p:cNvSpPr>
          <p:nvPr>
            <p:ph type="sldImg"/>
          </p:nvPr>
        </p:nvSpPr>
        <p:spPr>
          <a:xfrm>
            <a:off x="685800" y="1143000"/>
            <a:ext cx="5486400" cy="3086100"/>
          </a:xfr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E7A9F-1C98-E040-87BC-B81F6C34B45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DEB9D70-B25A-E64A-954C-CE6D924B10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3C2158F-C10E-F04E-AC8A-51BCCA872441}"/>
              </a:ext>
            </a:extLst>
          </p:cNvPr>
          <p:cNvSpPr>
            <a:spLocks noGrp="1"/>
          </p:cNvSpPr>
          <p:nvPr>
            <p:ph type="dt" sz="half" idx="10"/>
          </p:nvPr>
        </p:nvSpPr>
        <p:spPr/>
        <p:txBody>
          <a:bodyPr/>
          <a:lstStyle/>
          <a:p>
            <a:fld id="{58D1DED5-D504-A446-BA6F-A328F7F22744}" type="datetimeFigureOut">
              <a:rPr lang="en-US" smtClean="0"/>
              <a:t>1/16/22</a:t>
            </a:fld>
            <a:endParaRPr lang="en-US"/>
          </a:p>
        </p:txBody>
      </p:sp>
      <p:sp>
        <p:nvSpPr>
          <p:cNvPr id="5" name="Footer Placeholder 4">
            <a:extLst>
              <a:ext uri="{FF2B5EF4-FFF2-40B4-BE49-F238E27FC236}">
                <a16:creationId xmlns:a16="http://schemas.microsoft.com/office/drawing/2014/main" id="{ACDC2515-551C-F64D-881C-95FBEE7EEE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FC2D3F-8C7C-514A-BC69-5512DD7E92D4}"/>
              </a:ext>
            </a:extLst>
          </p:cNvPr>
          <p:cNvSpPr>
            <a:spLocks noGrp="1"/>
          </p:cNvSpPr>
          <p:nvPr>
            <p:ph type="sldNum" sz="quarter" idx="12"/>
          </p:nvPr>
        </p:nvSpPr>
        <p:spPr/>
        <p:txBody>
          <a:bodyPr/>
          <a:lstStyle/>
          <a:p>
            <a:fld id="{7C09F6D0-F742-F648-89F8-831E0AF276DF}" type="slidenum">
              <a:rPr lang="en-US" smtClean="0"/>
              <a:t>‹#›</a:t>
            </a:fld>
            <a:endParaRPr lang="en-US"/>
          </a:p>
        </p:txBody>
      </p:sp>
    </p:spTree>
    <p:extLst>
      <p:ext uri="{BB962C8B-B14F-4D97-AF65-F5344CB8AC3E}">
        <p14:creationId xmlns:p14="http://schemas.microsoft.com/office/powerpoint/2010/main" val="3917546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297AF-6C5D-1B46-AC46-800CF39EFF3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6D47B44-49BA-184A-ACBE-A1B7E67C662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2C11CD6-E983-9D49-BF17-962627D1E443}"/>
              </a:ext>
            </a:extLst>
          </p:cNvPr>
          <p:cNvSpPr>
            <a:spLocks noGrp="1"/>
          </p:cNvSpPr>
          <p:nvPr>
            <p:ph type="dt" sz="half" idx="10"/>
          </p:nvPr>
        </p:nvSpPr>
        <p:spPr/>
        <p:txBody>
          <a:bodyPr/>
          <a:lstStyle/>
          <a:p>
            <a:fld id="{58D1DED5-D504-A446-BA6F-A328F7F22744}" type="datetimeFigureOut">
              <a:rPr lang="en-US" smtClean="0"/>
              <a:t>1/16/22</a:t>
            </a:fld>
            <a:endParaRPr lang="en-US"/>
          </a:p>
        </p:txBody>
      </p:sp>
      <p:sp>
        <p:nvSpPr>
          <p:cNvPr id="5" name="Footer Placeholder 4">
            <a:extLst>
              <a:ext uri="{FF2B5EF4-FFF2-40B4-BE49-F238E27FC236}">
                <a16:creationId xmlns:a16="http://schemas.microsoft.com/office/drawing/2014/main" id="{82B826EC-8579-9342-BDA1-D3FEC35424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9FFD6-630C-8247-B345-558051BDAED6}"/>
              </a:ext>
            </a:extLst>
          </p:cNvPr>
          <p:cNvSpPr>
            <a:spLocks noGrp="1"/>
          </p:cNvSpPr>
          <p:nvPr>
            <p:ph type="sldNum" sz="quarter" idx="12"/>
          </p:nvPr>
        </p:nvSpPr>
        <p:spPr/>
        <p:txBody>
          <a:bodyPr/>
          <a:lstStyle/>
          <a:p>
            <a:fld id="{7C09F6D0-F742-F648-89F8-831E0AF276DF}" type="slidenum">
              <a:rPr lang="en-US" smtClean="0"/>
              <a:t>‹#›</a:t>
            </a:fld>
            <a:endParaRPr lang="en-US"/>
          </a:p>
        </p:txBody>
      </p:sp>
    </p:spTree>
    <p:extLst>
      <p:ext uri="{BB962C8B-B14F-4D97-AF65-F5344CB8AC3E}">
        <p14:creationId xmlns:p14="http://schemas.microsoft.com/office/powerpoint/2010/main" val="1815068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B4538D-DCAA-804F-80A2-E87ECF3CC3F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E785F5B-CE6A-9742-B7E2-21BFDF816E8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2B5CD5A-EF9C-1449-A34D-03811F6BB184}"/>
              </a:ext>
            </a:extLst>
          </p:cNvPr>
          <p:cNvSpPr>
            <a:spLocks noGrp="1"/>
          </p:cNvSpPr>
          <p:nvPr>
            <p:ph type="dt" sz="half" idx="10"/>
          </p:nvPr>
        </p:nvSpPr>
        <p:spPr/>
        <p:txBody>
          <a:bodyPr/>
          <a:lstStyle/>
          <a:p>
            <a:fld id="{58D1DED5-D504-A446-BA6F-A328F7F22744}" type="datetimeFigureOut">
              <a:rPr lang="en-US" smtClean="0"/>
              <a:t>1/16/22</a:t>
            </a:fld>
            <a:endParaRPr lang="en-US"/>
          </a:p>
        </p:txBody>
      </p:sp>
      <p:sp>
        <p:nvSpPr>
          <p:cNvPr id="5" name="Footer Placeholder 4">
            <a:extLst>
              <a:ext uri="{FF2B5EF4-FFF2-40B4-BE49-F238E27FC236}">
                <a16:creationId xmlns:a16="http://schemas.microsoft.com/office/drawing/2014/main" id="{0BAB6676-04E6-6D42-8F64-9671D82205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0ACDFD-3D16-9442-A13C-A66C2D22D50B}"/>
              </a:ext>
            </a:extLst>
          </p:cNvPr>
          <p:cNvSpPr>
            <a:spLocks noGrp="1"/>
          </p:cNvSpPr>
          <p:nvPr>
            <p:ph type="sldNum" sz="quarter" idx="12"/>
          </p:nvPr>
        </p:nvSpPr>
        <p:spPr/>
        <p:txBody>
          <a:bodyPr/>
          <a:lstStyle/>
          <a:p>
            <a:fld id="{7C09F6D0-F742-F648-89F8-831E0AF276DF}" type="slidenum">
              <a:rPr lang="en-US" smtClean="0"/>
              <a:t>‹#›</a:t>
            </a:fld>
            <a:endParaRPr lang="en-US"/>
          </a:p>
        </p:txBody>
      </p:sp>
    </p:spTree>
    <p:extLst>
      <p:ext uri="{BB962C8B-B14F-4D97-AF65-F5344CB8AC3E}">
        <p14:creationId xmlns:p14="http://schemas.microsoft.com/office/powerpoint/2010/main" val="766151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C263CE1-58D7-F849-9F57-29B1EBBE80F6}"/>
              </a:ext>
            </a:extLst>
          </p:cNvPr>
          <p:cNvSpPr txBox="1">
            <a:spLocks noGrp="1"/>
          </p:cNvSpPr>
          <p:nvPr>
            <p:ph type="dt" sz="half" idx="7"/>
          </p:nvPr>
        </p:nvSpPr>
        <p:spPr/>
        <p:txBody>
          <a:bodyPr/>
          <a:lstStyle>
            <a:lvl1pPr>
              <a:defRPr/>
            </a:lvl1pPr>
          </a:lstStyle>
          <a:p>
            <a:pPr lvl="0"/>
            <a:fld id="{1105F636-BCF3-184E-923F-6906A0D1DFAE}" type="datetime1">
              <a:rPr lang="en-US"/>
              <a:pPr lvl="0"/>
              <a:t>1/19/22</a:t>
            </a:fld>
            <a:endParaRPr lang="en-US"/>
          </a:p>
        </p:txBody>
      </p:sp>
      <p:sp>
        <p:nvSpPr>
          <p:cNvPr id="3" name="Footer Placeholder 4">
            <a:extLst>
              <a:ext uri="{FF2B5EF4-FFF2-40B4-BE49-F238E27FC236}">
                <a16:creationId xmlns:a16="http://schemas.microsoft.com/office/drawing/2014/main" id="{805AEA13-E430-F846-8ED9-AE3EB722AB78}"/>
              </a:ext>
            </a:extLst>
          </p:cNvPr>
          <p:cNvSpPr txBox="1">
            <a:spLocks noGrp="1"/>
          </p:cNvSpPr>
          <p:nvPr>
            <p:ph type="ftr" sz="quarter" idx="9"/>
          </p:nvPr>
        </p:nvSpPr>
        <p:spPr/>
        <p:txBody>
          <a:bodyPr/>
          <a:lstStyle>
            <a:lvl1pPr>
              <a:defRPr/>
            </a:lvl1pPr>
          </a:lstStyle>
          <a:p>
            <a:pPr lvl="0"/>
            <a:endParaRPr lang="en-US"/>
          </a:p>
        </p:txBody>
      </p:sp>
      <p:pic>
        <p:nvPicPr>
          <p:cNvPr id="4" name="Picture 24" descr="Logo, company name&#10;&#10;Description automatically generated">
            <a:extLst>
              <a:ext uri="{FF2B5EF4-FFF2-40B4-BE49-F238E27FC236}">
                <a16:creationId xmlns:a16="http://schemas.microsoft.com/office/drawing/2014/main" id="{E96FF3F1-6C87-0647-BBA4-FCEC71B611AE}"/>
              </a:ext>
            </a:extLst>
          </p:cNvPr>
          <p:cNvPicPr>
            <a:picLocks noChangeAspect="1"/>
          </p:cNvPicPr>
          <p:nvPr/>
        </p:nvPicPr>
        <p:blipFill>
          <a:blip r:embed="rId2"/>
          <a:srcRect l="4584" t="23825" r="4792" b="28246"/>
          <a:stretch>
            <a:fillRect/>
          </a:stretch>
        </p:blipFill>
        <p:spPr>
          <a:xfrm>
            <a:off x="316885" y="346630"/>
            <a:ext cx="1842278" cy="559036"/>
          </a:xfrm>
          <a:prstGeom prst="rect">
            <a:avLst/>
          </a:prstGeom>
          <a:noFill/>
          <a:ln cap="flat">
            <a:noFill/>
          </a:ln>
        </p:spPr>
      </p:pic>
    </p:spTree>
    <p:extLst>
      <p:ext uri="{BB962C8B-B14F-4D97-AF65-F5344CB8AC3E}">
        <p14:creationId xmlns:p14="http://schemas.microsoft.com/office/powerpoint/2010/main" val="402273643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5B8A3-BFA7-D847-A33E-2F93128BB76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C565A19-1173-3842-A76C-51C59D2D6B6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09C0BD2-E5BD-D440-911C-FC96531416B2}"/>
              </a:ext>
            </a:extLst>
          </p:cNvPr>
          <p:cNvSpPr>
            <a:spLocks noGrp="1"/>
          </p:cNvSpPr>
          <p:nvPr>
            <p:ph type="dt" sz="half" idx="10"/>
          </p:nvPr>
        </p:nvSpPr>
        <p:spPr/>
        <p:txBody>
          <a:bodyPr/>
          <a:lstStyle/>
          <a:p>
            <a:fld id="{58D1DED5-D504-A446-BA6F-A328F7F22744}" type="datetimeFigureOut">
              <a:rPr lang="en-US" smtClean="0"/>
              <a:t>1/16/22</a:t>
            </a:fld>
            <a:endParaRPr lang="en-US"/>
          </a:p>
        </p:txBody>
      </p:sp>
      <p:sp>
        <p:nvSpPr>
          <p:cNvPr id="5" name="Footer Placeholder 4">
            <a:extLst>
              <a:ext uri="{FF2B5EF4-FFF2-40B4-BE49-F238E27FC236}">
                <a16:creationId xmlns:a16="http://schemas.microsoft.com/office/drawing/2014/main" id="{777CA478-3EA7-D94D-8797-BEEBFDB8C5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7A8EA-D09F-D34A-BBB6-415502E1DBA5}"/>
              </a:ext>
            </a:extLst>
          </p:cNvPr>
          <p:cNvSpPr>
            <a:spLocks noGrp="1"/>
          </p:cNvSpPr>
          <p:nvPr>
            <p:ph type="sldNum" sz="quarter" idx="12"/>
          </p:nvPr>
        </p:nvSpPr>
        <p:spPr/>
        <p:txBody>
          <a:bodyPr/>
          <a:lstStyle/>
          <a:p>
            <a:fld id="{7C09F6D0-F742-F648-89F8-831E0AF276DF}" type="slidenum">
              <a:rPr lang="en-US" smtClean="0"/>
              <a:t>‹#›</a:t>
            </a:fld>
            <a:endParaRPr lang="en-US"/>
          </a:p>
        </p:txBody>
      </p:sp>
    </p:spTree>
    <p:extLst>
      <p:ext uri="{BB962C8B-B14F-4D97-AF65-F5344CB8AC3E}">
        <p14:creationId xmlns:p14="http://schemas.microsoft.com/office/powerpoint/2010/main" val="3727480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8DC29-479D-7844-948B-8CA2B3C8E12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FE403BD-23ED-824D-ADB9-A7A1FF8575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8BE525F-10EB-9845-B0CA-796F2CCC5781}"/>
              </a:ext>
            </a:extLst>
          </p:cNvPr>
          <p:cNvSpPr>
            <a:spLocks noGrp="1"/>
          </p:cNvSpPr>
          <p:nvPr>
            <p:ph type="dt" sz="half" idx="10"/>
          </p:nvPr>
        </p:nvSpPr>
        <p:spPr/>
        <p:txBody>
          <a:bodyPr/>
          <a:lstStyle/>
          <a:p>
            <a:fld id="{58D1DED5-D504-A446-BA6F-A328F7F22744}" type="datetimeFigureOut">
              <a:rPr lang="en-US" smtClean="0"/>
              <a:t>1/16/22</a:t>
            </a:fld>
            <a:endParaRPr lang="en-US"/>
          </a:p>
        </p:txBody>
      </p:sp>
      <p:sp>
        <p:nvSpPr>
          <p:cNvPr id="5" name="Footer Placeholder 4">
            <a:extLst>
              <a:ext uri="{FF2B5EF4-FFF2-40B4-BE49-F238E27FC236}">
                <a16:creationId xmlns:a16="http://schemas.microsoft.com/office/drawing/2014/main" id="{54A81AA2-4B84-7C46-B822-8E7D76477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16265E-0EFA-FC41-970F-FFCAF7DAC41A}"/>
              </a:ext>
            </a:extLst>
          </p:cNvPr>
          <p:cNvSpPr>
            <a:spLocks noGrp="1"/>
          </p:cNvSpPr>
          <p:nvPr>
            <p:ph type="sldNum" sz="quarter" idx="12"/>
          </p:nvPr>
        </p:nvSpPr>
        <p:spPr/>
        <p:txBody>
          <a:bodyPr/>
          <a:lstStyle/>
          <a:p>
            <a:fld id="{7C09F6D0-F742-F648-89F8-831E0AF276DF}" type="slidenum">
              <a:rPr lang="en-US" smtClean="0"/>
              <a:t>‹#›</a:t>
            </a:fld>
            <a:endParaRPr lang="en-US"/>
          </a:p>
        </p:txBody>
      </p:sp>
    </p:spTree>
    <p:extLst>
      <p:ext uri="{BB962C8B-B14F-4D97-AF65-F5344CB8AC3E}">
        <p14:creationId xmlns:p14="http://schemas.microsoft.com/office/powerpoint/2010/main" val="3654894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9EF09-FD24-F049-B12D-0FEFF70F96A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38837AE-2CDB-684C-A357-1A712D0EF35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BB5D8C1-5DAE-C249-9000-33B80ADD388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87D506F-6A9B-7449-B284-CEB12ADBB5B5}"/>
              </a:ext>
            </a:extLst>
          </p:cNvPr>
          <p:cNvSpPr>
            <a:spLocks noGrp="1"/>
          </p:cNvSpPr>
          <p:nvPr>
            <p:ph type="dt" sz="half" idx="10"/>
          </p:nvPr>
        </p:nvSpPr>
        <p:spPr/>
        <p:txBody>
          <a:bodyPr/>
          <a:lstStyle/>
          <a:p>
            <a:fld id="{58D1DED5-D504-A446-BA6F-A328F7F22744}" type="datetimeFigureOut">
              <a:rPr lang="en-US" smtClean="0"/>
              <a:t>1/16/22</a:t>
            </a:fld>
            <a:endParaRPr lang="en-US"/>
          </a:p>
        </p:txBody>
      </p:sp>
      <p:sp>
        <p:nvSpPr>
          <p:cNvPr id="6" name="Footer Placeholder 5">
            <a:extLst>
              <a:ext uri="{FF2B5EF4-FFF2-40B4-BE49-F238E27FC236}">
                <a16:creationId xmlns:a16="http://schemas.microsoft.com/office/drawing/2014/main" id="{03873D33-179E-FA46-BFBC-8D204E2FBE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A76DCC-5436-5D40-BC0B-3ECB6FCD7DCE}"/>
              </a:ext>
            </a:extLst>
          </p:cNvPr>
          <p:cNvSpPr>
            <a:spLocks noGrp="1"/>
          </p:cNvSpPr>
          <p:nvPr>
            <p:ph type="sldNum" sz="quarter" idx="12"/>
          </p:nvPr>
        </p:nvSpPr>
        <p:spPr/>
        <p:txBody>
          <a:bodyPr/>
          <a:lstStyle/>
          <a:p>
            <a:fld id="{7C09F6D0-F742-F648-89F8-831E0AF276DF}" type="slidenum">
              <a:rPr lang="en-US" smtClean="0"/>
              <a:t>‹#›</a:t>
            </a:fld>
            <a:endParaRPr lang="en-US"/>
          </a:p>
        </p:txBody>
      </p:sp>
    </p:spTree>
    <p:extLst>
      <p:ext uri="{BB962C8B-B14F-4D97-AF65-F5344CB8AC3E}">
        <p14:creationId xmlns:p14="http://schemas.microsoft.com/office/powerpoint/2010/main" val="2704094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E3136-A7A1-8147-88D7-D6C21F76E34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FF58ED1-69B3-7140-A638-240ED85F88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5721126-1E9B-6D4F-927E-EEDD292A2D8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B8D633C-A891-C344-A020-406CC3234C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4291B49-939B-764F-B2F3-703D73AFB78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EBCC17E-5316-A543-935A-48DC6D27820D}"/>
              </a:ext>
            </a:extLst>
          </p:cNvPr>
          <p:cNvSpPr>
            <a:spLocks noGrp="1"/>
          </p:cNvSpPr>
          <p:nvPr>
            <p:ph type="dt" sz="half" idx="10"/>
          </p:nvPr>
        </p:nvSpPr>
        <p:spPr/>
        <p:txBody>
          <a:bodyPr/>
          <a:lstStyle/>
          <a:p>
            <a:fld id="{58D1DED5-D504-A446-BA6F-A328F7F22744}" type="datetimeFigureOut">
              <a:rPr lang="en-US" smtClean="0"/>
              <a:t>1/16/22</a:t>
            </a:fld>
            <a:endParaRPr lang="en-US"/>
          </a:p>
        </p:txBody>
      </p:sp>
      <p:sp>
        <p:nvSpPr>
          <p:cNvPr id="8" name="Footer Placeholder 7">
            <a:extLst>
              <a:ext uri="{FF2B5EF4-FFF2-40B4-BE49-F238E27FC236}">
                <a16:creationId xmlns:a16="http://schemas.microsoft.com/office/drawing/2014/main" id="{8314979E-6CEF-0C4F-94EE-8CC8FCB132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5E540C-93EA-AB4A-8210-974C2CCA5279}"/>
              </a:ext>
            </a:extLst>
          </p:cNvPr>
          <p:cNvSpPr>
            <a:spLocks noGrp="1"/>
          </p:cNvSpPr>
          <p:nvPr>
            <p:ph type="sldNum" sz="quarter" idx="12"/>
          </p:nvPr>
        </p:nvSpPr>
        <p:spPr/>
        <p:txBody>
          <a:bodyPr/>
          <a:lstStyle/>
          <a:p>
            <a:fld id="{7C09F6D0-F742-F648-89F8-831E0AF276DF}" type="slidenum">
              <a:rPr lang="en-US" smtClean="0"/>
              <a:t>‹#›</a:t>
            </a:fld>
            <a:endParaRPr lang="en-US"/>
          </a:p>
        </p:txBody>
      </p:sp>
    </p:spTree>
    <p:extLst>
      <p:ext uri="{BB962C8B-B14F-4D97-AF65-F5344CB8AC3E}">
        <p14:creationId xmlns:p14="http://schemas.microsoft.com/office/powerpoint/2010/main" val="373774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1CE26-E6DE-F046-9F17-09DC2B55180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F45E76D-8D10-5041-96B1-EFCDE1B583E8}"/>
              </a:ext>
            </a:extLst>
          </p:cNvPr>
          <p:cNvSpPr>
            <a:spLocks noGrp="1"/>
          </p:cNvSpPr>
          <p:nvPr>
            <p:ph type="dt" sz="half" idx="10"/>
          </p:nvPr>
        </p:nvSpPr>
        <p:spPr/>
        <p:txBody>
          <a:bodyPr/>
          <a:lstStyle/>
          <a:p>
            <a:fld id="{58D1DED5-D504-A446-BA6F-A328F7F22744}" type="datetimeFigureOut">
              <a:rPr lang="en-US" smtClean="0"/>
              <a:t>1/16/22</a:t>
            </a:fld>
            <a:endParaRPr lang="en-US"/>
          </a:p>
        </p:txBody>
      </p:sp>
      <p:sp>
        <p:nvSpPr>
          <p:cNvPr id="4" name="Footer Placeholder 3">
            <a:extLst>
              <a:ext uri="{FF2B5EF4-FFF2-40B4-BE49-F238E27FC236}">
                <a16:creationId xmlns:a16="http://schemas.microsoft.com/office/drawing/2014/main" id="{937D50E1-6430-5B44-A32D-5C0BDF5896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FA996A-8E62-7E47-B188-C71681CAD3A3}"/>
              </a:ext>
            </a:extLst>
          </p:cNvPr>
          <p:cNvSpPr>
            <a:spLocks noGrp="1"/>
          </p:cNvSpPr>
          <p:nvPr>
            <p:ph type="sldNum" sz="quarter" idx="12"/>
          </p:nvPr>
        </p:nvSpPr>
        <p:spPr/>
        <p:txBody>
          <a:bodyPr/>
          <a:lstStyle/>
          <a:p>
            <a:fld id="{7C09F6D0-F742-F648-89F8-831E0AF276DF}" type="slidenum">
              <a:rPr lang="en-US" smtClean="0"/>
              <a:t>‹#›</a:t>
            </a:fld>
            <a:endParaRPr lang="en-US"/>
          </a:p>
        </p:txBody>
      </p:sp>
    </p:spTree>
    <p:extLst>
      <p:ext uri="{BB962C8B-B14F-4D97-AF65-F5344CB8AC3E}">
        <p14:creationId xmlns:p14="http://schemas.microsoft.com/office/powerpoint/2010/main" val="3548359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960157-CF13-E04A-873C-CC394448C8EA}"/>
              </a:ext>
            </a:extLst>
          </p:cNvPr>
          <p:cNvSpPr>
            <a:spLocks noGrp="1"/>
          </p:cNvSpPr>
          <p:nvPr>
            <p:ph type="dt" sz="half" idx="10"/>
          </p:nvPr>
        </p:nvSpPr>
        <p:spPr/>
        <p:txBody>
          <a:bodyPr/>
          <a:lstStyle/>
          <a:p>
            <a:fld id="{58D1DED5-D504-A446-BA6F-A328F7F22744}" type="datetimeFigureOut">
              <a:rPr lang="en-US" smtClean="0"/>
              <a:t>1/16/22</a:t>
            </a:fld>
            <a:endParaRPr lang="en-US"/>
          </a:p>
        </p:txBody>
      </p:sp>
      <p:sp>
        <p:nvSpPr>
          <p:cNvPr id="3" name="Footer Placeholder 2">
            <a:extLst>
              <a:ext uri="{FF2B5EF4-FFF2-40B4-BE49-F238E27FC236}">
                <a16:creationId xmlns:a16="http://schemas.microsoft.com/office/drawing/2014/main" id="{2C041E37-4C95-F54E-929C-EFD9C184CB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4989AB-BFE6-6646-9DE6-F033C377F3FA}"/>
              </a:ext>
            </a:extLst>
          </p:cNvPr>
          <p:cNvSpPr>
            <a:spLocks noGrp="1"/>
          </p:cNvSpPr>
          <p:nvPr>
            <p:ph type="sldNum" sz="quarter" idx="12"/>
          </p:nvPr>
        </p:nvSpPr>
        <p:spPr/>
        <p:txBody>
          <a:bodyPr/>
          <a:lstStyle/>
          <a:p>
            <a:fld id="{7C09F6D0-F742-F648-89F8-831E0AF276DF}" type="slidenum">
              <a:rPr lang="en-US" smtClean="0"/>
              <a:t>‹#›</a:t>
            </a:fld>
            <a:endParaRPr lang="en-US"/>
          </a:p>
        </p:txBody>
      </p:sp>
    </p:spTree>
    <p:extLst>
      <p:ext uri="{BB962C8B-B14F-4D97-AF65-F5344CB8AC3E}">
        <p14:creationId xmlns:p14="http://schemas.microsoft.com/office/powerpoint/2010/main" val="1850435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968B3-849A-8744-B689-21A276AFCDA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BC0F170-C0F9-5C4D-B3D2-7A30F79048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A91B269-E3AF-6547-AC48-85D4AD0B1E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B7D462D-CA0F-0242-ACCB-E6580C819439}"/>
              </a:ext>
            </a:extLst>
          </p:cNvPr>
          <p:cNvSpPr>
            <a:spLocks noGrp="1"/>
          </p:cNvSpPr>
          <p:nvPr>
            <p:ph type="dt" sz="half" idx="10"/>
          </p:nvPr>
        </p:nvSpPr>
        <p:spPr/>
        <p:txBody>
          <a:bodyPr/>
          <a:lstStyle/>
          <a:p>
            <a:fld id="{58D1DED5-D504-A446-BA6F-A328F7F22744}" type="datetimeFigureOut">
              <a:rPr lang="en-US" smtClean="0"/>
              <a:t>1/16/22</a:t>
            </a:fld>
            <a:endParaRPr lang="en-US"/>
          </a:p>
        </p:txBody>
      </p:sp>
      <p:sp>
        <p:nvSpPr>
          <p:cNvPr id="6" name="Footer Placeholder 5">
            <a:extLst>
              <a:ext uri="{FF2B5EF4-FFF2-40B4-BE49-F238E27FC236}">
                <a16:creationId xmlns:a16="http://schemas.microsoft.com/office/drawing/2014/main" id="{2E3744DB-6A7E-3644-AB17-8603C971D9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8D7F5F-2EC7-464E-9902-7A1E6E7B8A5B}"/>
              </a:ext>
            </a:extLst>
          </p:cNvPr>
          <p:cNvSpPr>
            <a:spLocks noGrp="1"/>
          </p:cNvSpPr>
          <p:nvPr>
            <p:ph type="sldNum" sz="quarter" idx="12"/>
          </p:nvPr>
        </p:nvSpPr>
        <p:spPr/>
        <p:txBody>
          <a:bodyPr/>
          <a:lstStyle/>
          <a:p>
            <a:fld id="{7C09F6D0-F742-F648-89F8-831E0AF276DF}" type="slidenum">
              <a:rPr lang="en-US" smtClean="0"/>
              <a:t>‹#›</a:t>
            </a:fld>
            <a:endParaRPr lang="en-US"/>
          </a:p>
        </p:txBody>
      </p:sp>
    </p:spTree>
    <p:extLst>
      <p:ext uri="{BB962C8B-B14F-4D97-AF65-F5344CB8AC3E}">
        <p14:creationId xmlns:p14="http://schemas.microsoft.com/office/powerpoint/2010/main" val="3728430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A03E0-5311-2F46-B0D5-80F437F0DDF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1A0E84C-142E-5D44-91A9-DB3149599D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B3CAEC-9D42-6747-99D8-2581BA5649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5FB8A34-46F9-8A4E-A4F0-FF4D3662D973}"/>
              </a:ext>
            </a:extLst>
          </p:cNvPr>
          <p:cNvSpPr>
            <a:spLocks noGrp="1"/>
          </p:cNvSpPr>
          <p:nvPr>
            <p:ph type="dt" sz="half" idx="10"/>
          </p:nvPr>
        </p:nvSpPr>
        <p:spPr/>
        <p:txBody>
          <a:bodyPr/>
          <a:lstStyle/>
          <a:p>
            <a:fld id="{58D1DED5-D504-A446-BA6F-A328F7F22744}" type="datetimeFigureOut">
              <a:rPr lang="en-US" smtClean="0"/>
              <a:t>1/16/22</a:t>
            </a:fld>
            <a:endParaRPr lang="en-US"/>
          </a:p>
        </p:txBody>
      </p:sp>
      <p:sp>
        <p:nvSpPr>
          <p:cNvPr id="6" name="Footer Placeholder 5">
            <a:extLst>
              <a:ext uri="{FF2B5EF4-FFF2-40B4-BE49-F238E27FC236}">
                <a16:creationId xmlns:a16="http://schemas.microsoft.com/office/drawing/2014/main" id="{64E41091-7C6F-3F4D-97AF-74E894DFAD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728698-C258-B041-900F-670810B98D51}"/>
              </a:ext>
            </a:extLst>
          </p:cNvPr>
          <p:cNvSpPr>
            <a:spLocks noGrp="1"/>
          </p:cNvSpPr>
          <p:nvPr>
            <p:ph type="sldNum" sz="quarter" idx="12"/>
          </p:nvPr>
        </p:nvSpPr>
        <p:spPr/>
        <p:txBody>
          <a:bodyPr/>
          <a:lstStyle/>
          <a:p>
            <a:fld id="{7C09F6D0-F742-F648-89F8-831E0AF276DF}" type="slidenum">
              <a:rPr lang="en-US" smtClean="0"/>
              <a:t>‹#›</a:t>
            </a:fld>
            <a:endParaRPr lang="en-US"/>
          </a:p>
        </p:txBody>
      </p:sp>
    </p:spTree>
    <p:extLst>
      <p:ext uri="{BB962C8B-B14F-4D97-AF65-F5344CB8AC3E}">
        <p14:creationId xmlns:p14="http://schemas.microsoft.com/office/powerpoint/2010/main" val="1433635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BCFA04-0034-EB4D-B43A-BE0BA55C72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12F3B18-1BF8-E341-8207-C76CBF613F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38831A0-B45A-7548-B45B-B3095246B0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D1DED5-D504-A446-BA6F-A328F7F22744}" type="datetimeFigureOut">
              <a:rPr lang="en-US" smtClean="0"/>
              <a:t>1/16/22</a:t>
            </a:fld>
            <a:endParaRPr lang="en-US"/>
          </a:p>
        </p:txBody>
      </p:sp>
      <p:sp>
        <p:nvSpPr>
          <p:cNvPr id="5" name="Footer Placeholder 4">
            <a:extLst>
              <a:ext uri="{FF2B5EF4-FFF2-40B4-BE49-F238E27FC236}">
                <a16:creationId xmlns:a16="http://schemas.microsoft.com/office/drawing/2014/main" id="{48F0BE96-9581-2C48-8CDF-7D558E9E5A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866BC4-93A0-AC48-AC64-7E291EDF41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9F6D0-F742-F648-89F8-831E0AF276DF}" type="slidenum">
              <a:rPr lang="en-US" smtClean="0"/>
              <a:t>‹#›</a:t>
            </a:fld>
            <a:endParaRPr lang="en-US"/>
          </a:p>
        </p:txBody>
      </p:sp>
    </p:spTree>
    <p:extLst>
      <p:ext uri="{BB962C8B-B14F-4D97-AF65-F5344CB8AC3E}">
        <p14:creationId xmlns:p14="http://schemas.microsoft.com/office/powerpoint/2010/main" val="432225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8;p1">
            <a:extLst>
              <a:ext uri="{FF2B5EF4-FFF2-40B4-BE49-F238E27FC236}">
                <a16:creationId xmlns:a16="http://schemas.microsoft.com/office/drawing/2014/main" id="{E5E2BD62-E707-924F-87B7-0F2927B39B2E}"/>
              </a:ext>
            </a:extLst>
          </p:cNvPr>
          <p:cNvSpPr/>
          <p:nvPr/>
        </p:nvSpPr>
        <p:spPr>
          <a:xfrm>
            <a:off x="11713" y="1"/>
            <a:ext cx="12191996" cy="6858000"/>
          </a:xfrm>
          <a:prstGeom prst="rect">
            <a:avLst/>
          </a:prstGeom>
          <a:gradFill>
            <a:gsLst>
              <a:gs pos="0">
                <a:srgbClr val="5F3E83"/>
              </a:gs>
              <a:gs pos="100000">
                <a:srgbClr val="903A7E"/>
              </a:gs>
            </a:gsLst>
            <a:lin ang="18900000"/>
          </a:gradFill>
          <a:ln cap="flat">
            <a:noFill/>
            <a:prstDash val="solid"/>
          </a:ln>
        </p:spPr>
        <p:txBody>
          <a:bodyPr vert="horz" wrap="square" lIns="58850" tIns="45701" rIns="58850" bIns="45701" anchor="ctr" anchorCtr="1" compatLnSpc="1">
            <a:noAutofit/>
          </a:bodyPr>
          <a:lstStyle/>
          <a:p>
            <a:pPr marL="0" marR="0" lvl="0" indent="0" algn="ctr" defTabSz="914400" rtl="1" eaLnBrk="1" fontAlgn="auto" latinLnBrk="0" hangingPunct="1">
              <a:lnSpc>
                <a:spcPct val="100000"/>
              </a:lnSpc>
              <a:spcBef>
                <a:spcPts val="0"/>
              </a:spcBef>
              <a:spcAft>
                <a:spcPts val="0"/>
              </a:spcAft>
              <a:buNone/>
              <a:tabLst/>
              <a:defRPr sz="1800" b="0" i="0" u="none" strike="noStrike" kern="0" cap="none" spc="0" baseline="0">
                <a:solidFill>
                  <a:srgbClr val="000000"/>
                </a:solidFill>
                <a:uFillTx/>
              </a:defRPr>
            </a:pPr>
            <a:endParaRPr lang="en-GB" sz="2317" b="0" i="0" u="none" strike="noStrike" kern="1200" cap="none" spc="0" baseline="0" dirty="0">
              <a:solidFill>
                <a:srgbClr val="FFFFFF"/>
              </a:solidFill>
              <a:uFillTx/>
              <a:latin typeface="Calibri"/>
              <a:ea typeface="Calibri"/>
              <a:cs typeface="Calibri"/>
            </a:endParaRPr>
          </a:p>
          <a:p>
            <a:pPr marL="0" marR="0" lvl="0" indent="0" algn="ctr" defTabSz="914400" rtl="1" eaLnBrk="1" fontAlgn="auto" latinLnBrk="0" hangingPunct="1">
              <a:lnSpc>
                <a:spcPct val="100000"/>
              </a:lnSpc>
              <a:spcBef>
                <a:spcPts val="0"/>
              </a:spcBef>
              <a:spcAft>
                <a:spcPts val="0"/>
              </a:spcAft>
              <a:buNone/>
              <a:tabLst/>
              <a:defRPr sz="1800" b="0" i="0" u="none" strike="noStrike" kern="0" cap="none" spc="0" baseline="0">
                <a:solidFill>
                  <a:srgbClr val="000000"/>
                </a:solidFill>
                <a:uFillTx/>
              </a:defRPr>
            </a:pPr>
            <a:endParaRPr lang="en-GB" sz="2317" dirty="0">
              <a:solidFill>
                <a:srgbClr val="FFFFFF"/>
              </a:solidFill>
              <a:latin typeface="Calibri"/>
              <a:ea typeface="Calibri"/>
              <a:cs typeface="Calibri"/>
            </a:endParaRPr>
          </a:p>
          <a:p>
            <a:pPr marL="0" marR="0" lvl="0" indent="0" algn="ctr" defTabSz="914400" rtl="1" eaLnBrk="1" fontAlgn="auto" latinLnBrk="0" hangingPunct="1">
              <a:lnSpc>
                <a:spcPct val="100000"/>
              </a:lnSpc>
              <a:spcBef>
                <a:spcPts val="0"/>
              </a:spcBef>
              <a:spcAft>
                <a:spcPts val="0"/>
              </a:spcAft>
              <a:buNone/>
              <a:tabLst/>
              <a:defRPr sz="1800" b="0" i="0" u="none" strike="noStrike" kern="0" cap="none" spc="0" baseline="0">
                <a:solidFill>
                  <a:srgbClr val="000000"/>
                </a:solidFill>
                <a:uFillTx/>
              </a:defRPr>
            </a:pPr>
            <a:endParaRPr lang="en-GB" sz="2317" b="0" i="0" u="none" strike="noStrike" kern="1200" cap="none" spc="0" baseline="0" dirty="0">
              <a:solidFill>
                <a:srgbClr val="FFFFFF"/>
              </a:solidFill>
              <a:uFillTx/>
              <a:latin typeface="Calibri"/>
              <a:ea typeface="Calibri"/>
              <a:cs typeface="Calibri"/>
            </a:endParaRPr>
          </a:p>
          <a:p>
            <a:pPr marL="0" marR="0" lvl="0" indent="0" algn="ctr" defTabSz="914400" rtl="1" eaLnBrk="1" fontAlgn="auto" latinLnBrk="0" hangingPunct="1">
              <a:lnSpc>
                <a:spcPct val="100000"/>
              </a:lnSpc>
              <a:spcBef>
                <a:spcPts val="0"/>
              </a:spcBef>
              <a:spcAft>
                <a:spcPts val="0"/>
              </a:spcAft>
              <a:buNone/>
              <a:tabLst/>
              <a:defRPr sz="1800" b="0" i="0" u="none" strike="noStrike" kern="0" cap="none" spc="0" baseline="0">
                <a:solidFill>
                  <a:srgbClr val="000000"/>
                </a:solidFill>
                <a:uFillTx/>
              </a:defRPr>
            </a:pPr>
            <a:endParaRPr lang="ar-SA" sz="2317" b="0" i="0" u="none" strike="noStrike" kern="1200" cap="none" spc="0" baseline="0" dirty="0">
              <a:solidFill>
                <a:srgbClr val="FFFFFF"/>
              </a:solidFill>
              <a:uFillTx/>
              <a:latin typeface="Calibri"/>
              <a:ea typeface="Calibri"/>
              <a:cs typeface="Calibri"/>
            </a:endParaRPr>
          </a:p>
        </p:txBody>
      </p:sp>
      <p:pic>
        <p:nvPicPr>
          <p:cNvPr id="3" name="Google Shape;89;p1">
            <a:extLst>
              <a:ext uri="{FF2B5EF4-FFF2-40B4-BE49-F238E27FC236}">
                <a16:creationId xmlns:a16="http://schemas.microsoft.com/office/drawing/2014/main" id="{CBC0DD2A-1137-2247-B34A-A5CAEA7FB8CB}"/>
              </a:ext>
            </a:extLst>
          </p:cNvPr>
          <p:cNvPicPr>
            <a:picLocks noChangeAspect="1"/>
          </p:cNvPicPr>
          <p:nvPr/>
        </p:nvPicPr>
        <p:blipFill>
          <a:blip r:embed="rId3">
            <a:alphaModFix/>
          </a:blip>
          <a:srcRect/>
          <a:stretch>
            <a:fillRect/>
          </a:stretch>
        </p:blipFill>
        <p:spPr>
          <a:xfrm>
            <a:off x="297719" y="260951"/>
            <a:ext cx="1282071" cy="380116"/>
          </a:xfrm>
          <a:prstGeom prst="rect">
            <a:avLst/>
          </a:prstGeom>
          <a:noFill/>
          <a:ln cap="flat">
            <a:noFill/>
          </a:ln>
        </p:spPr>
      </p:pic>
      <p:cxnSp>
        <p:nvCxnSpPr>
          <p:cNvPr id="4" name="Google Shape;90;p1">
            <a:extLst>
              <a:ext uri="{FF2B5EF4-FFF2-40B4-BE49-F238E27FC236}">
                <a16:creationId xmlns:a16="http://schemas.microsoft.com/office/drawing/2014/main" id="{3B6AA1DA-A86F-6E4F-B4F0-91EAB4C360A5}"/>
              </a:ext>
            </a:extLst>
          </p:cNvPr>
          <p:cNvCxnSpPr/>
          <p:nvPr/>
        </p:nvCxnSpPr>
        <p:spPr>
          <a:xfrm rot="5400013">
            <a:off x="3075543" y="450995"/>
            <a:ext cx="364800" cy="0"/>
          </a:xfrm>
          <a:prstGeom prst="straightConnector1">
            <a:avLst/>
          </a:prstGeom>
          <a:noFill/>
          <a:ln w="9528" cap="flat">
            <a:solidFill>
              <a:srgbClr val="FFFFFF"/>
            </a:solidFill>
            <a:prstDash val="solid"/>
            <a:miter/>
          </a:ln>
        </p:spPr>
      </p:cxnSp>
      <p:cxnSp>
        <p:nvCxnSpPr>
          <p:cNvPr id="5" name="Google Shape;91;p1">
            <a:extLst>
              <a:ext uri="{FF2B5EF4-FFF2-40B4-BE49-F238E27FC236}">
                <a16:creationId xmlns:a16="http://schemas.microsoft.com/office/drawing/2014/main" id="{02CDADF1-7143-5940-B25C-53E11DC8C0AF}"/>
              </a:ext>
            </a:extLst>
          </p:cNvPr>
          <p:cNvCxnSpPr/>
          <p:nvPr/>
        </p:nvCxnSpPr>
        <p:spPr>
          <a:xfrm rot="5399996" flipH="1">
            <a:off x="1535340" y="451000"/>
            <a:ext cx="364800" cy="9"/>
          </a:xfrm>
          <a:prstGeom prst="straightConnector1">
            <a:avLst/>
          </a:prstGeom>
          <a:noFill/>
          <a:ln w="9528" cap="flat">
            <a:solidFill>
              <a:srgbClr val="FFFFFF"/>
            </a:solidFill>
            <a:prstDash val="solid"/>
            <a:miter/>
          </a:ln>
        </p:spPr>
      </p:cxnSp>
      <p:sp>
        <p:nvSpPr>
          <p:cNvPr id="6" name="Google Shape;93;p1">
            <a:extLst>
              <a:ext uri="{FF2B5EF4-FFF2-40B4-BE49-F238E27FC236}">
                <a16:creationId xmlns:a16="http://schemas.microsoft.com/office/drawing/2014/main" id="{0ECDF7F2-8460-B94C-B914-B97C94EF00EF}"/>
              </a:ext>
            </a:extLst>
          </p:cNvPr>
          <p:cNvSpPr txBox="1"/>
          <p:nvPr/>
        </p:nvSpPr>
        <p:spPr>
          <a:xfrm>
            <a:off x="81646" y="2686315"/>
            <a:ext cx="12191996" cy="923297"/>
          </a:xfrm>
          <a:prstGeom prst="rect">
            <a:avLst/>
          </a:prstGeom>
          <a:noFill/>
          <a:ln cap="flat">
            <a:noFill/>
          </a:ln>
        </p:spPr>
        <p:txBody>
          <a:bodyPr vert="horz" wrap="square" lIns="91421" tIns="91421" rIns="91421" bIns="9142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600" b="0" i="0" u="none" strike="noStrike" kern="1200" cap="none" spc="0" baseline="0" dirty="0">
                <a:solidFill>
                  <a:srgbClr val="FFFFFF"/>
                </a:solidFill>
                <a:uFillTx/>
                <a:latin typeface="DIN NEXT™ ARABIC LIGHT" pitchFamily="34"/>
                <a:ea typeface="Calibri"/>
                <a:cs typeface="DIN NEXT™ ARABIC LIGHT" pitchFamily="34"/>
              </a:rPr>
              <a:t>Welcome To Bookshelf</a:t>
            </a:r>
          </a:p>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ar-SA" sz="1200" b="0" i="0" u="none" strike="noStrike" kern="1200" cap="none" spc="0" baseline="0" dirty="0">
              <a:solidFill>
                <a:srgbClr val="FFFFFF"/>
              </a:solidFill>
              <a:uFillTx/>
              <a:latin typeface="DIN NEXT™ ARABIC LIGHT" pitchFamily="34"/>
              <a:ea typeface="Calibri"/>
              <a:cs typeface="DIN NEXT™ ARABIC LIGHT" pitchFamily="34"/>
            </a:endParaRPr>
          </a:p>
        </p:txBody>
      </p:sp>
      <p:pic>
        <p:nvPicPr>
          <p:cNvPr id="7" name="Google Shape;94;p1">
            <a:extLst>
              <a:ext uri="{FF2B5EF4-FFF2-40B4-BE49-F238E27FC236}">
                <a16:creationId xmlns:a16="http://schemas.microsoft.com/office/drawing/2014/main" id="{4BB905A7-2A00-0D48-B99C-4D6FBB408501}"/>
              </a:ext>
            </a:extLst>
          </p:cNvPr>
          <p:cNvPicPr>
            <a:picLocks noChangeAspect="1"/>
          </p:cNvPicPr>
          <p:nvPr/>
        </p:nvPicPr>
        <p:blipFill>
          <a:blip r:embed="rId4">
            <a:alphaModFix/>
          </a:blip>
          <a:srcRect l="-8857" t="18664" r="990" b="7575"/>
          <a:stretch>
            <a:fillRect/>
          </a:stretch>
        </p:blipFill>
        <p:spPr>
          <a:xfrm>
            <a:off x="1618680" y="184306"/>
            <a:ext cx="1662836" cy="533396"/>
          </a:xfrm>
          <a:prstGeom prst="rect">
            <a:avLst/>
          </a:prstGeom>
          <a:noFill/>
          <a:ln cap="flat">
            <a:noFill/>
          </a:ln>
        </p:spPr>
      </p:pic>
      <p:cxnSp>
        <p:nvCxnSpPr>
          <p:cNvPr id="8" name="Straight Connector 2">
            <a:extLst>
              <a:ext uri="{FF2B5EF4-FFF2-40B4-BE49-F238E27FC236}">
                <a16:creationId xmlns:a16="http://schemas.microsoft.com/office/drawing/2014/main" id="{A5D0B37A-CA8B-F44B-9F28-B21EAB701AE8}"/>
              </a:ext>
            </a:extLst>
          </p:cNvPr>
          <p:cNvCxnSpPr/>
          <p:nvPr/>
        </p:nvCxnSpPr>
        <p:spPr>
          <a:xfrm>
            <a:off x="11713" y="3401238"/>
            <a:ext cx="8069580" cy="0"/>
          </a:xfrm>
          <a:prstGeom prst="straightConnector1">
            <a:avLst/>
          </a:prstGeom>
          <a:noFill/>
          <a:ln w="38103" cap="flat">
            <a:solidFill>
              <a:srgbClr val="FFFFFF"/>
            </a:solidFill>
            <a:prstDash val="solid"/>
            <a:miter/>
          </a:ln>
        </p:spPr>
      </p:cxnSp>
      <p:pic>
        <p:nvPicPr>
          <p:cNvPr id="9" name="Graphic 9">
            <a:extLst>
              <a:ext uri="{FF2B5EF4-FFF2-40B4-BE49-F238E27FC236}">
                <a16:creationId xmlns:a16="http://schemas.microsoft.com/office/drawing/2014/main" id="{43A7D088-4401-F946-B7B6-D7D99D757F9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99080" y="4982538"/>
            <a:ext cx="1508211" cy="1281979"/>
          </a:xfrm>
          <a:prstGeom prst="rect">
            <a:avLst/>
          </a:prstGeom>
          <a:noFill/>
          <a:ln cap="flat">
            <a:noFill/>
          </a:ln>
        </p:spPr>
      </p:pic>
      <p:pic>
        <p:nvPicPr>
          <p:cNvPr id="10" name="Picture 3">
            <a:extLst>
              <a:ext uri="{FF2B5EF4-FFF2-40B4-BE49-F238E27FC236}">
                <a16:creationId xmlns:a16="http://schemas.microsoft.com/office/drawing/2014/main" id="{F1ED3E4F-6CC0-3349-98F3-3059EF726F7C}"/>
              </a:ext>
            </a:extLst>
          </p:cNvPr>
          <p:cNvPicPr>
            <a:picLocks noChangeAspect="1"/>
          </p:cNvPicPr>
          <p:nvPr/>
        </p:nvPicPr>
        <p:blipFill>
          <a:blip r:embed="rId7"/>
          <a:stretch>
            <a:fillRect/>
          </a:stretch>
        </p:blipFill>
        <p:spPr>
          <a:xfrm>
            <a:off x="3169429" y="-348212"/>
            <a:ext cx="2741453" cy="1491496"/>
          </a:xfrm>
          <a:prstGeom prst="rect">
            <a:avLst/>
          </a:prstGeom>
          <a:noFill/>
          <a:ln cap="flat">
            <a:noFill/>
          </a:ln>
        </p:spPr>
      </p:pic>
      <p:sp>
        <p:nvSpPr>
          <p:cNvPr id="11" name="TextBox 10">
            <a:extLst>
              <a:ext uri="{FF2B5EF4-FFF2-40B4-BE49-F238E27FC236}">
                <a16:creationId xmlns:a16="http://schemas.microsoft.com/office/drawing/2014/main" id="{4467AE97-5238-004E-B5BD-C86C33B997D0}"/>
              </a:ext>
            </a:extLst>
          </p:cNvPr>
          <p:cNvSpPr txBox="1"/>
          <p:nvPr/>
        </p:nvSpPr>
        <p:spPr>
          <a:xfrm>
            <a:off x="297719" y="3564786"/>
            <a:ext cx="10224656" cy="369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alibri"/>
                <a:cs typeface="Calibri"/>
              </a:rPr>
              <a:t>Designed and programmed by </a:t>
            </a:r>
            <a:r>
              <a:rPr lang="en-GB" sz="1800" b="0" i="0" u="none" strike="noStrike" kern="1200" cap="none" spc="0" baseline="0" dirty="0" err="1">
                <a:solidFill>
                  <a:srgbClr val="000000"/>
                </a:solidFill>
                <a:uFillTx/>
                <a:latin typeface="Calibri"/>
                <a:cs typeface="Calibri"/>
              </a:rPr>
              <a:t>Wasaif</a:t>
            </a:r>
            <a:endParaRPr lang="en-SA" sz="1800" b="0" i="0" u="none" strike="noStrike" kern="1200" cap="none" spc="0" baseline="0">
              <a:solidFill>
                <a:srgbClr val="000000"/>
              </a:solidFill>
              <a:uFillTx/>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Books on a shelf">
            <a:extLst>
              <a:ext uri="{FF2B5EF4-FFF2-40B4-BE49-F238E27FC236}">
                <a16:creationId xmlns:a16="http://schemas.microsoft.com/office/drawing/2014/main" id="{536A85C4-52A9-4E5A-BA5A-45C5C031AF3D}"/>
              </a:ext>
            </a:extLst>
          </p:cNvPr>
          <p:cNvPicPr>
            <a:picLocks noChangeAspect="1"/>
          </p:cNvPicPr>
          <p:nvPr/>
        </p:nvPicPr>
        <p:blipFill rotWithShape="1">
          <a:blip r:embed="rId2">
            <a:alphaModFix amt="55000"/>
          </a:blip>
          <a:srcRect t="838" b="14576"/>
          <a:stretch/>
        </p:blipFill>
        <p:spPr>
          <a:xfrm>
            <a:off x="20" y="-9107"/>
            <a:ext cx="12191980" cy="6858000"/>
          </a:xfrm>
          <a:prstGeom prst="rect">
            <a:avLst/>
          </a:prstGeom>
        </p:spPr>
      </p:pic>
      <p:sp>
        <p:nvSpPr>
          <p:cNvPr id="2" name="Title 1">
            <a:extLst>
              <a:ext uri="{FF2B5EF4-FFF2-40B4-BE49-F238E27FC236}">
                <a16:creationId xmlns:a16="http://schemas.microsoft.com/office/drawing/2014/main" id="{DE5804B3-EE3F-8440-A3B7-30F0DB60AFC6}"/>
              </a:ext>
            </a:extLst>
          </p:cNvPr>
          <p:cNvSpPr>
            <a:spLocks noGrp="1"/>
          </p:cNvSpPr>
          <p:nvPr>
            <p:ph type="title"/>
          </p:nvPr>
        </p:nvSpPr>
        <p:spPr>
          <a:xfrm>
            <a:off x="686834" y="591344"/>
            <a:ext cx="3200400" cy="5585619"/>
          </a:xfrm>
        </p:spPr>
        <p:txBody>
          <a:bodyPr>
            <a:normAutofit/>
          </a:bodyPr>
          <a:lstStyle/>
          <a:p>
            <a:r>
              <a:rPr lang="en-US" dirty="0"/>
              <a:t>Bookshelf</a:t>
            </a:r>
          </a:p>
        </p:txBody>
      </p:sp>
      <p:sp>
        <p:nvSpPr>
          <p:cNvPr id="53" name="Arc 5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44B805E-31F4-F444-84E8-345F99428DCD}"/>
              </a:ext>
            </a:extLst>
          </p:cNvPr>
          <p:cNvSpPr>
            <a:spLocks noGrp="1"/>
          </p:cNvSpPr>
          <p:nvPr>
            <p:ph idx="1"/>
          </p:nvPr>
        </p:nvSpPr>
        <p:spPr>
          <a:xfrm>
            <a:off x="4097868" y="591344"/>
            <a:ext cx="7255932" cy="5585619"/>
          </a:xfrm>
        </p:spPr>
        <p:txBody>
          <a:bodyPr anchor="ctr">
            <a:normAutofit/>
          </a:bodyPr>
          <a:lstStyle/>
          <a:p>
            <a:r>
              <a:rPr lang="en-US" dirty="0">
                <a:solidFill>
                  <a:srgbClr val="FFFFFF"/>
                </a:solidFill>
              </a:rPr>
              <a:t>A modern solution to recycle books that is unwanted or sitting on shelves for many</a:t>
            </a:r>
          </a:p>
          <a:p>
            <a:r>
              <a:rPr lang="en-US" dirty="0">
                <a:solidFill>
                  <a:srgbClr val="FFFFFF"/>
                </a:solidFill>
              </a:rPr>
              <a:t>Bookshelf is a solution to find books that </a:t>
            </a:r>
            <a:r>
              <a:rPr lang="en-US" dirty="0" err="1">
                <a:solidFill>
                  <a:srgbClr val="FFFFFF"/>
                </a:solidFill>
              </a:rPr>
              <a:t>ain’t</a:t>
            </a:r>
            <a:r>
              <a:rPr lang="en-US" dirty="0">
                <a:solidFill>
                  <a:srgbClr val="FFFFFF"/>
                </a:solidFill>
              </a:rPr>
              <a:t> available in the market or in circulation.</a:t>
            </a:r>
          </a:p>
          <a:p>
            <a:r>
              <a:rPr lang="en-US" dirty="0">
                <a:solidFill>
                  <a:srgbClr val="FFFFFF"/>
                </a:solidFill>
              </a:rPr>
              <a:t>Bookshelf comes at a lower price rate than an ordinary libraries as the majority of books sold from previous uses.</a:t>
            </a:r>
          </a:p>
          <a:p>
            <a:r>
              <a:rPr lang="en-US" dirty="0">
                <a:solidFill>
                  <a:srgbClr val="FFFFFF"/>
                </a:solidFill>
              </a:rPr>
              <a:t>Bookshelf </a:t>
            </a:r>
            <a:r>
              <a:rPr lang="en-US" dirty="0" err="1">
                <a:solidFill>
                  <a:srgbClr val="FFFFFF"/>
                </a:solidFill>
              </a:rPr>
              <a:t>inpowers</a:t>
            </a:r>
            <a:r>
              <a:rPr lang="en-US" dirty="0">
                <a:solidFill>
                  <a:srgbClr val="FFFFFF"/>
                </a:solidFill>
              </a:rPr>
              <a:t> readers and collectors to sell and buy books with cost-effective solution </a:t>
            </a:r>
          </a:p>
          <a:p>
            <a:endParaRPr lang="en-US" dirty="0">
              <a:solidFill>
                <a:srgbClr val="FFFFFF"/>
              </a:solidFill>
            </a:endParaRPr>
          </a:p>
        </p:txBody>
      </p:sp>
      <p:pic>
        <p:nvPicPr>
          <p:cNvPr id="22" name="Picture 244">
            <a:extLst>
              <a:ext uri="{FF2B5EF4-FFF2-40B4-BE49-F238E27FC236}">
                <a16:creationId xmlns:a16="http://schemas.microsoft.com/office/drawing/2014/main" id="{383F8E3B-99BD-BB47-BBEA-86280FA7C98A}"/>
              </a:ext>
            </a:extLst>
          </p:cNvPr>
          <p:cNvPicPr>
            <a:picLocks noChangeAspect="1"/>
          </p:cNvPicPr>
          <p:nvPr/>
        </p:nvPicPr>
        <p:blipFill>
          <a:blip r:embed="rId3"/>
          <a:stretch>
            <a:fillRect/>
          </a:stretch>
        </p:blipFill>
        <p:spPr>
          <a:xfrm>
            <a:off x="23445" y="5759787"/>
            <a:ext cx="2564443" cy="1395191"/>
          </a:xfrm>
          <a:prstGeom prst="rect">
            <a:avLst/>
          </a:prstGeom>
          <a:noFill/>
          <a:ln cap="flat">
            <a:noFill/>
          </a:ln>
        </p:spPr>
      </p:pic>
      <p:pic>
        <p:nvPicPr>
          <p:cNvPr id="24" name="Google Shape;94;p1">
            <a:extLst>
              <a:ext uri="{FF2B5EF4-FFF2-40B4-BE49-F238E27FC236}">
                <a16:creationId xmlns:a16="http://schemas.microsoft.com/office/drawing/2014/main" id="{5B7AB30C-2B58-B04F-8E90-0602A4249E10}"/>
              </a:ext>
            </a:extLst>
          </p:cNvPr>
          <p:cNvPicPr>
            <a:picLocks noChangeAspect="1"/>
          </p:cNvPicPr>
          <p:nvPr/>
        </p:nvPicPr>
        <p:blipFill>
          <a:blip r:embed="rId4">
            <a:alphaModFix/>
          </a:blip>
          <a:srcRect l="-8857" t="18664" r="990" b="7575"/>
          <a:stretch>
            <a:fillRect/>
          </a:stretch>
        </p:blipFill>
        <p:spPr>
          <a:xfrm>
            <a:off x="-1" y="147641"/>
            <a:ext cx="1662836" cy="533396"/>
          </a:xfrm>
          <a:prstGeom prst="rect">
            <a:avLst/>
          </a:prstGeom>
          <a:noFill/>
          <a:ln cap="flat">
            <a:noFill/>
          </a:ln>
        </p:spPr>
      </p:pic>
    </p:spTree>
    <p:extLst>
      <p:ext uri="{BB962C8B-B14F-4D97-AF65-F5344CB8AC3E}">
        <p14:creationId xmlns:p14="http://schemas.microsoft.com/office/powerpoint/2010/main" val="4277738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ooks on a shelf">
            <a:extLst>
              <a:ext uri="{FF2B5EF4-FFF2-40B4-BE49-F238E27FC236}">
                <a16:creationId xmlns:a16="http://schemas.microsoft.com/office/drawing/2014/main" id="{536A85C4-52A9-4E5A-BA5A-45C5C031AF3D}"/>
              </a:ext>
            </a:extLst>
          </p:cNvPr>
          <p:cNvPicPr>
            <a:picLocks noChangeAspect="1"/>
          </p:cNvPicPr>
          <p:nvPr/>
        </p:nvPicPr>
        <p:blipFill rotWithShape="1">
          <a:blip r:embed="rId2">
            <a:alphaModFix amt="55000"/>
          </a:blip>
          <a:srcRect t="838" b="14576"/>
          <a:stretch/>
        </p:blipFill>
        <p:spPr>
          <a:xfrm>
            <a:off x="20" y="-9107"/>
            <a:ext cx="12191980" cy="6858000"/>
          </a:xfrm>
          <a:prstGeom prst="rect">
            <a:avLst/>
          </a:prstGeom>
        </p:spPr>
      </p:pic>
      <p:sp>
        <p:nvSpPr>
          <p:cNvPr id="2" name="Title 1">
            <a:extLst>
              <a:ext uri="{FF2B5EF4-FFF2-40B4-BE49-F238E27FC236}">
                <a16:creationId xmlns:a16="http://schemas.microsoft.com/office/drawing/2014/main" id="{DE5804B3-EE3F-8440-A3B7-30F0DB60AFC6}"/>
              </a:ext>
            </a:extLst>
          </p:cNvPr>
          <p:cNvSpPr>
            <a:spLocks noGrp="1"/>
          </p:cNvSpPr>
          <p:nvPr>
            <p:ph type="title"/>
          </p:nvPr>
        </p:nvSpPr>
        <p:spPr>
          <a:xfrm>
            <a:off x="506725" y="110800"/>
            <a:ext cx="3200400" cy="1140473"/>
          </a:xfrm>
        </p:spPr>
        <p:txBody>
          <a:bodyPr>
            <a:normAutofit/>
          </a:bodyPr>
          <a:lstStyle/>
          <a:p>
            <a:r>
              <a:rPr lang="en-US" dirty="0"/>
              <a:t>Features</a:t>
            </a:r>
            <a:endParaRPr lang="en-US" dirty="0">
              <a:solidFill>
                <a:srgbClr val="FFFFFF"/>
              </a:solidFill>
            </a:endParaRPr>
          </a:p>
        </p:txBody>
      </p:sp>
      <p:sp>
        <p:nvSpPr>
          <p:cNvPr id="3" name="Content Placeholder 2">
            <a:extLst>
              <a:ext uri="{FF2B5EF4-FFF2-40B4-BE49-F238E27FC236}">
                <a16:creationId xmlns:a16="http://schemas.microsoft.com/office/drawing/2014/main" id="{A44B805E-31F4-F444-84E8-345F99428DCD}"/>
              </a:ext>
            </a:extLst>
          </p:cNvPr>
          <p:cNvSpPr>
            <a:spLocks noGrp="1"/>
          </p:cNvSpPr>
          <p:nvPr>
            <p:ph idx="1"/>
          </p:nvPr>
        </p:nvSpPr>
        <p:spPr>
          <a:xfrm>
            <a:off x="506725" y="1272381"/>
            <a:ext cx="8818418" cy="5585619"/>
          </a:xfrm>
        </p:spPr>
        <p:txBody>
          <a:bodyPr anchor="ctr">
            <a:normAutofit/>
          </a:bodyPr>
          <a:lstStyle/>
          <a:p>
            <a:r>
              <a:rPr lang="en-US" sz="2400" dirty="0"/>
              <a:t>The app has many accessibilities which allows the user to buy and sell books from one single platform</a:t>
            </a:r>
          </a:p>
          <a:p>
            <a:r>
              <a:rPr lang="en-US" sz="2400" dirty="0"/>
              <a:t>Each user will have to create a profile which will able to access his previous purchases and books for sale or sold</a:t>
            </a:r>
          </a:p>
          <a:p>
            <a:r>
              <a:rPr lang="en-US" sz="2400" dirty="0"/>
              <a:t>Also the user able write blogs regarding each book that he have read or purchased before. Which will help users to choose more accuracy or wisely.</a:t>
            </a:r>
          </a:p>
          <a:p>
            <a:r>
              <a:rPr lang="en-US" sz="2400" dirty="0"/>
              <a:t>The user can use our filter future to find a particular book by sorting it in the newest to oldest also most purchased or highest to lowest price. </a:t>
            </a:r>
          </a:p>
          <a:p>
            <a:r>
              <a:rPr lang="en-US" sz="2400" dirty="0"/>
              <a:t>We have broken down the books to categories to make it easier for the user to find what is looking for.</a:t>
            </a:r>
          </a:p>
          <a:p>
            <a:endParaRPr lang="en-US" sz="2400" dirty="0">
              <a:solidFill>
                <a:srgbClr val="FFFFFF"/>
              </a:solidFill>
            </a:endParaRPr>
          </a:p>
          <a:p>
            <a:endParaRPr lang="en-US" sz="2400" dirty="0">
              <a:solidFill>
                <a:srgbClr val="FFFFFF"/>
              </a:solidFill>
            </a:endParaRPr>
          </a:p>
        </p:txBody>
      </p:sp>
      <p:pic>
        <p:nvPicPr>
          <p:cNvPr id="7" name="Picture 244">
            <a:extLst>
              <a:ext uri="{FF2B5EF4-FFF2-40B4-BE49-F238E27FC236}">
                <a16:creationId xmlns:a16="http://schemas.microsoft.com/office/drawing/2014/main" id="{12F1D662-9354-664C-84A4-99DE24ADD60B}"/>
              </a:ext>
            </a:extLst>
          </p:cNvPr>
          <p:cNvPicPr>
            <a:picLocks noChangeAspect="1"/>
          </p:cNvPicPr>
          <p:nvPr/>
        </p:nvPicPr>
        <p:blipFill>
          <a:blip r:embed="rId3"/>
          <a:stretch>
            <a:fillRect/>
          </a:stretch>
        </p:blipFill>
        <p:spPr>
          <a:xfrm>
            <a:off x="23445" y="5759787"/>
            <a:ext cx="2564443" cy="1395191"/>
          </a:xfrm>
          <a:prstGeom prst="rect">
            <a:avLst/>
          </a:prstGeom>
          <a:noFill/>
          <a:ln cap="flat">
            <a:noFill/>
          </a:ln>
        </p:spPr>
      </p:pic>
      <p:pic>
        <p:nvPicPr>
          <p:cNvPr id="8" name="Google Shape;94;p1">
            <a:extLst>
              <a:ext uri="{FF2B5EF4-FFF2-40B4-BE49-F238E27FC236}">
                <a16:creationId xmlns:a16="http://schemas.microsoft.com/office/drawing/2014/main" id="{A4CD3F92-7624-4547-8CCB-BED3066D7283}"/>
              </a:ext>
            </a:extLst>
          </p:cNvPr>
          <p:cNvPicPr>
            <a:picLocks noChangeAspect="1"/>
          </p:cNvPicPr>
          <p:nvPr/>
        </p:nvPicPr>
        <p:blipFill>
          <a:blip r:embed="rId4">
            <a:alphaModFix/>
          </a:blip>
          <a:srcRect l="-8857" t="18664" r="990" b="7575"/>
          <a:stretch>
            <a:fillRect/>
          </a:stretch>
        </p:blipFill>
        <p:spPr>
          <a:xfrm>
            <a:off x="0" y="9107"/>
            <a:ext cx="1662836" cy="533396"/>
          </a:xfrm>
          <a:prstGeom prst="rect">
            <a:avLst/>
          </a:prstGeom>
          <a:noFill/>
          <a:ln cap="flat">
            <a:noFill/>
          </a:ln>
        </p:spPr>
      </p:pic>
    </p:spTree>
    <p:extLst>
      <p:ext uri="{BB962C8B-B14F-4D97-AF65-F5344CB8AC3E}">
        <p14:creationId xmlns:p14="http://schemas.microsoft.com/office/powerpoint/2010/main" val="2300240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Open book">
            <a:extLst>
              <a:ext uri="{FF2B5EF4-FFF2-40B4-BE49-F238E27FC236}">
                <a16:creationId xmlns:a16="http://schemas.microsoft.com/office/drawing/2014/main" id="{506E8782-31BB-4C65-B0E4-21B2042A438F}"/>
              </a:ext>
            </a:extLst>
          </p:cNvPr>
          <p:cNvPicPr>
            <a:picLocks noChangeAspect="1"/>
          </p:cNvPicPr>
          <p:nvPr/>
        </p:nvPicPr>
        <p:blipFill rotWithShape="1">
          <a:blip r:embed="rId2">
            <a:alphaModFix amt="35000"/>
          </a:blip>
          <a:srcRect t="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DBD37F82-ADBC-0C41-A859-1E687D6C3114}"/>
              </a:ext>
            </a:extLst>
          </p:cNvPr>
          <p:cNvSpPr>
            <a:spLocks noGrp="1"/>
          </p:cNvSpPr>
          <p:nvPr>
            <p:ph type="title"/>
          </p:nvPr>
        </p:nvSpPr>
        <p:spPr>
          <a:xfrm>
            <a:off x="838201" y="1065862"/>
            <a:ext cx="3313164" cy="4726276"/>
          </a:xfrm>
        </p:spPr>
        <p:txBody>
          <a:bodyPr vert="horz" lIns="91440" tIns="45720" rIns="91440" bIns="45720" rtlCol="0" anchor="ctr">
            <a:normAutofit/>
          </a:bodyPr>
          <a:lstStyle/>
          <a:p>
            <a:pPr algn="r"/>
            <a:r>
              <a:rPr lang="en-US" sz="4000" dirty="0">
                <a:solidFill>
                  <a:schemeClr val="bg1"/>
                </a:solidFill>
              </a:rPr>
              <a:t> Future Development</a:t>
            </a:r>
          </a:p>
        </p:txBody>
      </p:sp>
      <p:cxnSp>
        <p:nvCxnSpPr>
          <p:cNvPr id="41" name="Straight Connector 4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1AD3925-CE2D-D84F-92F5-E8BCFA3B2574}"/>
              </a:ext>
            </a:extLst>
          </p:cNvPr>
          <p:cNvSpPr txBox="1"/>
          <p:nvPr/>
        </p:nvSpPr>
        <p:spPr>
          <a:xfrm>
            <a:off x="5155379" y="1065862"/>
            <a:ext cx="5744685" cy="472627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700" dirty="0">
                <a:solidFill>
                  <a:srgbClr val="FFFFFF"/>
                </a:solidFill>
              </a:rPr>
              <a:t>In the new future the App interact with the user and have reminders and notification continuously regarding the activities within the app.</a:t>
            </a:r>
          </a:p>
          <a:p>
            <a:pPr indent="-228600">
              <a:lnSpc>
                <a:spcPct val="90000"/>
              </a:lnSpc>
              <a:spcAft>
                <a:spcPts val="600"/>
              </a:spcAft>
              <a:buFont typeface="Arial" panose="020B0604020202020204" pitchFamily="34" charset="0"/>
              <a:buChar char="•"/>
            </a:pPr>
            <a:endParaRPr lang="en-US" sz="1700" dirty="0">
              <a:solidFill>
                <a:srgbClr val="FFFFFF"/>
              </a:solidFill>
            </a:endParaRPr>
          </a:p>
          <a:p>
            <a:pPr indent="-228600">
              <a:lnSpc>
                <a:spcPct val="90000"/>
              </a:lnSpc>
              <a:spcAft>
                <a:spcPts val="600"/>
              </a:spcAft>
              <a:buFont typeface="Arial" panose="020B0604020202020204" pitchFamily="34" charset="0"/>
              <a:buChar char="•"/>
            </a:pPr>
            <a:r>
              <a:rPr lang="en-US" sz="1700" dirty="0">
                <a:solidFill>
                  <a:srgbClr val="FFFFFF"/>
                </a:solidFill>
              </a:rPr>
              <a:t>Also we will build a feature to make it easier for the user to sell his book by scanning the barcode which will identify the book title and sorting it by category, and date of print. </a:t>
            </a:r>
          </a:p>
          <a:p>
            <a:pPr indent="-228600">
              <a:lnSpc>
                <a:spcPct val="90000"/>
              </a:lnSpc>
              <a:spcAft>
                <a:spcPts val="600"/>
              </a:spcAft>
              <a:buFont typeface="Arial" panose="020B0604020202020204" pitchFamily="34" charset="0"/>
              <a:buChar char="•"/>
            </a:pPr>
            <a:endParaRPr lang="en-US" sz="1700" dirty="0">
              <a:solidFill>
                <a:srgbClr val="FFFFFF"/>
              </a:solidFill>
            </a:endParaRPr>
          </a:p>
          <a:p>
            <a:pPr indent="-228600">
              <a:lnSpc>
                <a:spcPct val="90000"/>
              </a:lnSpc>
              <a:spcAft>
                <a:spcPts val="600"/>
              </a:spcAft>
              <a:buFont typeface="Arial" panose="020B0604020202020204" pitchFamily="34" charset="0"/>
              <a:buChar char="•"/>
            </a:pPr>
            <a:r>
              <a:rPr lang="en-US" sz="1700" dirty="0">
                <a:solidFill>
                  <a:srgbClr val="FFFFFF"/>
                </a:solidFill>
              </a:rPr>
              <a:t>Make the app user friendly we will give a feature to sellers to donate their books to readers or the value of the book to support local charities.</a:t>
            </a:r>
          </a:p>
          <a:p>
            <a:pPr indent="-228600">
              <a:lnSpc>
                <a:spcPct val="90000"/>
              </a:lnSpc>
              <a:spcAft>
                <a:spcPts val="600"/>
              </a:spcAft>
              <a:buFont typeface="Arial" panose="020B0604020202020204" pitchFamily="34" charset="0"/>
              <a:buChar char="•"/>
            </a:pPr>
            <a:endParaRPr lang="en-US" sz="1700" dirty="0">
              <a:solidFill>
                <a:srgbClr val="FFFFFF"/>
              </a:solidFill>
            </a:endParaRPr>
          </a:p>
          <a:p>
            <a:pPr indent="-228600">
              <a:lnSpc>
                <a:spcPct val="90000"/>
              </a:lnSpc>
              <a:spcAft>
                <a:spcPts val="600"/>
              </a:spcAft>
              <a:buFont typeface="Arial" panose="020B0604020202020204" pitchFamily="34" charset="0"/>
              <a:buChar char="•"/>
            </a:pPr>
            <a:r>
              <a:rPr lang="en-US" sz="1700" dirty="0">
                <a:solidFill>
                  <a:srgbClr val="FFFFFF"/>
                </a:solidFill>
              </a:rPr>
              <a:t>To help the environment and making the app efficient as possible we will introduce audible and digital copies reduce footprint and and save trees.</a:t>
            </a:r>
          </a:p>
        </p:txBody>
      </p:sp>
      <p:pic>
        <p:nvPicPr>
          <p:cNvPr id="36" name="Picture 244">
            <a:extLst>
              <a:ext uri="{FF2B5EF4-FFF2-40B4-BE49-F238E27FC236}">
                <a16:creationId xmlns:a16="http://schemas.microsoft.com/office/drawing/2014/main" id="{4CCEA7A9-D32B-8347-A8BA-F6CE3035D5B1}"/>
              </a:ext>
            </a:extLst>
          </p:cNvPr>
          <p:cNvPicPr>
            <a:picLocks noChangeAspect="1"/>
          </p:cNvPicPr>
          <p:nvPr/>
        </p:nvPicPr>
        <p:blipFill>
          <a:blip r:embed="rId3"/>
          <a:stretch>
            <a:fillRect/>
          </a:stretch>
        </p:blipFill>
        <p:spPr>
          <a:xfrm>
            <a:off x="23445" y="5759787"/>
            <a:ext cx="2564443" cy="1395191"/>
          </a:xfrm>
          <a:prstGeom prst="rect">
            <a:avLst/>
          </a:prstGeom>
          <a:noFill/>
          <a:ln cap="flat">
            <a:noFill/>
          </a:ln>
        </p:spPr>
      </p:pic>
      <p:pic>
        <p:nvPicPr>
          <p:cNvPr id="40" name="Google Shape;94;p1">
            <a:extLst>
              <a:ext uri="{FF2B5EF4-FFF2-40B4-BE49-F238E27FC236}">
                <a16:creationId xmlns:a16="http://schemas.microsoft.com/office/drawing/2014/main" id="{220609FC-2C2D-F442-9247-AC25B8FC6716}"/>
              </a:ext>
            </a:extLst>
          </p:cNvPr>
          <p:cNvPicPr>
            <a:picLocks noChangeAspect="1"/>
          </p:cNvPicPr>
          <p:nvPr/>
        </p:nvPicPr>
        <p:blipFill>
          <a:blip r:embed="rId4">
            <a:alphaModFix/>
          </a:blip>
          <a:srcRect l="-8857" t="18664" r="990" b="7575"/>
          <a:stretch>
            <a:fillRect/>
          </a:stretch>
        </p:blipFill>
        <p:spPr>
          <a:xfrm>
            <a:off x="23445" y="146728"/>
            <a:ext cx="1662836" cy="533396"/>
          </a:xfrm>
          <a:prstGeom prst="rect">
            <a:avLst/>
          </a:prstGeom>
          <a:noFill/>
          <a:ln cap="flat">
            <a:noFill/>
          </a:ln>
        </p:spPr>
      </p:pic>
    </p:spTree>
    <p:extLst>
      <p:ext uri="{BB962C8B-B14F-4D97-AF65-F5344CB8AC3E}">
        <p14:creationId xmlns:p14="http://schemas.microsoft.com/office/powerpoint/2010/main" val="145171405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8;p1">
            <a:extLst>
              <a:ext uri="{FF2B5EF4-FFF2-40B4-BE49-F238E27FC236}">
                <a16:creationId xmlns:a16="http://schemas.microsoft.com/office/drawing/2014/main" id="{81305E60-9BA3-354E-9B3B-F12CDA7F14C7}"/>
              </a:ext>
            </a:extLst>
          </p:cNvPr>
          <p:cNvSpPr/>
          <p:nvPr/>
        </p:nvSpPr>
        <p:spPr>
          <a:xfrm>
            <a:off x="0" y="-2633"/>
            <a:ext cx="12191996" cy="6873489"/>
          </a:xfrm>
          <a:prstGeom prst="rect">
            <a:avLst/>
          </a:prstGeom>
          <a:gradFill>
            <a:gsLst>
              <a:gs pos="0">
                <a:srgbClr val="5F3E83"/>
              </a:gs>
              <a:gs pos="100000">
                <a:srgbClr val="903A7E"/>
              </a:gs>
            </a:gsLst>
            <a:lin ang="18900000"/>
          </a:gradFill>
          <a:ln cap="flat">
            <a:noFill/>
            <a:prstDash val="solid"/>
          </a:ln>
        </p:spPr>
        <p:txBody>
          <a:bodyPr vert="horz" wrap="square" lIns="58850" tIns="45701" rIns="58850" bIns="45701" anchor="ctr" anchorCtr="1" compatLnSpc="1">
            <a:noAutofit/>
          </a:bodyPr>
          <a:lstStyle/>
          <a:p>
            <a:pPr marL="0" marR="0" lvl="0" indent="0" algn="ctr" defTabSz="914400" rtl="1" eaLnBrk="1" fontAlgn="auto" latinLnBrk="0" hangingPunct="1">
              <a:lnSpc>
                <a:spcPct val="100000"/>
              </a:lnSpc>
              <a:spcBef>
                <a:spcPts val="0"/>
              </a:spcBef>
              <a:spcAft>
                <a:spcPts val="0"/>
              </a:spcAft>
              <a:buNone/>
              <a:tabLst/>
              <a:defRPr sz="1800" b="0" i="0" u="none" strike="noStrike" kern="0" cap="none" spc="0" baseline="0">
                <a:solidFill>
                  <a:srgbClr val="000000"/>
                </a:solidFill>
                <a:uFillTx/>
              </a:defRPr>
            </a:pPr>
            <a:endParaRPr lang="ar-SA" sz="2317" b="0" i="0" u="none" strike="noStrike" kern="1200" cap="none" spc="0" baseline="0">
              <a:solidFill>
                <a:srgbClr val="FFFFFF"/>
              </a:solidFill>
              <a:uFillTx/>
              <a:latin typeface="Calibri"/>
              <a:ea typeface="Calibri"/>
              <a:cs typeface="Calibri"/>
            </a:endParaRPr>
          </a:p>
        </p:txBody>
      </p:sp>
      <p:sp>
        <p:nvSpPr>
          <p:cNvPr id="3" name="Google Shape;93;p1">
            <a:extLst>
              <a:ext uri="{FF2B5EF4-FFF2-40B4-BE49-F238E27FC236}">
                <a16:creationId xmlns:a16="http://schemas.microsoft.com/office/drawing/2014/main" id="{81389160-DB76-E94B-8C46-28B8FAB2FD4D}"/>
              </a:ext>
            </a:extLst>
          </p:cNvPr>
          <p:cNvSpPr txBox="1"/>
          <p:nvPr/>
        </p:nvSpPr>
        <p:spPr>
          <a:xfrm>
            <a:off x="-137160" y="1913545"/>
            <a:ext cx="12466316" cy="1846621"/>
          </a:xfrm>
          <a:prstGeom prst="rect">
            <a:avLst/>
          </a:prstGeom>
          <a:noFill/>
          <a:ln cap="flat">
            <a:noFill/>
          </a:ln>
        </p:spPr>
        <p:txBody>
          <a:bodyPr vert="horz" wrap="square" lIns="91421" tIns="91421" rIns="91421" bIns="91421" anchor="t" anchorCtr="0" compatLnSpc="1">
            <a:spAutoFit/>
          </a:bodyPr>
          <a:lstStyle/>
          <a:p>
            <a:pPr lvl="0" algn="ctr" rtl="0">
              <a:defRPr sz="1800" b="0" i="0" u="none" strike="noStrike" kern="0" cap="none" spc="0" baseline="0">
                <a:solidFill>
                  <a:srgbClr val="000000"/>
                </a:solidFill>
                <a:uFillTx/>
              </a:defRPr>
            </a:pPr>
            <a:r>
              <a:rPr lang="en-US" sz="4400" dirty="0">
                <a:solidFill>
                  <a:schemeClr val="bg1"/>
                </a:solidFill>
              </a:rPr>
              <a:t>Thank you for listening and welcome to and happier environment app solution</a:t>
            </a:r>
            <a:endParaRPr lang="en-US" sz="1200" b="0" i="0" u="none" strike="noStrike" kern="1200" cap="none" spc="0" baseline="0" dirty="0">
              <a:solidFill>
                <a:srgbClr val="FFFFFF"/>
              </a:solidFill>
              <a:uFillTx/>
              <a:latin typeface="DIN NEXT™ ARABIC LIGHT" pitchFamily="34"/>
              <a:ea typeface="Calibri"/>
              <a:cs typeface="DIN NEXT™ ARABIC LIGHT" pitchFamily="34"/>
            </a:endParaRPr>
          </a:p>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0" i="0" u="none" strike="noStrike" kern="1200" cap="none" spc="0" baseline="0" dirty="0">
              <a:solidFill>
                <a:srgbClr val="FFFFFF"/>
              </a:solidFill>
              <a:uFillTx/>
              <a:latin typeface="DIN NEXT™ ARABIC LIGHT" pitchFamily="34"/>
              <a:ea typeface="Calibri"/>
              <a:cs typeface="DIN NEXT™ ARABIC LIGHT" pitchFamily="34"/>
            </a:endParaRPr>
          </a:p>
        </p:txBody>
      </p:sp>
      <p:cxnSp>
        <p:nvCxnSpPr>
          <p:cNvPr id="4" name="Straight Connector 2">
            <a:extLst>
              <a:ext uri="{FF2B5EF4-FFF2-40B4-BE49-F238E27FC236}">
                <a16:creationId xmlns:a16="http://schemas.microsoft.com/office/drawing/2014/main" id="{1743E42F-8FE9-B749-A1C0-C3ECB18457E0}"/>
              </a:ext>
            </a:extLst>
          </p:cNvPr>
          <p:cNvCxnSpPr/>
          <p:nvPr/>
        </p:nvCxnSpPr>
        <p:spPr>
          <a:xfrm>
            <a:off x="1872115" y="3401238"/>
            <a:ext cx="8069580" cy="0"/>
          </a:xfrm>
          <a:prstGeom prst="straightConnector1">
            <a:avLst/>
          </a:prstGeom>
          <a:noFill/>
          <a:ln w="38103" cap="flat">
            <a:solidFill>
              <a:srgbClr val="FFFFFF"/>
            </a:solidFill>
            <a:prstDash val="solid"/>
            <a:miter/>
          </a:ln>
        </p:spPr>
      </p:cxnSp>
      <p:pic>
        <p:nvPicPr>
          <p:cNvPr id="5" name="Graphic 9">
            <a:extLst>
              <a:ext uri="{FF2B5EF4-FFF2-40B4-BE49-F238E27FC236}">
                <a16:creationId xmlns:a16="http://schemas.microsoft.com/office/drawing/2014/main" id="{60AAB358-DA3A-5641-B397-176E6B3D6A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99080" y="4982538"/>
            <a:ext cx="1508211" cy="1281979"/>
          </a:xfrm>
          <a:prstGeom prst="rect">
            <a:avLst/>
          </a:prstGeom>
          <a:noFill/>
          <a:ln cap="flat">
            <a:noFill/>
          </a:ln>
        </p:spPr>
      </p:pic>
      <p:grpSp>
        <p:nvGrpSpPr>
          <p:cNvPr id="6" name="Group 3">
            <a:extLst>
              <a:ext uri="{FF2B5EF4-FFF2-40B4-BE49-F238E27FC236}">
                <a16:creationId xmlns:a16="http://schemas.microsoft.com/office/drawing/2014/main" id="{CC48142C-8D90-6049-A37A-A3D5FB62DBBB}"/>
              </a:ext>
            </a:extLst>
          </p:cNvPr>
          <p:cNvGrpSpPr/>
          <p:nvPr/>
        </p:nvGrpSpPr>
        <p:grpSpPr>
          <a:xfrm>
            <a:off x="134243" y="-493071"/>
            <a:ext cx="5613162" cy="1491496"/>
            <a:chOff x="134243" y="-493071"/>
            <a:chExt cx="5613162" cy="1491496"/>
          </a:xfrm>
        </p:grpSpPr>
        <p:pic>
          <p:nvPicPr>
            <p:cNvPr id="7" name="Google Shape;89;p1">
              <a:extLst>
                <a:ext uri="{FF2B5EF4-FFF2-40B4-BE49-F238E27FC236}">
                  <a16:creationId xmlns:a16="http://schemas.microsoft.com/office/drawing/2014/main" id="{9E9ADA4B-2F3F-D342-AE3D-3F3FC06D1B76}"/>
                </a:ext>
              </a:extLst>
            </p:cNvPr>
            <p:cNvPicPr>
              <a:picLocks noChangeAspect="1"/>
            </p:cNvPicPr>
            <p:nvPr/>
          </p:nvPicPr>
          <p:blipFill>
            <a:blip r:embed="rId5">
              <a:alphaModFix/>
            </a:blip>
            <a:srcRect/>
            <a:stretch>
              <a:fillRect/>
            </a:stretch>
          </p:blipFill>
          <p:spPr>
            <a:xfrm>
              <a:off x="134243" y="116092"/>
              <a:ext cx="1282071" cy="380116"/>
            </a:xfrm>
            <a:prstGeom prst="rect">
              <a:avLst/>
            </a:prstGeom>
            <a:noFill/>
            <a:ln cap="flat">
              <a:noFill/>
            </a:ln>
          </p:spPr>
        </p:pic>
        <p:cxnSp>
          <p:nvCxnSpPr>
            <p:cNvPr id="8" name="Google Shape;90;p1">
              <a:extLst>
                <a:ext uri="{FF2B5EF4-FFF2-40B4-BE49-F238E27FC236}">
                  <a16:creationId xmlns:a16="http://schemas.microsoft.com/office/drawing/2014/main" id="{3E8D4B5F-43C2-A443-BC9F-F6B7D452875F}"/>
                </a:ext>
              </a:extLst>
            </p:cNvPr>
            <p:cNvCxnSpPr/>
            <p:nvPr/>
          </p:nvCxnSpPr>
          <p:spPr>
            <a:xfrm rot="5400013">
              <a:off x="2912066" y="306146"/>
              <a:ext cx="364800" cy="0"/>
            </a:xfrm>
            <a:prstGeom prst="straightConnector1">
              <a:avLst/>
            </a:prstGeom>
            <a:noFill/>
            <a:ln w="9528" cap="flat">
              <a:solidFill>
                <a:srgbClr val="FFFFFF"/>
              </a:solidFill>
              <a:prstDash val="solid"/>
              <a:miter/>
            </a:ln>
          </p:spPr>
        </p:cxnSp>
        <p:cxnSp>
          <p:nvCxnSpPr>
            <p:cNvPr id="9" name="Google Shape;91;p1">
              <a:extLst>
                <a:ext uri="{FF2B5EF4-FFF2-40B4-BE49-F238E27FC236}">
                  <a16:creationId xmlns:a16="http://schemas.microsoft.com/office/drawing/2014/main" id="{E7A48840-AA68-5D46-903B-457ECEB70E2D}"/>
                </a:ext>
              </a:extLst>
            </p:cNvPr>
            <p:cNvCxnSpPr/>
            <p:nvPr/>
          </p:nvCxnSpPr>
          <p:spPr>
            <a:xfrm rot="5399996" flipH="1">
              <a:off x="1371860" y="306146"/>
              <a:ext cx="364799" cy="0"/>
            </a:xfrm>
            <a:prstGeom prst="straightConnector1">
              <a:avLst/>
            </a:prstGeom>
            <a:noFill/>
            <a:ln w="9528" cap="flat">
              <a:solidFill>
                <a:srgbClr val="FFFFFF"/>
              </a:solidFill>
              <a:prstDash val="solid"/>
              <a:miter/>
            </a:ln>
          </p:spPr>
        </p:cxnSp>
        <p:pic>
          <p:nvPicPr>
            <p:cNvPr id="10" name="Google Shape;94;p1">
              <a:extLst>
                <a:ext uri="{FF2B5EF4-FFF2-40B4-BE49-F238E27FC236}">
                  <a16:creationId xmlns:a16="http://schemas.microsoft.com/office/drawing/2014/main" id="{681E4A9F-D560-1441-95A9-6150C5C58F18}"/>
                </a:ext>
              </a:extLst>
            </p:cNvPr>
            <p:cNvPicPr>
              <a:picLocks noChangeAspect="1"/>
            </p:cNvPicPr>
            <p:nvPr/>
          </p:nvPicPr>
          <p:blipFill>
            <a:blip r:embed="rId6">
              <a:alphaModFix/>
            </a:blip>
            <a:srcRect l="-8857" t="18664" r="990" b="7575"/>
            <a:stretch>
              <a:fillRect/>
            </a:stretch>
          </p:blipFill>
          <p:spPr>
            <a:xfrm>
              <a:off x="1455203" y="39447"/>
              <a:ext cx="1662836" cy="533396"/>
            </a:xfrm>
            <a:prstGeom prst="rect">
              <a:avLst/>
            </a:prstGeom>
            <a:noFill/>
            <a:ln cap="flat">
              <a:noFill/>
            </a:ln>
          </p:spPr>
        </p:pic>
        <p:pic>
          <p:nvPicPr>
            <p:cNvPr id="11" name="Picture 11">
              <a:extLst>
                <a:ext uri="{FF2B5EF4-FFF2-40B4-BE49-F238E27FC236}">
                  <a16:creationId xmlns:a16="http://schemas.microsoft.com/office/drawing/2014/main" id="{5C8CA5CD-2D10-1B44-83D4-6E90AF7BB292}"/>
                </a:ext>
              </a:extLst>
            </p:cNvPr>
            <p:cNvPicPr>
              <a:picLocks noChangeAspect="1"/>
            </p:cNvPicPr>
            <p:nvPr/>
          </p:nvPicPr>
          <p:blipFill>
            <a:blip r:embed="rId7"/>
            <a:stretch>
              <a:fillRect/>
            </a:stretch>
          </p:blipFill>
          <p:spPr>
            <a:xfrm>
              <a:off x="3005952" y="-493071"/>
              <a:ext cx="2741453" cy="1491496"/>
            </a:xfrm>
            <a:prstGeom prst="rect">
              <a:avLst/>
            </a:prstGeom>
            <a:noFill/>
            <a:ln cap="flat">
              <a:noFill/>
            </a:ln>
          </p:spPr>
        </p:pic>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4241</TotalTime>
  <Words>325</Words>
  <Application>Microsoft Macintosh PowerPoint</Application>
  <PresentationFormat>Widescreen</PresentationFormat>
  <Paragraphs>24</Paragraphs>
  <Slides>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DIN NEXT™ ARABIC LIGHT</vt:lpstr>
      <vt:lpstr>Office Theme</vt:lpstr>
      <vt:lpstr>PowerPoint Presentation</vt:lpstr>
      <vt:lpstr>Bookshelf</vt:lpstr>
      <vt:lpstr>Features</vt:lpstr>
      <vt:lpstr> Future Development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Welcome to BookShelf</dc:title>
  <dc:creator>ahmed mansour</dc:creator>
  <cp:lastModifiedBy>ahmed mansour</cp:lastModifiedBy>
  <cp:revision>11</cp:revision>
  <dcterms:created xsi:type="dcterms:W3CDTF">2022-01-16T15:00:10Z</dcterms:created>
  <dcterms:modified xsi:type="dcterms:W3CDTF">2022-01-19T13:41:16Z</dcterms:modified>
</cp:coreProperties>
</file>