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B19C-CC9E-1932-AECD-1FDD91788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A596B-7F10-CAFF-7D57-060B95F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C61A3-CFF9-2441-29E6-ACD79EBE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8038-1AE6-4A8F-8A80-BEF7B536B850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DD9AD-23F1-5B45-E6F7-28AF4808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6165E-6921-CDC7-2FF1-2BE52041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7D4C-6281-47FD-8BB9-888570AE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5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CF32-14A4-BA82-217F-5CF1BDB3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B65DE-DFC2-2A2A-6546-1B07F7C7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B876C-DDB0-AB04-A43A-A982FA32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8038-1AE6-4A8F-8A80-BEF7B536B850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8F506-F5A9-4F8F-13C0-5C7FEC32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F6103-3DB3-D15A-C0A6-D1B8119E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7D4C-6281-47FD-8BB9-888570AE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8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FE4B2-0CB5-9AD7-8929-54E627B96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C3140-48FA-2E53-BCB5-791827534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B6B82-8A17-2C36-E6E3-024550C7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8038-1AE6-4A8F-8A80-BEF7B536B850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36DA9-EC2B-F74D-BD96-3A49930E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C4725-4409-1F7B-6439-5A05626A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7D4C-6281-47FD-8BB9-888570AE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3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FA71-47AA-EB26-F725-18059DF2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23F6-BC43-FD23-4781-3A1AC7E4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DD7BB-7348-6FD9-D602-F5B57C31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8038-1AE6-4A8F-8A80-BEF7B536B850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B557C-903A-4144-2E49-85CE954F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5FD49-C621-77D5-9C60-6387FBE3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7D4C-6281-47FD-8BB9-888570AE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168A-084C-68E5-7F55-6A597B83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66EFD-0CB7-0769-A1BD-78BC5A378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8B0B4-C453-B92C-B487-C65F07DA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8038-1AE6-4A8F-8A80-BEF7B536B850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467CC-20E1-784A-43F0-BAC6F25A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CFB93-B419-61DC-1332-65218063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7D4C-6281-47FD-8BB9-888570AE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11F4-B4D8-4335-CDD3-056114D4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7807B-8753-9064-73D1-A73264559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CB07A-61FD-5DFD-35C4-D6251D387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A9E6B-436A-C114-5D12-7404A586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8038-1AE6-4A8F-8A80-BEF7B536B850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053C7-75EB-22A5-4F5B-AD326245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45C45-D96D-258F-F158-271042FB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7D4C-6281-47FD-8BB9-888570AE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ABA3-D3C2-0C73-7426-78072EBA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C6F7E-E56F-23D9-150D-E5F75F021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F658A-D1F5-F03C-E219-2F09CCA5C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5B79F-9C91-EDF2-EF48-979E7D910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DBCAB-2A5F-97F2-5C95-5A19D8013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92080-1DA5-1334-66D5-62809CC3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8038-1AE6-4A8F-8A80-BEF7B536B850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9FD1A-DB3B-FE3B-6D58-8655B0AC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34977-80F9-8920-4600-BFD66A40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7D4C-6281-47FD-8BB9-888570AE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7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890C-CABF-CB76-A30B-141BA1EE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3A8C-03F8-FAB2-E15C-C3E42260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8038-1AE6-4A8F-8A80-BEF7B536B850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17572-423B-5BFD-9C06-42B335B9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86511-918D-15DB-B0B0-410AC926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7D4C-6281-47FD-8BB9-888570AE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2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C28BE-AA04-2188-A493-8F81225C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8038-1AE6-4A8F-8A80-BEF7B536B850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2C0D3-B3C2-A518-2C22-84BC72AD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8E785-FF79-4942-14BE-6B947630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7D4C-6281-47FD-8BB9-888570AE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2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DAE2-F3AF-9B84-9CF0-E28087EE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92AC-82C2-617C-A421-CA2A37FB7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28E39-E63E-60F6-495A-040F4ECAD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F7F1A-025D-0B98-4DD5-0E9972FB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8038-1AE6-4A8F-8A80-BEF7B536B850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8A8FB-9B33-390D-093E-AA364D41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606B9-9D72-9B51-2006-53BD0593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7D4C-6281-47FD-8BB9-888570AE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9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22F9-3289-9422-3375-831F9C82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425D5-AD94-E208-E0AD-E1E0C941C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DB796-6683-EF6E-05D8-DBB90A5A3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30E0A-EE48-3ADF-6EC2-1948116C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8038-1AE6-4A8F-8A80-BEF7B536B850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74BA8-14A3-7FD6-59F7-AAF203C2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657B3-4B61-ACBD-75A3-619BCD5A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7D4C-6281-47FD-8BB9-888570AE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E6AF3-684B-F243-9649-710F4319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CEDED-BB9E-483B-1BF9-76CD09F39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E0BBB-ABB3-72BC-18B1-CC38FE7FA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88038-1AE6-4A8F-8A80-BEF7B536B850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EDBEE-6989-EC99-9A3E-82C744629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0C8D9-40B3-196D-6727-AD5DCEB47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87D4C-6281-47FD-8BB9-888570AE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6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1185-EE0C-87B2-FB23-B19ABE7FD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Storyboards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9EA53-1015-B6CC-F69D-EA6EE0453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BudgetApp</a:t>
            </a:r>
            <a:r>
              <a:rPr lang="en-US" dirty="0"/>
              <a:t> </a:t>
            </a:r>
          </a:p>
          <a:p>
            <a:r>
              <a:rPr lang="en-US" dirty="0"/>
              <a:t>SWDV 661</a:t>
            </a:r>
          </a:p>
          <a:p>
            <a:r>
              <a:rPr lang="en-US" dirty="0"/>
              <a:t>Wasan Yotchai</a:t>
            </a:r>
          </a:p>
          <a:p>
            <a:r>
              <a:rPr lang="en-US" dirty="0"/>
              <a:t>March 16, 2025</a:t>
            </a:r>
          </a:p>
        </p:txBody>
      </p:sp>
    </p:spTree>
    <p:extLst>
      <p:ext uri="{BB962C8B-B14F-4D97-AF65-F5344CB8AC3E}">
        <p14:creationId xmlns:p14="http://schemas.microsoft.com/office/powerpoint/2010/main" val="180604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78F1-27D6-ED0D-E141-960804A2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Reports &amp; Analytics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D5FC-8764-A9F5-E744-9DF0C154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Header: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Logo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Main navigation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Main Section: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Spending Breakdown: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A pie chart showing expenses by category.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Income vs. Expense Trend: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A line graph comparing income and expenses over time.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Download Reports: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Buttons to export reports as PDF or CSV.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Breadcrumb Navigation: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"Dashboard &gt; Reports"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Footer: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Links to support and data privacy policy.</a:t>
            </a:r>
          </a:p>
        </p:txBody>
      </p:sp>
    </p:spTree>
    <p:extLst>
      <p:ext uri="{BB962C8B-B14F-4D97-AF65-F5344CB8AC3E}">
        <p14:creationId xmlns:p14="http://schemas.microsoft.com/office/powerpoint/2010/main" val="231015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CCA5-4A5C-B361-4326-C3F533A8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User Profile &amp; Settings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2A60-5846-B17E-0E25-7B81E8290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Header: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Logo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Main navigation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Main Section: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Profile Details: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User’s name, email, and linked accounts.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Security Settings: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Password update, two-factor authentication toggle.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Notification Preferences: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Enable/disable alerts for spending limits and bill reminders.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Breadcrumb Navigation: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"Dashboard &gt; Settings"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Footer: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Links to help center and FAQs.</a:t>
            </a:r>
          </a:p>
        </p:txBody>
      </p:sp>
    </p:spTree>
    <p:extLst>
      <p:ext uri="{BB962C8B-B14F-4D97-AF65-F5344CB8AC3E}">
        <p14:creationId xmlns:p14="http://schemas.microsoft.com/office/powerpoint/2010/main" val="231738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C689-F8C5-6316-9908-E0848C46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storyboard: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25E683-60D8-1FE1-3154-B8C871C68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1825625"/>
            <a:ext cx="8058149" cy="4351338"/>
          </a:xfrm>
        </p:spPr>
      </p:pic>
    </p:spTree>
    <p:extLst>
      <p:ext uri="{BB962C8B-B14F-4D97-AF65-F5344CB8AC3E}">
        <p14:creationId xmlns:p14="http://schemas.microsoft.com/office/powerpoint/2010/main" val="328093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9E740-0F78-406A-CB8E-1A23760A4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1" y="-57150"/>
            <a:ext cx="6100762" cy="699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1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08EA58-C094-746B-AE0C-1D1A0EFAB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Details: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AF5F53-9EE5-CAA0-E6F0-FE796A5D9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8AED-DD18-B424-9573-C57E068D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Login &amp; Registration Pages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3A863-718E-6386-40B7-DCD8AF5A69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Header: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Logo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Minimal navigation (only Home &amp; About)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Main Section: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Login Form: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Forgot Password?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32AA38-AB02-47C6-BE24-B5E53AA67A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Registration Form: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 Password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Button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Footer: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Links to privacy policy and terms of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796FBA-E678-C6B1-9AFD-927CBC72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Home (Dashboard) Page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7D5FFD-70FB-0178-1AE5-F89DB623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Header: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Logo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Main navigation (Dashboard, Transactions, Budget, Reports, Settings)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Main Section: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Account Overview: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Displays total balance across all linked accounts.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Recent Transactions: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A quick list of the latest spending and income entries.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Monthly Budget: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A visual progress bar showing spending vs. budget.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Income vs. Expense Graph: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A chart summarizing the current month’s financial activity.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Quick Actions: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Buttons for "Add Expense," "Add Income," and "View Reports."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Footer: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Links to privacy policy, terms of service, and support.</a:t>
            </a:r>
          </a:p>
        </p:txBody>
      </p:sp>
    </p:spTree>
    <p:extLst>
      <p:ext uri="{BB962C8B-B14F-4D97-AF65-F5344CB8AC3E}">
        <p14:creationId xmlns:p14="http://schemas.microsoft.com/office/powerpoint/2010/main" val="331142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F39F-980B-CE91-6F8F-F2AA78C5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Transactions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53186-8560-7D9E-1B91-3EFD66D5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Header: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Logo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Main navigation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Main Section: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Transaction List: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A table displaying all transactions with date, category, amount, and notes.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Search &amp; Filters: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Dropdowns to filter transactions by category, date, or amount.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Sort Options: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Sort transactions by amount, date, or type (income/expense).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Action Buttons: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Options to edit or delete each transaction.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Footer: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Links to FAQs and customer support.</a:t>
            </a:r>
          </a:p>
        </p:txBody>
      </p:sp>
    </p:spTree>
    <p:extLst>
      <p:ext uri="{BB962C8B-B14F-4D97-AF65-F5344CB8AC3E}">
        <p14:creationId xmlns:p14="http://schemas.microsoft.com/office/powerpoint/2010/main" val="85252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4BB6-CCC4-2727-75B5-430C8AEE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Add Transaction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B5073-3F76-B803-80F4-77D5745E3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Header: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Logo + Main navigation + Breadcrumb Nav ("Dashboard &gt; Transactions &gt; Add Transaction")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Main Section: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Transaction Form: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685800" algn="l"/>
                <a:tab pos="914400" algn="l"/>
              </a:tabLs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 (input field)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685800" algn="l"/>
                <a:tab pos="914400" algn="l"/>
              </a:tabLs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 (dropdown menu)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685800" algn="l"/>
                <a:tab pos="914400" algn="l"/>
              </a:tabLs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(date picker)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685800" algn="l"/>
                <a:tab pos="914400" algn="l"/>
              </a:tabLs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Notes (text area, optional)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685800" algn="l"/>
                <a:tab pos="914400" algn="l"/>
              </a:tabLs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Save/submit button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Footer: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Links to support and FAQs.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1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6113-28E6-0002-D4F5-1A34748E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Budget Planner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5FFD3-361D-B6D4-91AB-42F5E234E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Header: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Logo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Main navigation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Main Section: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Set Monthly Budget: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Input fields to set spending limits per category.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Budget Progress: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A visual bar showing spending per category.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Budget Suggestions: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AI-based insights on how to adjust spending.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Footer: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Links to financial tips and budgeting help.</a:t>
            </a:r>
          </a:p>
        </p:txBody>
      </p:sp>
    </p:spTree>
    <p:extLst>
      <p:ext uri="{BB962C8B-B14F-4D97-AF65-F5344CB8AC3E}">
        <p14:creationId xmlns:p14="http://schemas.microsoft.com/office/powerpoint/2010/main" val="83240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503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Symbol</vt:lpstr>
      <vt:lpstr>Office Theme</vt:lpstr>
      <vt:lpstr>Storyboards</vt:lpstr>
      <vt:lpstr>Rough storyboard:</vt:lpstr>
      <vt:lpstr>PowerPoint Presentation</vt:lpstr>
      <vt:lpstr>Details:</vt:lpstr>
      <vt:lpstr>Login &amp; Registration Pages</vt:lpstr>
      <vt:lpstr>Home (Dashboard) Page</vt:lpstr>
      <vt:lpstr>Transactions Page</vt:lpstr>
      <vt:lpstr>Add Transaction Page</vt:lpstr>
      <vt:lpstr>Budget Planner Page</vt:lpstr>
      <vt:lpstr>Reports &amp; Analytics Page</vt:lpstr>
      <vt:lpstr>User Profile &amp; Settings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wasan yotchai</dc:creator>
  <cp:lastModifiedBy>wasan yotchai</cp:lastModifiedBy>
  <cp:revision>1</cp:revision>
  <dcterms:created xsi:type="dcterms:W3CDTF">2025-03-17T00:29:46Z</dcterms:created>
  <dcterms:modified xsi:type="dcterms:W3CDTF">2025-03-17T00:41:16Z</dcterms:modified>
</cp:coreProperties>
</file>