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3" r:id="rId3"/>
    <p:sldId id="342" r:id="rId4"/>
    <p:sldId id="343" r:id="rId5"/>
    <p:sldId id="265" r:id="rId6"/>
    <p:sldId id="346" r:id="rId7"/>
    <p:sldId id="345" r:id="rId8"/>
    <p:sldId id="347" r:id="rId9"/>
    <p:sldId id="348" r:id="rId10"/>
    <p:sldId id="349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358" r:id="rId19"/>
  </p:sldIdLst>
  <p:sldSz cx="9144000" cy="5143500" type="screen16x9"/>
  <p:notesSz cx="6858000" cy="9144000"/>
  <p:embeddedFontLst>
    <p:embeddedFont>
      <p:font typeface="Didact Gothic" panose="020B0604020202020204" charset="0"/>
      <p:regular r:id="rId21"/>
    </p:embeddedFont>
    <p:embeddedFont>
      <p:font typeface="Aldrich" panose="020B0604020202020204" charset="0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E0B29-96A4-4A34-BB10-C8AEF05E5373}">
  <a:tblStyle styleId="{347E0B29-96A4-4A34-BB10-C8AEF05E5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2076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074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24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3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22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06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26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194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51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7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62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9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10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15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96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2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93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1594445" y="1228726"/>
            <a:ext cx="5805869" cy="283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-RODRIGUEZ ANTONY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-SANCHEZ WILINTON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NIVEL</a:t>
            </a:r>
            <a:r>
              <a:rPr lang="en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SEGUNDO “B”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 Y MANTENIMIENTO DEL PC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DOCENTE: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ING. JOSE CAIZA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NRC:  </a:t>
            </a: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Century Gothic"/>
                <a:ea typeface="Century Gothic"/>
                <a:cs typeface="Century Gothic"/>
                <a:sym typeface="Century Gothic"/>
              </a:rPr>
              <a:t>TEMA: </a:t>
            </a:r>
            <a:r>
              <a:rPr lang="en" sz="1600" dirty="0" smtClean="0">
                <a:solidFill>
                  <a:schemeClr val="tx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FINAL (MANTENIMIENTO PREVENTIVO)</a:t>
            </a:r>
            <a:endParaRPr sz="1600" dirty="0">
              <a:solidFill>
                <a:schemeClr val="tx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2254050" y="771525"/>
            <a:ext cx="49936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UNIVERSIDAD DE LAS FUERZAS ARMADAS “ESPE”</a:t>
            </a:r>
            <a:endParaRPr sz="2400" dirty="0"/>
          </a:p>
        </p:txBody>
      </p: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46" y="495643"/>
            <a:ext cx="791916" cy="7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5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28600" y="1589175"/>
            <a:ext cx="2266950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Retiramos </a:t>
            </a:r>
            <a:r>
              <a:rPr lang="es-ES" dirty="0"/>
              <a:t>la capa externa (debajo) de la laptop para ya haci </a:t>
            </a:r>
            <a:r>
              <a:rPr lang="es-ES" dirty="0" smtClean="0"/>
              <a:t>poder verificar los demas componentes de nuestra PC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DESMONTAJE</a:t>
            </a:r>
            <a:endParaRPr lang="es-ES" sz="2400" dirty="0"/>
          </a:p>
        </p:txBody>
      </p:sp>
      <p:pic>
        <p:nvPicPr>
          <p:cNvPr id="3" name="Imagen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06" y="794999"/>
            <a:ext cx="3960000" cy="3600000"/>
          </a:xfrm>
          <a:prstGeom prst="rect">
            <a:avLst/>
          </a:prstGeom>
        </p:spPr>
      </p:pic>
      <p:pic>
        <p:nvPicPr>
          <p:cNvPr id="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6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04164" y="1589175"/>
            <a:ext cx="2253286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Retirar el ventilador y el dicipador de calor para poder llegar hasta al corazon de la pc (microporcesador).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PROCESADOR</a:t>
            </a:r>
            <a:endParaRPr lang="es-ES" sz="2400" dirty="0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84" y="783847"/>
            <a:ext cx="3960000" cy="3600000"/>
          </a:xfrm>
          <a:prstGeom prst="rect">
            <a:avLst/>
          </a:prstGeom>
        </p:spPr>
      </p:pic>
      <p:pic>
        <p:nvPicPr>
          <p:cNvPr id="8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6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7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139894" y="1589175"/>
            <a:ext cx="2298506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Colocar </a:t>
            </a:r>
            <a:r>
              <a:rPr lang="es-ES" dirty="0"/>
              <a:t>la pasta térmica y ponerla con mucho cuidado viendo que sea puesta fijamente con el indicador de la misma.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PROCESADOR</a:t>
            </a:r>
            <a:endParaRPr lang="es-ES" sz="2400" dirty="0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/>
          <a:stretch/>
        </p:blipFill>
        <p:spPr>
          <a:xfrm>
            <a:off x="4057651" y="783133"/>
            <a:ext cx="3960000" cy="3600000"/>
          </a:xfrm>
          <a:prstGeom prst="rect">
            <a:avLst/>
          </a:prstGeom>
        </p:spPr>
      </p:pic>
      <p:pic>
        <p:nvPicPr>
          <p:cNvPr id="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1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8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25619" y="1589175"/>
            <a:ext cx="2212782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Realizar </a:t>
            </a:r>
            <a:r>
              <a:rPr lang="es-ES" dirty="0"/>
              <a:t>una limpieza de toda la parte interna del sistema con una brocha y verificar si las demás piezas están en su correcto funcionamiento.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MAINBOARD</a:t>
            </a:r>
            <a:endParaRPr lang="es-ES" sz="2400" dirty="0"/>
          </a:p>
        </p:txBody>
      </p:sp>
      <p:pic>
        <p:nvPicPr>
          <p:cNvPr id="3" name="Imagen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60" y="550535"/>
            <a:ext cx="3960000" cy="3600000"/>
          </a:xfrm>
          <a:prstGeom prst="rect">
            <a:avLst/>
          </a:prstGeom>
        </p:spPr>
      </p:pic>
      <p:pic>
        <p:nvPicPr>
          <p:cNvPr id="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0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9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05311" y="1589175"/>
            <a:ext cx="2212782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Procedemos armar de nuevo cada uno de sus componentes y poner sus respectivos pernos teniendo en cuenta como los retiramos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ARMADO</a:t>
            </a:r>
            <a:endParaRPr lang="es-ES" sz="2400" dirty="0"/>
          </a:p>
        </p:txBody>
      </p:sp>
      <p:pic>
        <p:nvPicPr>
          <p:cNvPr id="6" name="Imagen 5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r="4262" b="14629"/>
          <a:stretch/>
        </p:blipFill>
        <p:spPr>
          <a:xfrm>
            <a:off x="3826960" y="664526"/>
            <a:ext cx="3960000" cy="3600000"/>
          </a:xfrm>
          <a:prstGeom prst="rect">
            <a:avLst/>
          </a:prstGeom>
        </p:spPr>
      </p:pic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10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191385" y="1687618"/>
            <a:ext cx="2212782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 Encedemos nuestra PC y comprobamos que funciona correctamente en este caso notamos un mejor rendimiento . 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RESULTADO</a:t>
            </a:r>
            <a:endParaRPr lang="es-ES" sz="2400" dirty="0"/>
          </a:p>
        </p:txBody>
      </p:sp>
      <p:pic>
        <p:nvPicPr>
          <p:cNvPr id="4" name="Imagen 3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 b="6050"/>
          <a:stretch/>
        </p:blipFill>
        <p:spPr>
          <a:xfrm>
            <a:off x="3832562" y="697980"/>
            <a:ext cx="3960000" cy="3600000"/>
          </a:xfrm>
          <a:prstGeom prst="rect">
            <a:avLst/>
          </a:prstGeom>
        </p:spPr>
      </p:pic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CONCLUCIONES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111512" y="1594877"/>
            <a:ext cx="8106936" cy="94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 - La </a:t>
            </a:r>
            <a:r>
              <a:rPr lang="es-ES" dirty="0"/>
              <a:t>gran mayoría de los usuarios que trabajan o utilizan una computadora desconocen por completo sus elementos de hardware, estructura, funcionamiento y diseño, desconociendo cómo funciona la computadora a nivel físico. 	</a:t>
            </a:r>
            <a:endParaRPr lang="es-ES" dirty="0" smtClean="0"/>
          </a:p>
          <a:p>
            <a:pPr algn="l"/>
            <a:r>
              <a:rPr lang="es-ES" dirty="0"/>
              <a:t> </a:t>
            </a:r>
            <a:r>
              <a:rPr lang="es-ES" dirty="0" smtClean="0"/>
              <a:t>     </a:t>
            </a:r>
          </a:p>
          <a:p>
            <a:pPr algn="l"/>
            <a:r>
              <a:rPr lang="es-ES" dirty="0" smtClean="0"/>
              <a:t>        - A </a:t>
            </a:r>
            <a:r>
              <a:rPr lang="es-ES" dirty="0"/>
              <a:t>la hora de mantener, ampliar o modificar cualquier periférico que quieras conectar, es importante tener un conocimiento básico de todos estos conceptos. </a:t>
            </a:r>
            <a:endParaRPr lang="es-ES" dirty="0" smtClean="0"/>
          </a:p>
          <a:p>
            <a:pPr algn="l"/>
            <a:endParaRPr lang="es-ES" dirty="0"/>
          </a:p>
          <a:p>
            <a:pPr algn="l"/>
            <a:r>
              <a:rPr lang="es-ES" dirty="0"/>
              <a:t>	</a:t>
            </a:r>
            <a:r>
              <a:rPr lang="es-ES" dirty="0" smtClean="0"/>
              <a:t>- Es </a:t>
            </a:r>
            <a:r>
              <a:rPr lang="es-ES" dirty="0"/>
              <a:t>importante saber qué es la computadora en sí, a nivel de hardware: procesador, tipo de memoria, dispositivos de entrada/salida, hasta explicar cómo funciona, cómo funciona, etc. puede encontrar daños y encontrar una solución exacta.</a:t>
            </a:r>
            <a:br>
              <a:rPr lang="es-ES" dirty="0"/>
            </a:b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6120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FINALMENTE</a:t>
            </a:r>
            <a:endParaRPr lang="es-ES" sz="3200" dirty="0"/>
          </a:p>
        </p:txBody>
      </p:sp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1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08142" y="928100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RECOMENDACIONES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0" y="1438507"/>
            <a:ext cx="7928517" cy="304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-  Use </a:t>
            </a:r>
            <a:r>
              <a:rPr lang="es-ES" dirty="0"/>
              <a:t>brazaletes o guantes antiestáticos para trabajar dentro de la computadora, porque tenemos electricidad estática en nuestro cuerpo y mata todos los circuitos eléctricos. Si no tiene brazalete o guante, toque el chasis de la computadora que está conectada a una fuente de alimentación y apáguela. Además, podemos tocar algo metálico en contacto con el suelo. </a:t>
            </a:r>
            <a:endParaRPr lang="es-ES" dirty="0" smtClean="0"/>
          </a:p>
          <a:p>
            <a:pPr algn="l"/>
            <a:r>
              <a:rPr lang="es-ES" dirty="0"/>
              <a:t>	</a:t>
            </a:r>
            <a:endParaRPr lang="es-ES" dirty="0" smtClean="0"/>
          </a:p>
          <a:p>
            <a:pPr algn="l"/>
            <a:r>
              <a:rPr lang="es-ES" dirty="0" smtClean="0"/>
              <a:t>        -  Recuerde </a:t>
            </a:r>
            <a:r>
              <a:rPr lang="es-ES" dirty="0"/>
              <a:t>que el ordenador debe estar apagado y cortar la corriente porque durante la operación y manipulación podemos crear un cortocircuito en uno de los elementos. 	</a:t>
            </a:r>
            <a:endParaRPr lang="es-ES" dirty="0" smtClean="0"/>
          </a:p>
          <a:p>
            <a:pPr algn="l"/>
            <a:r>
              <a:rPr lang="es-ES" dirty="0" smtClean="0"/>
              <a:t>       - Revisar </a:t>
            </a:r>
            <a:r>
              <a:rPr lang="es-ES" dirty="0"/>
              <a:t>completamente el computador antes de abrirla, encendiéndola y de esta forma dar un pequeño diagnóstico de la falla que podría tener.</a:t>
            </a:r>
            <a:endParaRPr dirty="0"/>
          </a:p>
        </p:txBody>
      </p:sp>
      <p:pic>
        <p:nvPicPr>
          <p:cNvPr id="5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0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0283" y="994775"/>
            <a:ext cx="3079786" cy="426900"/>
          </a:xfrm>
        </p:spPr>
        <p:txBody>
          <a:bodyPr/>
          <a:lstStyle/>
          <a:p>
            <a:r>
              <a:rPr lang="es-ES" dirty="0" smtClean="0"/>
              <a:t>ELABORADO:</a:t>
            </a:r>
            <a:endParaRPr lang="es-ES" dirty="0"/>
          </a:p>
        </p:txBody>
      </p:sp>
      <p:pic>
        <p:nvPicPr>
          <p:cNvPr id="4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690" y="659139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via GIPHY | Gracia, Gif, Thank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3" y="-10036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553307" y="2566838"/>
            <a:ext cx="30442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ANTONY RODRIGUEZ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WILINTON SANCHEZ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82" y="1546064"/>
            <a:ext cx="1465224" cy="8963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82" y="2915084"/>
            <a:ext cx="1465224" cy="842161"/>
          </a:xfrm>
          <a:prstGeom prst="rect">
            <a:avLst/>
          </a:prstGeom>
        </p:spPr>
      </p:pic>
      <p:pic>
        <p:nvPicPr>
          <p:cNvPr id="10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INTRODUCCION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4762500" y="2113050"/>
            <a:ext cx="3429000" cy="19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Intervención </a:t>
            </a:r>
            <a:r>
              <a:rPr lang="es-ES" dirty="0"/>
              <a:t>de la máquina para </a:t>
            </a:r>
            <a:r>
              <a:rPr lang="es-ES" dirty="0" smtClean="0"/>
              <a:t>la conservación </a:t>
            </a:r>
            <a:r>
              <a:rPr lang="es-ES" dirty="0"/>
              <a:t>de ella mediante la realización de una reparación que garantice su buen funcionamiento y fiabilidad, antes de una avería.</a:t>
            </a:r>
          </a:p>
          <a:p>
            <a:pPr algn="l"/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6120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/>
              <a:t>MANTENIMIENTO PREVENTIVO</a:t>
            </a:r>
            <a:endParaRPr lang="es-ES" sz="2400" dirty="0"/>
          </a:p>
        </p:txBody>
      </p:sp>
      <p:pic>
        <p:nvPicPr>
          <p:cNvPr id="98" name="Picture 6" descr="Cómo realizar el mantenimiento preventivo de tu computadora sin pagarle a  un técnico? | Advanced Computer Revolu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r="3108"/>
          <a:stretch/>
        </p:blipFill>
        <p:spPr bwMode="auto">
          <a:xfrm>
            <a:off x="771525" y="1433097"/>
            <a:ext cx="3409950" cy="191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OBJETIVO GENERAL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95275" y="1589175"/>
            <a:ext cx="4219575" cy="94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Demostrar </a:t>
            </a:r>
            <a:r>
              <a:rPr lang="es-ES" dirty="0"/>
              <a:t>el cocimiento adquirirido en </a:t>
            </a:r>
            <a:r>
              <a:rPr lang="es-ES" dirty="0" smtClean="0"/>
              <a:t>clases,  realizando </a:t>
            </a:r>
            <a:r>
              <a:rPr lang="es-ES" dirty="0"/>
              <a:t>un mantenimiento preventivo en nuestra PC.</a:t>
            </a:r>
            <a:endParaRPr lang="es-ES" dirty="0"/>
          </a:p>
          <a:p>
            <a:pPr algn="l"/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6120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 smtClean="0"/>
              <a:t>OBJETIVOS:</a:t>
            </a:r>
            <a:endParaRPr lang="es-ES" sz="3200" dirty="0"/>
          </a:p>
        </p:txBody>
      </p:sp>
      <p:sp>
        <p:nvSpPr>
          <p:cNvPr id="6" name="Google Shape;603;p34"/>
          <p:cNvSpPr txBox="1">
            <a:spLocks/>
          </p:cNvSpPr>
          <p:nvPr/>
        </p:nvSpPr>
        <p:spPr>
          <a:xfrm>
            <a:off x="730443" y="2600550"/>
            <a:ext cx="5232207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smtClean="0"/>
              <a:t>OBJETIVOS ESPECIFICOS</a:t>
            </a:r>
            <a:endParaRPr lang="es-ES" dirty="0"/>
          </a:p>
        </p:txBody>
      </p:sp>
      <p:sp>
        <p:nvSpPr>
          <p:cNvPr id="8" name="Google Shape;697;p34"/>
          <p:cNvSpPr txBox="1">
            <a:spLocks/>
          </p:cNvSpPr>
          <p:nvPr/>
        </p:nvSpPr>
        <p:spPr>
          <a:xfrm>
            <a:off x="419100" y="3192738"/>
            <a:ext cx="5543550" cy="9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es-ES" dirty="0" smtClean="0"/>
              <a:t> - </a:t>
            </a:r>
            <a:r>
              <a:rPr lang="es-ES" dirty="0"/>
              <a:t>Identificar los componentes internos y externos de nuesta PC</a:t>
            </a:r>
            <a:r>
              <a:rPr lang="es-ES" dirty="0" smtClean="0"/>
              <a:t>.</a:t>
            </a:r>
          </a:p>
          <a:p>
            <a:pPr algn="l"/>
            <a:r>
              <a:rPr lang="es-ES" dirty="0" smtClean="0"/>
              <a:t>- </a:t>
            </a:r>
            <a:r>
              <a:rPr lang="es-ES" dirty="0"/>
              <a:t>Verificar que los elementos esten correctamente ordenados de acuerdo  a su estructura..</a:t>
            </a:r>
            <a:endParaRPr lang="es-ES" dirty="0" smtClean="0"/>
          </a:p>
          <a:p>
            <a:pPr algn="l"/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9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KIT MANTENIMIENTO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95275" y="1589175"/>
            <a:ext cx="4219575" cy="159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-DESARMADORES</a:t>
            </a:r>
          </a:p>
          <a:p>
            <a:pPr algn="l"/>
            <a:r>
              <a:rPr lang="es-ES" dirty="0"/>
              <a:t> </a:t>
            </a:r>
            <a:r>
              <a:rPr lang="es-ES" dirty="0" smtClean="0"/>
              <a:t>      - PINZAS</a:t>
            </a:r>
          </a:p>
          <a:p>
            <a:pPr algn="l"/>
            <a:r>
              <a:rPr lang="es-ES" dirty="0"/>
              <a:t> </a:t>
            </a:r>
            <a:r>
              <a:rPr lang="es-ES" dirty="0" smtClean="0"/>
              <a:t>      -PASTA TERMICA</a:t>
            </a:r>
          </a:p>
          <a:p>
            <a:pPr algn="l"/>
            <a:r>
              <a:rPr lang="es-ES" dirty="0"/>
              <a:t> </a:t>
            </a:r>
            <a:r>
              <a:rPr lang="es-ES" dirty="0" smtClean="0"/>
              <a:t>      -MULTIMETRO</a:t>
            </a:r>
          </a:p>
          <a:p>
            <a:pPr algn="l"/>
            <a:r>
              <a:rPr lang="es-ES" dirty="0"/>
              <a:t> </a:t>
            </a:r>
            <a:r>
              <a:rPr lang="es-ES" dirty="0" smtClean="0"/>
              <a:t>      -PULSERA ANTIESTATICA</a:t>
            </a:r>
            <a:endParaRPr lang="es-ES" dirty="0"/>
          </a:p>
          <a:p>
            <a:pPr algn="l"/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INSTRUMENTOS Y DISPOSITIVOS UTILIZADOS</a:t>
            </a:r>
            <a:endParaRPr lang="es-ES" sz="2400" dirty="0"/>
          </a:p>
        </p:txBody>
      </p:sp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00" y="4241351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1" y="1589175"/>
            <a:ext cx="3809263" cy="29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8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CARACTERISITICAS DEL PC</a:t>
            </a:r>
            <a:endParaRPr dirty="0"/>
          </a:p>
        </p:txBody>
      </p:sp>
      <p:sp>
        <p:nvSpPr>
          <p:cNvPr id="710" name="Google Shape;710;p36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6"/>
          <p:cNvSpPr txBox="1"/>
          <p:nvPr/>
        </p:nvSpPr>
        <p:spPr>
          <a:xfrm>
            <a:off x="6351494" y="20521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Intel® Core™ i3-3110M de 3ª generación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22" name="Google Shape;722;p36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b="1" dirty="0"/>
              <a:t>PROCESADOR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23" name="Google Shape;723;p36"/>
          <p:cNvSpPr txBox="1"/>
          <p:nvPr/>
        </p:nvSpPr>
        <p:spPr>
          <a:xfrm>
            <a:off x="719925" y="20519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WINDOWS 10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24" name="Google Shape;724;p36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s-ES" sz="1800" b="1" dirty="0"/>
              <a:t>SISTEMA OPERATIVO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25" name="Google Shape;725;p36"/>
          <p:cNvSpPr txBox="1"/>
          <p:nvPr/>
        </p:nvSpPr>
        <p:spPr>
          <a:xfrm>
            <a:off x="6351494" y="373652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6GB/DDR2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26" name="Google Shape;726;p36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b="1" dirty="0"/>
              <a:t>MEMORIA RAM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27" name="Google Shape;727;p36"/>
          <p:cNvSpPr txBox="1"/>
          <p:nvPr/>
        </p:nvSpPr>
        <p:spPr>
          <a:xfrm>
            <a:off x="1144833" y="364093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Disco duro 500 GB</a:t>
            </a:r>
            <a:endParaRPr lang="es-ES" dirty="0"/>
          </a:p>
        </p:txBody>
      </p:sp>
      <p:sp>
        <p:nvSpPr>
          <p:cNvPr id="728" name="Google Shape;728;p36"/>
          <p:cNvSpPr txBox="1"/>
          <p:nvPr/>
        </p:nvSpPr>
        <p:spPr>
          <a:xfrm>
            <a:off x="446049" y="3463631"/>
            <a:ext cx="240196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s-ES" sz="1800" b="1" dirty="0"/>
              <a:t>ALMACENAMIENTO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29" name="Google Shape;729;p36"/>
          <p:cNvCxnSpPr>
            <a:stCxn id="724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0" name="Google Shape;730;p36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6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2" name="Google Shape;732;p36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3" name="Google Shape;733;p36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4" name="Google Shape;734;p36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5" name="Google Shape;735;p36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3190425" y="126841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TOSHIBA SATELLITE C55 A</a:t>
            </a:r>
          </a:p>
        </p:txBody>
      </p:sp>
      <p:pic>
        <p:nvPicPr>
          <p:cNvPr id="32" name="Picture 2" descr="Laptop Toshiba Satellite C55-B5218KM - 15.6&quot; - Core i3-4005U - 4GB - 500GB  - Windows 7 Pro/ Windows 8.1 Pr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t="8142" r="6826" b="7264"/>
          <a:stretch/>
        </p:blipFill>
        <p:spPr bwMode="auto">
          <a:xfrm>
            <a:off x="3668750" y="2130112"/>
            <a:ext cx="1795347" cy="13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1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95276" y="1589175"/>
            <a:ext cx="2295524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       -Echar un vistazo </a:t>
            </a:r>
            <a:r>
              <a:rPr lang="es-ES" dirty="0" smtClean="0"/>
              <a:t>fisicamente al equipo teniendo en cuenta su arquitectura y el tipo de modelo que esta es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PROCEDIMIENTO PARA DESARMAR LA PC</a:t>
            </a:r>
            <a:endParaRPr lang="es-ES" sz="2400" dirty="0"/>
          </a:p>
        </p:txBody>
      </p:sp>
      <p:pic>
        <p:nvPicPr>
          <p:cNvPr id="3" name="Imagen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5" y="866847"/>
            <a:ext cx="3960000" cy="3600000"/>
          </a:xfrm>
          <a:prstGeom prst="rect">
            <a:avLst/>
          </a:prstGeom>
        </p:spPr>
      </p:pic>
      <p:pic>
        <p:nvPicPr>
          <p:cNvPr id="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2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295276" y="1589175"/>
            <a:ext cx="2066924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       -Tomar en cuenta si el dispositivo tiene batería (laptop) y también </a:t>
            </a:r>
            <a:r>
              <a:rPr lang="es-ES" dirty="0" smtClean="0"/>
              <a:t> </a:t>
            </a:r>
            <a:r>
              <a:rPr lang="es-ES" dirty="0"/>
              <a:t>retirar </a:t>
            </a:r>
            <a:r>
              <a:rPr lang="es-ES" dirty="0" smtClean="0"/>
              <a:t>el lector de </a:t>
            </a:r>
            <a:r>
              <a:rPr lang="es-ES" dirty="0"/>
              <a:t>CD.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VERIFICAR CADA COMPONENTE</a:t>
            </a:r>
            <a:endParaRPr lang="es-ES" sz="2400" dirty="0"/>
          </a:p>
        </p:txBody>
      </p:sp>
      <p:pic>
        <p:nvPicPr>
          <p:cNvPr id="4" name="Imagen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79" y="928813"/>
            <a:ext cx="3960000" cy="3600000"/>
          </a:xfrm>
          <a:prstGeom prst="rect">
            <a:avLst/>
          </a:prstGeom>
        </p:spPr>
      </p:pic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98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3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139002" y="1589175"/>
            <a:ext cx="2489897" cy="219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Retirar </a:t>
            </a:r>
            <a:r>
              <a:rPr lang="es-ES" dirty="0"/>
              <a:t>los tornillos uno por uno, y poniéndolos en un lugar donde no se nos vaya a perder, recomiendo en una cajita.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RETIRO DE COMPONENTES</a:t>
            </a:r>
            <a:endParaRPr lang="es-ES" sz="2400" dirty="0"/>
          </a:p>
        </p:txBody>
      </p:sp>
      <p:pic>
        <p:nvPicPr>
          <p:cNvPr id="3" name="Imagen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41" y="928813"/>
            <a:ext cx="3960000" cy="3600000"/>
          </a:xfrm>
          <a:prstGeom prst="rect">
            <a:avLst/>
          </a:prstGeom>
        </p:spPr>
      </p:pic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4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730444" y="1162275"/>
            <a:ext cx="4298755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smtClean="0"/>
              <a:t>PASO 4</a:t>
            </a:r>
            <a:endParaRPr dirty="0"/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152866" y="1589175"/>
            <a:ext cx="2714159" cy="178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       </a:t>
            </a:r>
            <a:r>
              <a:rPr lang="es-ES" dirty="0"/>
              <a:t>R</a:t>
            </a:r>
            <a:r>
              <a:rPr lang="es-ES" dirty="0" smtClean="0"/>
              <a:t>etirar </a:t>
            </a:r>
            <a:r>
              <a:rPr lang="es-ES" dirty="0"/>
              <a:t>la </a:t>
            </a:r>
            <a:r>
              <a:rPr lang="es-ES" dirty="0" smtClean="0"/>
              <a:t>memoria RAM </a:t>
            </a:r>
            <a:r>
              <a:rPr lang="es-ES" dirty="0"/>
              <a:t>en </a:t>
            </a:r>
            <a:r>
              <a:rPr lang="es-ES" dirty="0" smtClean="0"/>
              <a:t>ese mismo </a:t>
            </a:r>
            <a:r>
              <a:rPr lang="es-ES" dirty="0"/>
              <a:t>instante </a:t>
            </a:r>
            <a:r>
              <a:rPr lang="es-ES" dirty="0" smtClean="0"/>
              <a:t>dar </a:t>
            </a:r>
            <a:r>
              <a:rPr lang="es-ES" dirty="0"/>
              <a:t>mantenimiento </a:t>
            </a:r>
            <a:r>
              <a:rPr lang="es-ES" dirty="0" smtClean="0"/>
              <a:t>a cada una con </a:t>
            </a:r>
            <a:r>
              <a:rPr lang="es-ES" dirty="0"/>
              <a:t>una herramienta </a:t>
            </a:r>
            <a:r>
              <a:rPr lang="es-ES" dirty="0" smtClean="0"/>
              <a:t>muy basica como es un borrador </a:t>
            </a:r>
            <a:r>
              <a:rPr lang="es-ES" dirty="0"/>
              <a:t>de </a:t>
            </a:r>
            <a:r>
              <a:rPr lang="es-ES" dirty="0" smtClean="0"/>
              <a:t>queso, teniendo en cuenta la direccion de los pines.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613739" y="467148"/>
            <a:ext cx="7492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MEMORIAS RAM</a:t>
            </a:r>
            <a:endParaRPr lang="es-ES" sz="2400" dirty="0"/>
          </a:p>
        </p:txBody>
      </p:sp>
      <p:pic>
        <p:nvPicPr>
          <p:cNvPr id="4" name="Imagen 3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4145775" y="697980"/>
            <a:ext cx="3960000" cy="3600000"/>
          </a:xfrm>
          <a:prstGeom prst="rect">
            <a:avLst/>
          </a:prstGeom>
        </p:spPr>
      </p:pic>
      <p:pic>
        <p:nvPicPr>
          <p:cNvPr id="7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216188"/>
            <a:ext cx="635798" cy="5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0414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558</Words>
  <Application>Microsoft Office PowerPoint</Application>
  <PresentationFormat>Presentación en pantalla (16:9)</PresentationFormat>
  <Paragraphs>92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Didact Gothic</vt:lpstr>
      <vt:lpstr>Aldrich</vt:lpstr>
      <vt:lpstr>Arial</vt:lpstr>
      <vt:lpstr>Century Gothic</vt:lpstr>
      <vt:lpstr>Virtual Slides for Education Day by Slidesgo</vt:lpstr>
      <vt:lpstr>UNIVERSIDAD DE LAS FUERZAS ARMADAS “ESPE”</vt:lpstr>
      <vt:lpstr>INTRODUCCION</vt:lpstr>
      <vt:lpstr>OBJETIVO GENERAL</vt:lpstr>
      <vt:lpstr>KIT MANTENIMIENTO</vt:lpstr>
      <vt:lpstr>CARACTERISITICAS DEL PC</vt:lpstr>
      <vt:lpstr>PASO 1</vt:lpstr>
      <vt:lpstr>PASO 2</vt:lpstr>
      <vt:lpstr>PASO 3</vt:lpstr>
      <vt:lpstr>PASO 4</vt:lpstr>
      <vt:lpstr>PASO 5</vt:lpstr>
      <vt:lpstr>PASO 6</vt:lpstr>
      <vt:lpstr>PASO 7</vt:lpstr>
      <vt:lpstr>PASO 8</vt:lpstr>
      <vt:lpstr>PASO 9</vt:lpstr>
      <vt:lpstr>PASO 10</vt:lpstr>
      <vt:lpstr>CONCLUCIONES</vt:lpstr>
      <vt:lpstr>RECOMENDACIONES</vt:lpstr>
      <vt:lpstr>ELABORADO: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“ESPE”</dc:title>
  <dc:creator>William</dc:creator>
  <cp:lastModifiedBy>William</cp:lastModifiedBy>
  <cp:revision>16</cp:revision>
  <dcterms:modified xsi:type="dcterms:W3CDTF">2022-06-09T00:22:08Z</dcterms:modified>
</cp:coreProperties>
</file>