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3626942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3626942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62694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62694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8300c13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8300c1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626942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626942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626942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626942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6269427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6269427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6269427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6269427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8300c1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8300c1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626942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626942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529350" y="3613850"/>
            <a:ext cx="2085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Camilly Aline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Camilly Santos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Evelyn Pedrosa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Rodrigues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Ferreira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Laís Reis Melo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20942" l="0" r="0" t="19997"/>
          <a:stretch/>
        </p:blipFill>
        <p:spPr>
          <a:xfrm>
            <a:off x="3166625" y="477300"/>
            <a:ext cx="57340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6526475" y="3613850"/>
            <a:ext cx="2018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Elena Bueno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Ísis de Britto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Kelli Catarina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Lívia Pereira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Rebeca Cabral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6526475" y="3092075"/>
            <a:ext cx="2018700" cy="448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Contratantes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3562650" y="3092075"/>
            <a:ext cx="2018700" cy="448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Contrados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>
            <a:off x="6062975" y="3193925"/>
            <a:ext cx="0" cy="16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3"/>
          <p:cNvSpPr txBox="1"/>
          <p:nvPr/>
        </p:nvSpPr>
        <p:spPr>
          <a:xfrm>
            <a:off x="239425" y="3455675"/>
            <a:ext cx="2986800" cy="109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IFSP Campus Caraguatatuba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ano - Integrado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 </a:t>
            </a:r>
            <a:r>
              <a:rPr lang="pt-BR"/>
              <a:t>Modelagem</a:t>
            </a:r>
            <a:r>
              <a:rPr lang="pt-BR"/>
              <a:t> de Sistemas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Kleucio Claudio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175250" y="285900"/>
            <a:ext cx="76569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 contratado – Estado atual de andamento do projeto.</a:t>
            </a:r>
            <a:endParaRPr b="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037000" y="1406525"/>
            <a:ext cx="75840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Elaboração do programa (Em andamento)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Elaboração da simulação do programa (Em andamento)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0" y="4009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de Casos de Uso</a:t>
            </a:r>
            <a:endParaRPr b="1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50909" l="1153" r="1133" t="596"/>
          <a:stretch/>
        </p:blipFill>
        <p:spPr>
          <a:xfrm>
            <a:off x="346800" y="1826575"/>
            <a:ext cx="4035249" cy="280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 b="490" l="1143" r="1143" t="50000"/>
          <a:stretch/>
        </p:blipFill>
        <p:spPr>
          <a:xfrm>
            <a:off x="4741050" y="1826575"/>
            <a:ext cx="4035249" cy="28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00" y="852375"/>
            <a:ext cx="4720226" cy="38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2311275" y="193575"/>
            <a:ext cx="472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Diagramas de </a:t>
            </a:r>
            <a:r>
              <a:rPr b="1" lang="pt-BR" sz="2400">
                <a:solidFill>
                  <a:srgbClr val="FFFFFF"/>
                </a:solidFill>
              </a:rPr>
              <a:t>sequências</a:t>
            </a:r>
            <a:r>
              <a:rPr b="1" lang="pt-BR" sz="2400">
                <a:solidFill>
                  <a:srgbClr val="FFFFFF"/>
                </a:solidFill>
              </a:rPr>
              <a:t>: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900" y="788075"/>
            <a:ext cx="4720199" cy="39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2311275" y="193575"/>
            <a:ext cx="472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Diagramas de sequências: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05200" y="21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Diagramas de sequências: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75" y="864050"/>
            <a:ext cx="4720199" cy="39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13600" y="2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Diagramas de sequências: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75" y="859975"/>
            <a:ext cx="4720201" cy="3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Elaboração do projeto – estado atual</a:t>
            </a:r>
            <a:endParaRPr b="1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Projeto </a:t>
            </a:r>
            <a:r>
              <a:rPr lang="pt-BR"/>
              <a:t>já</a:t>
            </a:r>
            <a:r>
              <a:rPr lang="pt-BR"/>
              <a:t> realizado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