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4674E36-3545-4B7B-9C47-92A0B0CFFAE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6D90A74-F084-4C7B-A08D-4B6AD0E2D4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91000"/>
            <a:ext cx="8077200" cy="1673352"/>
          </a:xfrm>
        </p:spPr>
        <p:txBody>
          <a:bodyPr>
            <a:normAutofit/>
          </a:bodyPr>
          <a:lstStyle/>
          <a:p>
            <a:r>
              <a:rPr lang="en-US" sz="5400" dirty="0"/>
              <a:t>Hotel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3622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/>
              <a:t>Abdul Wasay 1812254</a:t>
            </a:r>
          </a:p>
        </p:txBody>
      </p:sp>
    </p:spTree>
    <p:extLst>
      <p:ext uri="{BB962C8B-B14F-4D97-AF65-F5344CB8AC3E}">
        <p14:creationId xmlns:p14="http://schemas.microsoft.com/office/powerpoint/2010/main" val="3058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The hotel has many types of rooms (standard, deluxe, executive). Each room can have one or more occupancy type (single, twin, double) and a maximum capacity.</a:t>
            </a:r>
          </a:p>
          <a:p>
            <a:pPr marL="118872" indent="0">
              <a:buNone/>
            </a:pPr>
            <a:endParaRPr lang="en-US" sz="2400" dirty="0"/>
          </a:p>
          <a:p>
            <a:r>
              <a:rPr lang="en-US" sz="2400" dirty="0"/>
              <a:t>Each occupancy type has a minimum and maximum number of guests.</a:t>
            </a:r>
          </a:p>
          <a:p>
            <a:endParaRPr lang="en-US" sz="2400" dirty="0"/>
          </a:p>
          <a:p>
            <a:r>
              <a:rPr lang="en-US" sz="2400" dirty="0"/>
              <a:t>Each room can have one or more additional attributes (including road facing, wheel chair accessible, smoking/non-smoking, pool side,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/>
              <a:t>The hotel can have various rate types. For each rate type, there can be many rates for different types of rooms at different dates.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399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hotel also provides number of other facilities like rate of breakfasts and etc. </a:t>
            </a:r>
          </a:p>
          <a:p>
            <a:endParaRPr lang="en-US" sz="2200" dirty="0"/>
          </a:p>
          <a:p>
            <a:r>
              <a:rPr lang="en-US" sz="2200" dirty="0"/>
              <a:t>The hotel has room service and other services such as hair salon, car hire, </a:t>
            </a:r>
            <a:r>
              <a:rPr lang="en-US" sz="2200" dirty="0" err="1"/>
              <a:t>laundary</a:t>
            </a:r>
            <a:r>
              <a:rPr lang="en-US" sz="2200" dirty="0"/>
              <a:t> and </a:t>
            </a:r>
            <a:r>
              <a:rPr lang="en-US" sz="2200" dirty="0" err="1"/>
              <a:t>etc</a:t>
            </a:r>
            <a:r>
              <a:rPr lang="en-US" sz="2200" dirty="0"/>
              <a:t> with rates for each of them.</a:t>
            </a:r>
          </a:p>
          <a:p>
            <a:endParaRPr lang="en-US" sz="2200" dirty="0"/>
          </a:p>
          <a:p>
            <a:r>
              <a:rPr lang="en-US" sz="2200" dirty="0"/>
              <a:t>Customers can book one or more room for a future date or be a walk in customer.</a:t>
            </a:r>
          </a:p>
          <a:p>
            <a:endParaRPr lang="en-US" sz="2200" dirty="0"/>
          </a:p>
          <a:p>
            <a:r>
              <a:rPr lang="en-US" sz="2200" dirty="0"/>
              <a:t>Database keeps track of customer record to report on repeat customers</a:t>
            </a:r>
          </a:p>
        </p:txBody>
      </p:sp>
    </p:spTree>
    <p:extLst>
      <p:ext uri="{BB962C8B-B14F-4D97-AF65-F5344CB8AC3E}">
        <p14:creationId xmlns:p14="http://schemas.microsoft.com/office/powerpoint/2010/main" val="132553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50 rooms * 20 Days of usage per year (occupancy of about 60%) * 5 items consumed per day * 2 years= 10,000 rows.</a:t>
            </a:r>
          </a:p>
          <a:p>
            <a:endParaRPr lang="en-US" sz="2200" dirty="0"/>
          </a:p>
          <a:p>
            <a:r>
              <a:rPr lang="en-US" sz="2200" dirty="0"/>
              <a:t>4 different room types * </a:t>
            </a:r>
            <a:r>
              <a:rPr lang="en-US" sz="2200" dirty="0" err="1"/>
              <a:t>avg</a:t>
            </a:r>
            <a:r>
              <a:rPr lang="en-US" sz="2200" dirty="0"/>
              <a:t> 2 different occupancy types * 5 different rate types * </a:t>
            </a:r>
            <a:r>
              <a:rPr lang="en-US" sz="2200" dirty="0" err="1"/>
              <a:t>avg</a:t>
            </a:r>
            <a:r>
              <a:rPr lang="en-US" sz="2200" dirty="0"/>
              <a:t> 6 seasons per year* 3 years = 720 records. </a:t>
            </a:r>
          </a:p>
        </p:txBody>
      </p:sp>
    </p:spTree>
    <p:extLst>
      <p:ext uri="{BB962C8B-B14F-4D97-AF65-F5344CB8AC3E}">
        <p14:creationId xmlns:p14="http://schemas.microsoft.com/office/powerpoint/2010/main" val="205314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ERD – Entity relationship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74825"/>
            <a:ext cx="6705599" cy="4890737"/>
          </a:xfrm>
        </p:spPr>
      </p:pic>
    </p:spTree>
    <p:extLst>
      <p:ext uri="{BB962C8B-B14F-4D97-AF65-F5344CB8AC3E}">
        <p14:creationId xmlns:p14="http://schemas.microsoft.com/office/powerpoint/2010/main" val="329677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Occupancy rate for different months/weeks/days.</a:t>
            </a:r>
          </a:p>
          <a:p>
            <a:endParaRPr lang="en-US" sz="2200" dirty="0"/>
          </a:p>
          <a:p>
            <a:r>
              <a:rPr lang="en-US" sz="2200" dirty="0"/>
              <a:t>Actual revenue from room rent </a:t>
            </a:r>
            <a:r>
              <a:rPr lang="en-US" sz="2200" dirty="0" err="1"/>
              <a:t>vs</a:t>
            </a:r>
            <a:r>
              <a:rPr lang="en-US" sz="2200" dirty="0"/>
              <a:t> potential revenue for a date range.</a:t>
            </a:r>
          </a:p>
          <a:p>
            <a:endParaRPr lang="en-US" sz="2200" dirty="0"/>
          </a:p>
          <a:p>
            <a:r>
              <a:rPr lang="en-US" sz="2200" dirty="0"/>
              <a:t>Bill of a customer for the whole stay (could have more than one rooms).</a:t>
            </a:r>
          </a:p>
          <a:p>
            <a:endParaRPr lang="en-US" sz="2200" dirty="0"/>
          </a:p>
          <a:p>
            <a:r>
              <a:rPr lang="en-US" sz="2200" dirty="0"/>
              <a:t>Percentage of repeat business coming in month by month.</a:t>
            </a:r>
          </a:p>
          <a:p>
            <a:endParaRPr lang="en-US" sz="2200" dirty="0"/>
          </a:p>
          <a:p>
            <a:r>
              <a:rPr lang="en-US" sz="2200" dirty="0"/>
              <a:t>List of room types and their rates available based on date range and additional attributes.</a:t>
            </a:r>
          </a:p>
        </p:txBody>
      </p:sp>
    </p:spTree>
    <p:extLst>
      <p:ext uri="{BB962C8B-B14F-4D97-AF65-F5344CB8AC3E}">
        <p14:creationId xmlns:p14="http://schemas.microsoft.com/office/powerpoint/2010/main" val="3402117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</TotalTime>
  <Words>309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Corbel</vt:lpstr>
      <vt:lpstr>Wingdings</vt:lpstr>
      <vt:lpstr>Wingdings 2</vt:lpstr>
      <vt:lpstr>Wingdings 3</vt:lpstr>
      <vt:lpstr>Module</vt:lpstr>
      <vt:lpstr>Hotel Database</vt:lpstr>
      <vt:lpstr>Project Description</vt:lpstr>
      <vt:lpstr>Project Description</vt:lpstr>
      <vt:lpstr>Data Details</vt:lpstr>
      <vt:lpstr>ERD – Entity relationship diagram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Database</dc:title>
  <dc:creator>Abdul Wasay</dc:creator>
  <cp:lastModifiedBy>Abdul Wasay</cp:lastModifiedBy>
  <cp:revision>5</cp:revision>
  <dcterms:created xsi:type="dcterms:W3CDTF">2020-06-03T22:40:51Z</dcterms:created>
  <dcterms:modified xsi:type="dcterms:W3CDTF">2022-10-11T21:25:30Z</dcterms:modified>
</cp:coreProperties>
</file>