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2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1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1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4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4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88" y="-113992"/>
            <a:ext cx="7904284" cy="1820008"/>
          </a:xfrm>
        </p:spPr>
        <p:txBody>
          <a:bodyPr>
            <a:normAutofit/>
          </a:bodyPr>
          <a:lstStyle/>
          <a:p>
            <a:r>
              <a:rPr lang="th-TH" sz="5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ผลงานสหกิจศึกษา</a:t>
            </a:r>
            <a:endParaRPr lang="en-US" sz="5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1247" y="4978786"/>
            <a:ext cx="6400800" cy="1947333"/>
          </a:xfrm>
        </p:spPr>
        <p:txBody>
          <a:bodyPr/>
          <a:lstStyle/>
          <a:p>
            <a:r>
              <a:rPr lang="th-TH" sz="55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itchFamily="34" charset="-34"/>
              </a:rPr>
              <a:t>ปีการศึกษา 2561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6C6BDB-EF8A-4002-A8A5-72F6ADB7387E}"/>
              </a:ext>
            </a:extLst>
          </p:cNvPr>
          <p:cNvSpPr txBox="1">
            <a:spLocks/>
          </p:cNvSpPr>
          <p:nvPr/>
        </p:nvSpPr>
        <p:spPr>
          <a:xfrm>
            <a:off x="1393576" y="1984692"/>
            <a:ext cx="7869296" cy="28159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h-TH" sz="10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itchFamily="34" charset="-34"/>
              </a:rPr>
              <a:t>ระบบจัดเก็บเอกสารราชการ</a:t>
            </a:r>
          </a:p>
          <a:p>
            <a:r>
              <a:rPr lang="th-TH" sz="10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itchFamily="34" charset="-34"/>
              </a:rPr>
              <a:t> 			สำนักงานจังหวัดขอนแก่น</a:t>
            </a:r>
          </a:p>
          <a:p>
            <a:r>
              <a:rPr lang="en-US" sz="10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itchFamily="34" charset="-34"/>
              </a:rPr>
              <a:t>					</a:t>
            </a:r>
            <a:r>
              <a:rPr lang="th-TH" sz="10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itchFamily="34" charset="-34"/>
              </a:rPr>
              <a:t>(ศาลากลางจังหวัดขอนแก่น)</a:t>
            </a:r>
          </a:p>
          <a:p>
            <a:endParaRPr lang="en-US" dirty="0"/>
          </a:p>
        </p:txBody>
      </p:sp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3D369E61-DB4A-4303-ADC8-872576A4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99" y="0"/>
            <a:ext cx="3844543" cy="3412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1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08" y="661195"/>
            <a:ext cx="6840522" cy="888023"/>
          </a:xfrm>
        </p:spPr>
        <p:txBody>
          <a:bodyPr>
            <a:normAutofit fontScale="90000"/>
          </a:bodyPr>
          <a:lstStyle/>
          <a:p>
            <a:r>
              <a:rPr lang="th-TH" sz="6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ประโยชน์สำหรับด้านมหาวิทยาลัย </a:t>
            </a:r>
            <a:br>
              <a:rPr lang="th-TH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107" y="1230923"/>
            <a:ext cx="9779968" cy="2187656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เกิดความร่วมมือกันทางด้านวิชาการและความสัมพันธ์ที่ดีกับสถานประกอบการ 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มหาวิทยาลัยได้ข้อมูลย้อนกลับเพื่อปรับปรุงและพัฒนาหลักสูตรการเรียนการสอน 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มหาวิทยาลัยเป็นที่รู้จักและได้รับการยอมรับจากตลาดแรงงานมากขึ้น 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F7AF6559-8EFF-48D3-8EED-36F5E0B3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70B64-04B7-4F1C-893A-1F30151D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95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110" y="837467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th-TH" sz="8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จบการนำเสนอ</a:t>
            </a:r>
            <a:endParaRPr lang="en-US" sz="8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7C94ECB5-BABE-4F2B-B515-C4D55822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54923-6156-495E-956A-D5C4EA85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63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103584"/>
            <a:ext cx="5495191" cy="963572"/>
          </a:xfrm>
        </p:spPr>
        <p:txBody>
          <a:bodyPr>
            <a:normAutofit/>
          </a:bodyPr>
          <a:lstStyle/>
          <a:p>
            <a:r>
              <a:rPr lang="th-TH" sz="5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ข้อมูลสถานประกอบการ</a:t>
            </a:r>
            <a:endParaRPr lang="en-US" sz="5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333" y="2280888"/>
            <a:ext cx="9082453" cy="3182815"/>
          </a:xfrm>
        </p:spPr>
        <p:txBody>
          <a:bodyPr>
            <a:noAutofit/>
          </a:bodyPr>
          <a:lstStyle/>
          <a:p>
            <a:pPr algn="l"/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ประวัติความเป็นมาของสำนักงานจังหวัดขอนแก่น(ศาลากลางขอนแก่น)</a:t>
            </a:r>
          </a:p>
          <a:p>
            <a:pPr algn="l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ชื่อสำนักงานจังหวัดปรากฏขึ้นเป็นครั้งแรกในพระราชบัญญัติระเบียบบริหารราชการแผ่นดินพุทธศักราช 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2495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ในส่วนที่ว่าด้วยการแบ่งส่วนราชการของจังหวัดตามมาตรา 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38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ด้บัญญัติให้แบ่งส่วนราชการของจังหวัดดังนี้สำนักงานจังหวัดมีหน้าที่เกี่ยวกับราชการทั่วไปของจังหวัดและมีผู้ว่าราชการจังหวัดเป็นผู้ปกครองบังคับบัญชาและรับผิดชอบส่วนราชการต่างๆ</a:t>
            </a:r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/>
              <a:t>	</a:t>
            </a:r>
            <a:r>
              <a:rPr lang="th-TH" sz="2800" dirty="0"/>
              <a:t>อาคารหลังใหม่ศาลากลางจังหวัดขอนแก่น</a:t>
            </a:r>
            <a:r>
              <a:rPr lang="en-US" sz="2800" dirty="0"/>
              <a:t>  </a:t>
            </a:r>
            <a:r>
              <a:rPr lang="th-TH" sz="2800" dirty="0"/>
              <a:t>ถนนศูนย์ราชการ</a:t>
            </a:r>
            <a:r>
              <a:rPr lang="en-US" sz="2800" dirty="0"/>
              <a:t>  </a:t>
            </a:r>
            <a:r>
              <a:rPr lang="th-TH" sz="2800" dirty="0"/>
              <a:t>ตำบลในเมือง</a:t>
            </a:r>
            <a:r>
              <a:rPr lang="en-US" sz="2800" dirty="0"/>
              <a:t>  </a:t>
            </a:r>
            <a:r>
              <a:rPr lang="th-TH" sz="2800" dirty="0"/>
              <a:t>อำเภอเมืองจังหวัดขอนแก่น</a:t>
            </a:r>
            <a:r>
              <a:rPr lang="en-US" sz="2800" dirty="0"/>
              <a:t>  </a:t>
            </a:r>
            <a:r>
              <a:rPr lang="th-TH" sz="2800" dirty="0"/>
              <a:t>โทรศัพท์</a:t>
            </a:r>
            <a:r>
              <a:rPr lang="en-US" sz="2800" dirty="0"/>
              <a:t>  043-235165  </a:t>
            </a:r>
            <a:r>
              <a:rPr lang="th-TH" sz="2800" dirty="0"/>
              <a:t>โทรสาร</a:t>
            </a:r>
            <a:r>
              <a:rPr lang="en-US" sz="2800" dirty="0"/>
              <a:t>  043-241251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 descr="à¸à¸¥à¸à¸²à¸£à¸à¹à¸à¸«à¸²à¸£à¸¹à¸à¸ à¸²à¸à¸ªà¸³à¸«à¸£à¸±à¸ à¸¨à¸²à¸¥à¸²à¸à¸¥à¸²à¸à¸à¸­à¸à¹à¸à¹à¸">
            <a:extLst>
              <a:ext uri="{FF2B5EF4-FFF2-40B4-BE49-F238E27FC236}">
                <a16:creationId xmlns:a16="http://schemas.microsoft.com/office/drawing/2014/main" id="{6F0324FC-7134-48C3-85BF-3FBE7D47A3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42" y="1010198"/>
            <a:ext cx="1981658" cy="1270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160A051A-DBBF-4C0D-847B-1974183E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EB135-02FD-435A-9791-D7130CA1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94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718" y="530967"/>
            <a:ext cx="7606934" cy="835270"/>
          </a:xfrm>
        </p:spPr>
        <p:txBody>
          <a:bodyPr>
            <a:noAutofit/>
          </a:bodyPr>
          <a:lstStyle/>
          <a:p>
            <a:r>
              <a:rPr lang="th-TH" sz="5500" b="1" dirty="0">
                <a:latin typeface="TH SarabunPSK" panose="020B0500040200020003" pitchFamily="34" charset="-34"/>
                <a:cs typeface="TH SarabunPSK" pitchFamily="34" charset="-34"/>
              </a:rPr>
              <a:t>ลักษณะตำแหน่งที่ปฏิบัติงาน </a:t>
            </a:r>
            <a:endParaRPr lang="en-US" sz="5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843" y="1809670"/>
            <a:ext cx="9267197" cy="3520227"/>
          </a:xfrm>
        </p:spPr>
        <p:txBody>
          <a:bodyPr>
            <a:normAutofit fontScale="92500" lnSpcReduction="20000"/>
          </a:bodyPr>
          <a:lstStyle/>
          <a:p>
            <a:r>
              <a:rPr lang="th-TH" sz="3000" dirty="0">
                <a:latin typeface="TH SarabunPSK" panose="020B0500040200020003" pitchFamily="34" charset="-34"/>
                <a:cs typeface="TH SarabunPSK" pitchFamily="34" charset="-34"/>
              </a:rPr>
              <a:t>ปฏิบัติงานสหกิจศึกษา </a:t>
            </a:r>
            <a:r>
              <a:rPr lang="en-US" sz="3000" dirty="0">
                <a:latin typeface="TH SarabunPSK" panose="020B0500040200020003" pitchFamily="34" charset="-34"/>
                <a:cs typeface="TH SarabunPSK" pitchFamily="34" charset="-34"/>
              </a:rPr>
              <a:t>:</a:t>
            </a:r>
            <a:r>
              <a:rPr lang="th-TH" sz="3000" dirty="0">
                <a:latin typeface="TH SarabunPSK" panose="020B0500040200020003" pitchFamily="34" charset="-34"/>
                <a:cs typeface="TH SarabunPSK" pitchFamily="34" charset="-34"/>
              </a:rPr>
              <a:t> สารบรรณกลาง (ศาลากลางจังหวัดขอนแก่น)</a:t>
            </a:r>
            <a:endParaRPr lang="en-US" sz="3000" dirty="0">
              <a:latin typeface="TH SarabunPSK" panose="020B0500040200020003" pitchFamily="34" charset="-34"/>
              <a:cs typeface="TH SarabunPSK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itchFamily="34" charset="-34"/>
              </a:rPr>
              <a:t>ตำแหน่ง </a:t>
            </a:r>
            <a:r>
              <a:rPr lang="en-US" sz="3000" dirty="0">
                <a:latin typeface="TH SarabunPSK" panose="020B0500040200020003" pitchFamily="34" charset="-34"/>
                <a:cs typeface="TH SarabunPSK" pitchFamily="34" charset="-34"/>
              </a:rPr>
              <a:t>:</a:t>
            </a:r>
            <a:r>
              <a:rPr lang="th-TH" sz="3000" dirty="0">
                <a:latin typeface="TH SarabunPSK" panose="020B0500040200020003" pitchFamily="34" charset="-34"/>
                <a:cs typeface="TH SarabunPSK" pitchFamily="34" charset="-34"/>
              </a:rPr>
              <a:t> พนักงานธุรการ</a:t>
            </a:r>
          </a:p>
          <a:p>
            <a:r>
              <a:rPr lang="th-TH" sz="3000" dirty="0">
                <a:latin typeface="TH SarabunPSK" panose="020B0500040200020003" pitchFamily="34" charset="-34"/>
                <a:cs typeface="TH SarabunPSK" pitchFamily="34" charset="-34"/>
              </a:rPr>
              <a:t>ลักษณะการทำงาน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ช่วยกิจกรรมต่างๆ 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ทำระบบจัดเก็บข้อมูลเอกสารของราชการ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งานอื่นๆที่ได้รับมอบหมาย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4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B0DA192-F608-4B17-8C6D-D452AD52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F2A9EF-15ED-45B5-BDCC-EBD651B6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532" y="849743"/>
            <a:ext cx="3146521" cy="2359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AE2AC-5479-499B-B0FE-BD917CD9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95" y="3755224"/>
            <a:ext cx="2650949" cy="1988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747DE-2980-4201-A7D3-27014754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85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29" y="0"/>
            <a:ext cx="5320934" cy="1204546"/>
          </a:xfrm>
        </p:spPr>
        <p:txBody>
          <a:bodyPr>
            <a:normAutofit/>
          </a:bodyPr>
          <a:lstStyle/>
          <a:p>
            <a:r>
              <a:rPr lang="th-TH" sz="5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โปรเจ็คที่ได้รับมอบหมาย</a:t>
            </a:r>
            <a:endParaRPr lang="en-US" sz="5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32" y="1161990"/>
            <a:ext cx="11007969" cy="4501660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ระบบจัดเก็บเอกสารราชการ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จากที่ได้เห็นปัญหาของห้องสารบรรณแล้วระบบจัดเก็บเอกสารของสำนักงานจังหวัดขอนแก่นยังมีปัญหาเพราะว่าการจัดเก็บเอกสารของสำนักงานยังใช้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อยู่เป็นระบบจัดเก็บเอกสารราชการ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มีความคิดจะทำระบบจัดเก็บเอกสารราชการสำนักงานใหม่ให้เก็บข้อมูลได้ง่ายขึ้นและค้นหาเอกสารราชการได้ง่ายและป้องกันการสูญหายของเอกสารอีกด้วย ดังนั้นมองว่าจะทำระบบนี้ขึ้นเพื่อให้เป็นประโยชน์ต่อสำนักงาน (สารบรรณกลาง) อีกด้วย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E00E9550-EBA8-4E07-A6F9-A664FA30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26A98-6272-4E64-BBB6-54107B3B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87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1232B-C1CD-4E10-B69B-82637A551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0" t="14276" r="13635" b="5724"/>
          <a:stretch/>
        </p:blipFill>
        <p:spPr>
          <a:xfrm>
            <a:off x="6020626" y="1453869"/>
            <a:ext cx="5616168" cy="3373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97D8A2-AA9C-43E1-AECC-9474C6E7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1DBFA756-2643-4A1F-B3B5-2BFC6B57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E7DFA-C96A-470F-A57F-7458277904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7" t="3001" r="1515" b="1676"/>
          <a:stretch/>
        </p:blipFill>
        <p:spPr>
          <a:xfrm>
            <a:off x="518746" y="1354623"/>
            <a:ext cx="4909091" cy="3637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8" y="437833"/>
            <a:ext cx="4187120" cy="1003041"/>
          </a:xfrm>
        </p:spPr>
        <p:txBody>
          <a:bodyPr>
            <a:normAutofit/>
          </a:bodyPr>
          <a:lstStyle/>
          <a:p>
            <a:r>
              <a:rPr lang="th-TH" sz="5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หลักการและเหตุผล</a:t>
            </a:r>
            <a:endParaRPr lang="en-US" sz="5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587" y="1883202"/>
            <a:ext cx="10671048" cy="40050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ปัจจุบันสื่อเทคโนโลยีสารสนเทศ ได้เข้ามามีบทบาทสําคัญต่อการจัดการเรียนการสอนเป็นอย่างมาก เนื่องจากเป็นสื่อที่ช่วยให้การจัดการเรียนการสอนมีประสิทธิภาพมากยิ่งขึ้น โดยที่ครอบคลุมวิธีการเรียนรู้หลาย รูปแบบ อาทิเช่น การเรียนรู้บนคอมพิวเตอร์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Computer Based Learning)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การเรียนรู้บนเว็บ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Web-Based Learning)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และห้องเรียนเสมือนจริง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Virtual Classrooms)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โดยผู้เรียนสามารถเรียนรู้ผ่านสื่อเทคโนโลยี สารสนเทศได้ทุกประเภท เช่น อินเทอร์เน็ต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Internet) </a:t>
            </a:r>
          </a:p>
        </p:txBody>
      </p:sp>
      <p:pic>
        <p:nvPicPr>
          <p:cNvPr id="4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3D3D1FC2-5D2F-4EC1-ADAA-0C2BC3D4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3E77B-8AA4-4464-BD04-ADAF4EBE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20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507" y="314035"/>
            <a:ext cx="4611094" cy="1173184"/>
          </a:xfrm>
        </p:spPr>
        <p:txBody>
          <a:bodyPr>
            <a:normAutofit/>
          </a:bodyPr>
          <a:lstStyle/>
          <a:p>
            <a:r>
              <a:rPr lang="th-TH" sz="5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วิธีการปฏิบัติงาน</a:t>
            </a:r>
            <a:endParaRPr lang="en-US" sz="5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897" y="1616258"/>
            <a:ext cx="10411529" cy="4347414"/>
          </a:xfrm>
        </p:spPr>
        <p:txBody>
          <a:bodyPr>
            <a:no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ทฤษฎีวงจรการพัฒนาระบบจัดเก็บเอกสารราชการสำนักงานจังหวัดขอนแก่น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จะแบ่งเป็น 7 ขั้นตอน ได้แก่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การกำหนดปัญหา 			2.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การศึกษาความเป็นไปได้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การออกแบบระบบ			4. การวิเคราะห์ระบบ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การสร้างระบบและพัฒนา			6. การทดสอบและติดตั้งระบบ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การซ่อมบำรุงระบบ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530ADAAA-9DBA-48C2-953B-2FE961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CD80F-77ED-4B30-8F7E-0A5E73E4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83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884" y="501161"/>
            <a:ext cx="7051431" cy="820337"/>
          </a:xfrm>
        </p:spPr>
        <p:txBody>
          <a:bodyPr>
            <a:normAutofit/>
          </a:bodyPr>
          <a:lstStyle/>
          <a:p>
            <a:r>
              <a:rPr lang="th-TH" sz="5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ประโยชน์ที่ได้รับจากการปฏิบัติงาน</a:t>
            </a:r>
            <a:endParaRPr lang="en-US" sz="5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169" y="1512276"/>
            <a:ext cx="9996853" cy="5099539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ได้เรียนรู้งานต่างๆและได้สื่อสารกับคนในองค์กรมากขึ้น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ได้ศึกษาโปรแกรมเกี่ยวกับระบบจัดเก็บเอกสารราชการ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ได้เรียนรู้ในด้านโปรแกรมทำเว็บไซต์จากรุ่นพี่ในสำนักงาน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ได้ออกแบบระบบจัดเก็บเอกสารข้อมูลราชการให้กับหน่วยงานราชการ</a:t>
            </a:r>
          </a:p>
          <a:p>
            <a:endParaRPr lang="th-TH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9A2C5-A039-4F4C-B083-A17B2616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166D7034-5294-454C-85D9-1D7AA33C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9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E1B-9661-4B74-82E3-21C4098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18" y="257813"/>
            <a:ext cx="7007573" cy="1224783"/>
          </a:xfrm>
        </p:spPr>
        <p:txBody>
          <a:bodyPr>
            <a:normAutofit/>
          </a:bodyPr>
          <a:lstStyle/>
          <a:p>
            <a:r>
              <a:rPr lang="th-TH" sz="5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ประโยชน์สำหรับด้านการศึกษา</a:t>
            </a:r>
            <a:endParaRPr lang="en-US" sz="5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FEF2-E390-48EE-8E9D-BBFACDEF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857" y="1482596"/>
            <a:ext cx="8774828" cy="3326796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เรียนรู้การทำางานในสภาวะของการทำงานจริง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เรียนรู้การทำงานร่วมกับผู้อื่นและการปรับตัวเข้าสภาพแวดล้อมในองค์กร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ฝึกฝนให้มีความรับผิดชอบในงานที่ตนเองได้รับมอบหมาย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สามารถนำประสบการณ์ที่ได้จากการทำงานไปปรับใช้กับการทำงานในอนาคต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B04A17CA-97C4-4047-B909-43910F2C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5743436"/>
            <a:ext cx="1107245" cy="98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F5A1A-CE17-4FC5-BAA0-59077A2AD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672" y="103584"/>
            <a:ext cx="975820" cy="55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5523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640</TotalTime>
  <Words>244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Cordia New</vt:lpstr>
      <vt:lpstr>Gill Sans MT</vt:lpstr>
      <vt:lpstr>TH SarabunPSK</vt:lpstr>
      <vt:lpstr>Wingdings 3</vt:lpstr>
      <vt:lpstr>Gallery</vt:lpstr>
      <vt:lpstr>ผลงานสหกิจศึกษา</vt:lpstr>
      <vt:lpstr>ข้อมูลสถานประกอบการ</vt:lpstr>
      <vt:lpstr>ลักษณะตำแหน่งที่ปฏิบัติงาน </vt:lpstr>
      <vt:lpstr>โปรเจ็คที่ได้รับมอบหมาย</vt:lpstr>
      <vt:lpstr>PowerPoint Presentation</vt:lpstr>
      <vt:lpstr>หลักการและเหตุผล</vt:lpstr>
      <vt:lpstr>วิธีการปฏิบัติงาน</vt:lpstr>
      <vt:lpstr>ประโยชน์ที่ได้รับจากการปฏิบัติงาน</vt:lpstr>
      <vt:lpstr>ประโยชน์สำหรับด้านการศึกษา</vt:lpstr>
      <vt:lpstr>ประโยชน์สำหรับด้านมหาวิทยาลัย  </vt:lpstr>
      <vt:lpstr>จบการนำเสนอ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Peerawit Phewfhad</dc:creator>
  <cp:lastModifiedBy>Peerawit Phewfhad</cp:lastModifiedBy>
  <cp:revision>36</cp:revision>
  <dcterms:created xsi:type="dcterms:W3CDTF">2019-04-28T07:30:01Z</dcterms:created>
  <dcterms:modified xsi:type="dcterms:W3CDTF">2019-04-29T05:02:27Z</dcterms:modified>
</cp:coreProperties>
</file>