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75" r:id="rId4"/>
    <p:sldId id="268" r:id="rId5"/>
    <p:sldId id="257" r:id="rId6"/>
    <p:sldId id="258" r:id="rId7"/>
    <p:sldId id="259" r:id="rId8"/>
    <p:sldId id="260" r:id="rId9"/>
    <p:sldId id="270" r:id="rId10"/>
    <p:sldId id="271" r:id="rId11"/>
    <p:sldId id="277" r:id="rId12"/>
    <p:sldId id="273" r:id="rId13"/>
    <p:sldId id="276" r:id="rId14"/>
    <p:sldId id="274" r:id="rId15"/>
    <p:sldId id="261" r:id="rId16"/>
    <p:sldId id="266" r:id="rId1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p:scale>
          <a:sx n="75" d="100"/>
          <a:sy n="75" d="100"/>
        </p:scale>
        <p:origin x="-270" y="-24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5D3BC15-7F85-4D79-8A86-BF1F2E55977D}" type="datetimeFigureOut">
              <a:rPr lang="zh-CN" altLang="en-US"/>
              <a:pPr>
                <a:defRPr/>
              </a:pPr>
              <a:t>2016/12/7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DD52B44-2413-479D-8A0B-1ABA26067C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FAB6AEA-E079-4ADB-8C99-6D932D6BCFB1}"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AB613D-638F-403D-ADAB-B1EBC5FB7FC3}" type="slidenum">
              <a:rPr lang="zh-CN" altLang="en-US"/>
              <a:pPr>
                <a:defRPr/>
              </a:pPr>
              <a:t>‹#›</a:t>
            </a:fld>
            <a:endParaRPr lang="zh-CN" altLang="en-US"/>
          </a:p>
        </p:txBody>
      </p:sp>
    </p:spTree>
  </p:cSld>
  <p:clrMapOvr>
    <a:masterClrMapping/>
  </p:clrMapOvr>
  <p:transition spd="slow" advTm="3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B18AE3F-53A2-4C44-A456-D12972026413}"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EB61CF-B3FF-413F-B773-1A85FD1E0863}" type="slidenum">
              <a:rPr lang="zh-CN" altLang="en-US"/>
              <a:pPr>
                <a:defRPr/>
              </a:pPr>
              <a:t>‹#›</a:t>
            </a:fld>
            <a:endParaRPr lang="zh-CN" altLang="en-US"/>
          </a:p>
        </p:txBody>
      </p:sp>
    </p:spTree>
  </p:cSld>
  <p:clrMapOvr>
    <a:masterClrMapping/>
  </p:clrMapOvr>
  <p:transition spd="slow" advTm="3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EFFA61-69D3-4E66-A86F-25F0307FC430}"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E17452-A6C7-4034-97E0-76AC8218ED99}" type="slidenum">
              <a:rPr lang="zh-CN" altLang="en-US"/>
              <a:pPr>
                <a:defRPr/>
              </a:pPr>
              <a:t>‹#›</a:t>
            </a:fld>
            <a:endParaRPr lang="zh-CN" altLang="en-US"/>
          </a:p>
        </p:txBody>
      </p:sp>
    </p:spTree>
  </p:cSld>
  <p:clrMapOvr>
    <a:masterClrMapping/>
  </p:clrMapOvr>
  <p:transition spd="slow" advTm="3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3"/>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2"/>
            <a:ext cx="85344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B2EA348E-C509-4D5C-847A-72D90C5DC416}"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6939CC03-E0A0-4CFD-A065-5BF6E5ED8DE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9"/>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A3FF5C12-2A1D-4DD2-9F33-2B9160CD5613}"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3C5B8812-7F93-44E6-99DE-3C37D5D66459}"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0B2478C6-A530-4607-BB0F-8F9017D03B44}" type="datetimeFigureOut">
              <a:rPr lang="zh-CN" altLang="en-US"/>
              <a:pPr>
                <a:defRPr/>
              </a:pPr>
              <a:t>2016/12/7 Wednesday</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63903FB4-1B2F-4F33-AB8D-6AF1E74F4187}"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4"/>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6" y="1535114"/>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3D19CE5A-1239-4B9B-91C3-8BAF434A72D7}" type="datetimeFigureOut">
              <a:rPr lang="zh-CN" altLang="en-US"/>
              <a:pPr>
                <a:defRPr/>
              </a:pPr>
              <a:t>2016/12/7 Wednesday</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2565DFDF-517A-4645-A40B-2A095B77E65F}"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B7465DB4-137F-43D2-B6BE-1A3AC55BDDD0}" type="datetimeFigureOut">
              <a:rPr lang="zh-CN" altLang="en-US"/>
              <a:pPr>
                <a:defRPr/>
              </a:pPr>
              <a:t>2016/12/7 Wednesday</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E11CCB40-8C74-4EB1-A41B-CA594EC364F7}"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860CFD77-5FBA-4973-8F7A-0599FFD03EE4}" type="datetimeFigureOut">
              <a:rPr lang="zh-CN" altLang="en-US"/>
              <a:pPr>
                <a:defRPr/>
              </a:pPr>
              <a:t>2016/12/7 Wednesday</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4" name="灯片编号占位符 3"/>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629671FC-0709-4A46-AC3C-3E4B14B11A93}"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B9412505-94A3-4EF9-820A-1BCF81BA4623}" type="datetimeFigureOut">
              <a:rPr lang="zh-CN" altLang="en-US"/>
              <a:pPr>
                <a:defRPr/>
              </a:pPr>
              <a:t>2016/12/7 Wednesday</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39BCC26D-18FF-499C-897D-271829829870}"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5"/>
            <a:ext cx="73152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20861F1E-9D4B-4686-8D54-7637511B8215}" type="datetimeFigureOut">
              <a:rPr lang="zh-CN" altLang="en-US"/>
              <a:pPr>
                <a:defRPr/>
              </a:pPr>
              <a:t>2016/12/7 Wednesday</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C3AE03D7-DA3B-4D7B-B34F-74BE92E68D5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6F0167-DCD2-4213-94C9-9CB46E501050}"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91FA0D-4411-471F-8759-8CA7592CF80D}" type="slidenum">
              <a:rPr lang="zh-CN" altLang="en-US"/>
              <a:pPr>
                <a:defRPr/>
              </a:pPr>
              <a:t>‹#›</a:t>
            </a:fld>
            <a:endParaRPr lang="zh-CN" altLang="en-US"/>
          </a:p>
        </p:txBody>
      </p:sp>
    </p:spTree>
  </p:cSld>
  <p:clrMapOvr>
    <a:masterClrMapping/>
  </p:clrMapOvr>
  <p:transition spd="slow" advTm="300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4E249052-EDBF-497B-ADE4-F0E82DAC71FB}"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C02C3E94-30C3-4F93-8816-A3EC98257CFF}"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宋体" charset="-122"/>
              </a:defRPr>
            </a:lvl1pPr>
          </a:lstStyle>
          <a:p>
            <a:pPr>
              <a:defRPr/>
            </a:pPr>
            <a:fld id="{DD5EBF62-75FC-42C1-B967-3FAF7E8221F2}"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charset="0"/>
                <a:ea typeface="宋体" charset="-122"/>
              </a:defRPr>
            </a:lvl1pPr>
          </a:lstStyle>
          <a:p>
            <a:pPr>
              <a:defRPr/>
            </a:pPr>
            <a:fld id="{955FD74B-407B-4655-9733-7E7571ACB66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A3BFC15-3799-4814-B41A-6E791924F30E}" type="datetimeFigureOut">
              <a:rPr lang="zh-CN" altLang="en-US"/>
              <a:pPr>
                <a:defRPr/>
              </a:pPr>
              <a:t>2016/12/7 Wednesday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399733-A068-4988-A67C-EA2CAFDF4609}" type="slidenum">
              <a:rPr lang="zh-CN" altLang="en-US"/>
              <a:pPr>
                <a:defRPr/>
              </a:pPr>
              <a:t>‹#›</a:t>
            </a:fld>
            <a:endParaRPr lang="zh-CN" altLang="en-US"/>
          </a:p>
        </p:txBody>
      </p:sp>
    </p:spTree>
  </p:cSld>
  <p:clrMapOvr>
    <a:masterClrMapping/>
  </p:clrMapOvr>
  <p:transition spd="slow"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62DA275-98E9-4A42-8B53-824ED72E1E90}" type="datetimeFigureOut">
              <a:rPr lang="zh-CN" altLang="en-US"/>
              <a:pPr>
                <a:defRPr/>
              </a:pPr>
              <a:t>2016/12/7 Wednesday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E0246B-43A5-41B4-87F9-9322B336DB84}" type="slidenum">
              <a:rPr lang="zh-CN" altLang="en-US"/>
              <a:pPr>
                <a:defRPr/>
              </a:pPr>
              <a:t>‹#›</a:t>
            </a:fld>
            <a:endParaRPr lang="zh-CN" altLang="en-US"/>
          </a:p>
        </p:txBody>
      </p:sp>
    </p:spTree>
  </p:cSld>
  <p:clrMapOvr>
    <a:masterClrMapping/>
  </p:clrMapOvr>
  <p:transition spd="slow"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2B59F04-5E62-450D-AF1F-183F1D6493BB}" type="datetimeFigureOut">
              <a:rPr lang="zh-CN" altLang="en-US"/>
              <a:pPr>
                <a:defRPr/>
              </a:pPr>
              <a:t>2016/12/7 Wednesday</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0B98AA7-DC5C-4599-804C-C7DCFB010300}" type="slidenum">
              <a:rPr lang="zh-CN" altLang="en-US"/>
              <a:pPr>
                <a:defRPr/>
              </a:pPr>
              <a:t>‹#›</a:t>
            </a:fld>
            <a:endParaRPr lang="zh-CN" altLang="en-US"/>
          </a:p>
        </p:txBody>
      </p:sp>
    </p:spTree>
  </p:cSld>
  <p:clrMapOvr>
    <a:masterClrMapping/>
  </p:clrMapOvr>
  <p:transition spd="slow" advTm="3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025B8E4-38DC-4E0A-8DB1-E2624A7F6F5F}" type="datetimeFigureOut">
              <a:rPr lang="zh-CN" altLang="en-US"/>
              <a:pPr>
                <a:defRPr/>
              </a:pPr>
              <a:t>2016/12/7 Wednesday</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4DBB110-911D-404F-9DC2-EF00F1606E3B}" type="slidenum">
              <a:rPr lang="zh-CN" altLang="en-US"/>
              <a:pPr>
                <a:defRPr/>
              </a:pPr>
              <a:t>‹#›</a:t>
            </a:fld>
            <a:endParaRPr lang="zh-CN" altLang="en-US"/>
          </a:p>
        </p:txBody>
      </p:sp>
    </p:spTree>
  </p:cSld>
  <p:clrMapOvr>
    <a:masterClrMapping/>
  </p:clrMapOvr>
  <p:transition spd="slow"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B6B0AD3-0FBE-4818-A614-79D065B6E04E}" type="datetimeFigureOut">
              <a:rPr lang="zh-CN" altLang="en-US"/>
              <a:pPr>
                <a:defRPr/>
              </a:pPr>
              <a:t>2016/12/7 Wednesday</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B362D0E-B1C2-404F-9CFC-3AFBC9504F88}" type="slidenum">
              <a:rPr lang="zh-CN" altLang="en-US"/>
              <a:pPr>
                <a:defRPr/>
              </a:pPr>
              <a:t>‹#›</a:t>
            </a:fld>
            <a:endParaRPr lang="zh-CN" altLang="en-US"/>
          </a:p>
        </p:txBody>
      </p:sp>
    </p:spTree>
  </p:cSld>
  <p:clrMapOvr>
    <a:masterClrMapping/>
  </p:clrMapOvr>
  <p:transition spd="slow"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30C21DB-DB63-4761-8BC4-58AF45516289}" type="datetimeFigureOut">
              <a:rPr lang="zh-CN" altLang="en-US"/>
              <a:pPr>
                <a:defRPr/>
              </a:pPr>
              <a:t>2016/12/7 Wednesday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9C23087-D452-4879-B2EE-EC4DC8BCE943}" type="slidenum">
              <a:rPr lang="zh-CN" altLang="en-US"/>
              <a:pPr>
                <a:defRPr/>
              </a:pPr>
              <a:t>‹#›</a:t>
            </a:fld>
            <a:endParaRPr lang="zh-CN" altLang="en-US"/>
          </a:p>
        </p:txBody>
      </p:sp>
    </p:spTree>
  </p:cSld>
  <p:clrMapOvr>
    <a:masterClrMapping/>
  </p:clrMapOvr>
  <p:transition spd="slow"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3786F6D-253D-4AE7-BE7E-9FE2F5F196A5}" type="datetimeFigureOut">
              <a:rPr lang="zh-CN" altLang="en-US"/>
              <a:pPr>
                <a:defRPr/>
              </a:pPr>
              <a:t>2016/12/7 Wednesday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BA9A05B-3BFA-4A4C-BEBF-B616776CCA08}" type="slidenum">
              <a:rPr lang="zh-CN" altLang="en-US"/>
              <a:pPr>
                <a:defRPr/>
              </a:pPr>
              <a:t>‹#›</a:t>
            </a:fld>
            <a:endParaRPr lang="zh-CN" altLang="en-US"/>
          </a:p>
        </p:txBody>
      </p:sp>
    </p:spTree>
  </p:cSld>
  <p:clrMapOvr>
    <a:masterClrMapping/>
  </p:clrMapOvr>
  <p:transition spd="slow"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D410684-1661-45A4-A04B-87D1BF1C8280}" type="datetimeFigureOut">
              <a:rPr lang="zh-CN" altLang="en-US"/>
              <a:pPr>
                <a:defRPr/>
              </a:pPr>
              <a:t>2016/12/7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AE443C2-9C4C-4D45-B619-2CF0A0822BF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80" r:id="rId2"/>
    <p:sldLayoutId id="2147483679" r:id="rId3"/>
    <p:sldLayoutId id="2147483678" r:id="rId4"/>
    <p:sldLayoutId id="2147483677" r:id="rId5"/>
    <p:sldLayoutId id="2147483676" r:id="rId6"/>
    <p:sldLayoutId id="2147483675" r:id="rId7"/>
    <p:sldLayoutId id="2147483674" r:id="rId8"/>
    <p:sldLayoutId id="2147483673" r:id="rId9"/>
    <p:sldLayoutId id="2147483672" r:id="rId10"/>
    <p:sldLayoutId id="2147483671" r:id="rId11"/>
  </p:sldLayoutIdLst>
  <p:transition spd="slow" advTm="3000">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ea typeface="宋体" charset="-122"/>
        </a:defRPr>
      </a:lvl2pPr>
      <a:lvl3pPr algn="l" rtl="0" eaLnBrk="0" fontAlgn="base" hangingPunct="0">
        <a:lnSpc>
          <a:spcPct val="90000"/>
        </a:lnSpc>
        <a:spcBef>
          <a:spcPct val="0"/>
        </a:spcBef>
        <a:spcAft>
          <a:spcPct val="0"/>
        </a:spcAft>
        <a:defRPr sz="4400">
          <a:solidFill>
            <a:schemeClr val="tx1"/>
          </a:solidFill>
          <a:latin typeface="Calibri Light"/>
          <a:ea typeface="宋体" charset="-122"/>
        </a:defRPr>
      </a:lvl3pPr>
      <a:lvl4pPr algn="l" rtl="0" eaLnBrk="0" fontAlgn="base" hangingPunct="0">
        <a:lnSpc>
          <a:spcPct val="90000"/>
        </a:lnSpc>
        <a:spcBef>
          <a:spcPct val="0"/>
        </a:spcBef>
        <a:spcAft>
          <a:spcPct val="0"/>
        </a:spcAft>
        <a:defRPr sz="4400">
          <a:solidFill>
            <a:schemeClr val="tx1"/>
          </a:solidFill>
          <a:latin typeface="Calibri Light"/>
          <a:ea typeface="宋体" charset="-122"/>
        </a:defRPr>
      </a:lvl4pPr>
      <a:lvl5pPr algn="l" rtl="0" eaLnBrk="0" fontAlgn="base" hangingPunct="0">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609600" y="1600200"/>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Calibri"/>
                <a:ea typeface="宋体"/>
              </a:defRPr>
            </a:lvl1pPr>
          </a:lstStyle>
          <a:p>
            <a:pPr>
              <a:defRPr/>
            </a:pPr>
            <a:fld id="{5C0A67AF-9346-4E58-A6F7-75D5AC2C4E08}" type="datetimeFigureOut">
              <a:rPr lang="zh-CN" altLang="en-US"/>
              <a:pPr>
                <a:defRPr/>
              </a:pPr>
              <a:t>2016/12/7 Wednesday</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ea typeface="宋体"/>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a:ea typeface="宋体"/>
              </a:defRPr>
            </a:lvl1pPr>
          </a:lstStyle>
          <a:p>
            <a:pPr>
              <a:defRPr/>
            </a:pPr>
            <a:fld id="{5F1C31F7-A244-4159-B5EA-6847031744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
          <p:cNvSpPr>
            <a:spLocks noChangeArrowheads="1"/>
          </p:cNvSpPr>
          <p:nvPr/>
        </p:nvSpPr>
        <p:spPr bwMode="auto">
          <a:xfrm>
            <a:off x="4895850" y="4337050"/>
            <a:ext cx="1201738" cy="701675"/>
          </a:xfrm>
          <a:prstGeom prst="rect">
            <a:avLst/>
          </a:prstGeom>
          <a:noFill/>
          <a:ln w="9525">
            <a:noFill/>
            <a:miter lim="800000"/>
            <a:headEnd/>
            <a:tailEnd/>
          </a:ln>
        </p:spPr>
        <p:txBody>
          <a:bodyPr wrap="none">
            <a:spAutoFit/>
          </a:bodyPr>
          <a:lstStyle/>
          <a:p>
            <a:pPr algn="ctr"/>
            <a:r>
              <a:rPr lang="en-US" altLang="zh-CN" sz="2000">
                <a:solidFill>
                  <a:schemeClr val="bg1"/>
                </a:solidFill>
                <a:latin typeface="微软雅黑" pitchFamily="34" charset="-122"/>
                <a:ea typeface="微软雅黑" pitchFamily="34" charset="-122"/>
              </a:rPr>
              <a:t>H51609 </a:t>
            </a:r>
          </a:p>
          <a:p>
            <a:pPr algn="ctr"/>
            <a:endParaRPr lang="zh-CN" altLang="en-US" sz="2000">
              <a:solidFill>
                <a:schemeClr val="bg1"/>
              </a:solidFill>
              <a:latin typeface="微软雅黑" pitchFamily="34" charset="-122"/>
              <a:ea typeface="微软雅黑" pitchFamily="34" charset="-122"/>
            </a:endParaRPr>
          </a:p>
        </p:txBody>
      </p:sp>
      <p:sp>
        <p:nvSpPr>
          <p:cNvPr id="25602" name="矩形 2"/>
          <p:cNvSpPr>
            <a:spLocks noChangeArrowheads="1"/>
          </p:cNvSpPr>
          <p:nvPr/>
        </p:nvSpPr>
        <p:spPr bwMode="auto">
          <a:xfrm>
            <a:off x="1417638" y="2317750"/>
            <a:ext cx="8020050" cy="762000"/>
          </a:xfrm>
          <a:prstGeom prst="rect">
            <a:avLst/>
          </a:prstGeom>
          <a:noFill/>
          <a:ln w="9525">
            <a:noFill/>
            <a:miter lim="800000"/>
            <a:headEnd/>
            <a:tailEnd/>
          </a:ln>
        </p:spPr>
        <p:txBody>
          <a:bodyPr>
            <a:spAutoFit/>
          </a:bodyPr>
          <a:lstStyle/>
          <a:p>
            <a:pPr algn="ctr"/>
            <a:r>
              <a:rPr lang="en-US" altLang="zh-CN" sz="4400">
                <a:solidFill>
                  <a:schemeClr val="bg1"/>
                </a:solidFill>
                <a:latin typeface="微软雅黑" pitchFamily="34" charset="-122"/>
                <a:ea typeface="微软雅黑" pitchFamily="34" charset="-122"/>
              </a:rPr>
              <a:t>DHC</a:t>
            </a:r>
            <a:r>
              <a:rPr lang="zh-CN" altLang="en-US" sz="4400">
                <a:solidFill>
                  <a:schemeClr val="bg1"/>
                </a:solidFill>
                <a:latin typeface="微软雅黑" pitchFamily="34" charset="-122"/>
                <a:ea typeface="微软雅黑" pitchFamily="34" charset="-122"/>
              </a:rPr>
              <a:t>网站分析</a:t>
            </a:r>
          </a:p>
        </p:txBody>
      </p:sp>
    </p:spTree>
  </p:cSld>
  <p:clrMapOvr>
    <a:masterClrMapping/>
  </p:clrMapOvr>
  <p:transition spd="slow"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68438" y="2238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18" name="文本框 4"/>
          <p:cNvSpPr txBox="1">
            <a:spLocks noChangeArrowheads="1"/>
          </p:cNvSpPr>
          <p:nvPr/>
        </p:nvSpPr>
        <p:spPr bwMode="auto">
          <a:xfrm>
            <a:off x="3544888" y="369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功能实现</a:t>
            </a:r>
            <a:r>
              <a:rPr lang="en-US" altLang="zh-CN" sz="4000">
                <a:solidFill>
                  <a:schemeClr val="bg1"/>
                </a:solidFill>
                <a:latin typeface="Roboto Th"/>
                <a:ea typeface="Roboto Th"/>
                <a:cs typeface="Roboto Th"/>
              </a:rPr>
              <a:t>- </a:t>
            </a:r>
            <a:r>
              <a:rPr lang="zh-CN" altLang="en-US" sz="4000">
                <a:solidFill>
                  <a:schemeClr val="bg1"/>
                </a:solidFill>
                <a:latin typeface="Roboto Th"/>
                <a:ea typeface="Roboto Th"/>
                <a:cs typeface="Roboto Th"/>
              </a:rPr>
              <a:t>详情页</a:t>
            </a:r>
            <a:endParaRPr lang="zh-CN" altLang="en-US" sz="4000">
              <a:solidFill>
                <a:schemeClr val="bg1"/>
              </a:solidFill>
              <a:latin typeface="Roboto Th"/>
              <a:ea typeface="GulimChe" pitchFamily="49" charset="-127"/>
            </a:endParaRPr>
          </a:p>
        </p:txBody>
      </p:sp>
      <p:sp>
        <p:nvSpPr>
          <p:cNvPr id="10" name="六边形 9"/>
          <p:cNvSpPr/>
          <p:nvPr/>
        </p:nvSpPr>
        <p:spPr>
          <a:xfrm>
            <a:off x="1004888" y="1282700"/>
            <a:ext cx="4745037" cy="4397375"/>
          </a:xfrm>
          <a:prstGeom prst="hexagon">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20" name="文本框 11"/>
          <p:cNvSpPr txBox="1">
            <a:spLocks noChangeArrowheads="1"/>
          </p:cNvSpPr>
          <p:nvPr/>
        </p:nvSpPr>
        <p:spPr bwMode="auto">
          <a:xfrm>
            <a:off x="1887538" y="2219325"/>
            <a:ext cx="3008312" cy="1581150"/>
          </a:xfrm>
          <a:prstGeom prst="rect">
            <a:avLst/>
          </a:prstGeom>
          <a:noFill/>
          <a:ln w="9525">
            <a:noFill/>
            <a:miter lim="800000"/>
            <a:headEnd/>
            <a:tailEnd/>
          </a:ln>
        </p:spPr>
        <p:txBody>
          <a:bodyPr>
            <a:spAutoFit/>
          </a:bodyPr>
          <a:lstStyle/>
          <a:p>
            <a:pPr algn="ctr"/>
            <a:r>
              <a:rPr lang="zh-CN" altLang="en-US" sz="1400">
                <a:solidFill>
                  <a:schemeClr val="bg1"/>
                </a:solidFill>
              </a:rPr>
              <a:t>商品详情页中能查看对应商品的信息，在该页面中可以对查看商品的用户评论信息，加入购物车以及自己对该商品进行评论。加入购物车和进行评论的行为，应当先判断是否在登录状态中，若在登录状态中才可以进行后续的操作。</a:t>
            </a:r>
          </a:p>
        </p:txBody>
      </p:sp>
      <p:pic>
        <p:nvPicPr>
          <p:cNvPr id="34821" name="Picture 7" descr="捕获"/>
          <p:cNvPicPr>
            <a:picLocks noChangeAspect="1" noChangeArrowheads="1"/>
          </p:cNvPicPr>
          <p:nvPr/>
        </p:nvPicPr>
        <p:blipFill>
          <a:blip r:embed="rId2"/>
          <a:srcRect/>
          <a:stretch>
            <a:fillRect/>
          </a:stretch>
        </p:blipFill>
        <p:spPr bwMode="auto">
          <a:xfrm>
            <a:off x="6157913" y="1382713"/>
            <a:ext cx="4113212" cy="4244975"/>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68438" y="2238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842" name="文本框 4"/>
          <p:cNvSpPr txBox="1">
            <a:spLocks noChangeArrowheads="1"/>
          </p:cNvSpPr>
          <p:nvPr/>
        </p:nvSpPr>
        <p:spPr bwMode="auto">
          <a:xfrm>
            <a:off x="3544888" y="369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功能实现</a:t>
            </a:r>
            <a:r>
              <a:rPr lang="en-US" altLang="zh-CN" sz="4000">
                <a:solidFill>
                  <a:schemeClr val="bg1"/>
                </a:solidFill>
                <a:latin typeface="Roboto Th"/>
                <a:ea typeface="Roboto Th"/>
                <a:cs typeface="Roboto Th"/>
              </a:rPr>
              <a:t>- </a:t>
            </a:r>
            <a:r>
              <a:rPr lang="zh-CN" altLang="en-US" sz="4000">
                <a:solidFill>
                  <a:schemeClr val="bg1"/>
                </a:solidFill>
                <a:latin typeface="Roboto Th"/>
                <a:ea typeface="Roboto Th"/>
                <a:cs typeface="Roboto Th"/>
              </a:rPr>
              <a:t>查看评论</a:t>
            </a:r>
            <a:endParaRPr lang="zh-CN" altLang="en-US" sz="4000">
              <a:solidFill>
                <a:schemeClr val="bg1"/>
              </a:solidFill>
              <a:latin typeface="Roboto Th"/>
              <a:ea typeface="GulimChe" pitchFamily="49" charset="-127"/>
            </a:endParaRPr>
          </a:p>
        </p:txBody>
      </p:sp>
      <p:sp>
        <p:nvSpPr>
          <p:cNvPr id="10" name="六边形 9"/>
          <p:cNvSpPr/>
          <p:nvPr/>
        </p:nvSpPr>
        <p:spPr>
          <a:xfrm>
            <a:off x="1004888" y="1282700"/>
            <a:ext cx="4745037" cy="4397375"/>
          </a:xfrm>
          <a:prstGeom prst="hexagon">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844" name="文本框 11"/>
          <p:cNvSpPr txBox="1">
            <a:spLocks noChangeArrowheads="1"/>
          </p:cNvSpPr>
          <p:nvPr/>
        </p:nvSpPr>
        <p:spPr bwMode="auto">
          <a:xfrm>
            <a:off x="1887538" y="2219325"/>
            <a:ext cx="3008312" cy="1368425"/>
          </a:xfrm>
          <a:prstGeom prst="rect">
            <a:avLst/>
          </a:prstGeom>
          <a:noFill/>
          <a:ln w="9525">
            <a:noFill/>
            <a:miter lim="800000"/>
            <a:headEnd/>
            <a:tailEnd/>
          </a:ln>
        </p:spPr>
        <p:txBody>
          <a:bodyPr>
            <a:spAutoFit/>
          </a:bodyPr>
          <a:lstStyle/>
          <a:p>
            <a:pPr algn="ctr"/>
            <a:r>
              <a:rPr lang="zh-CN" altLang="en-US" sz="1400">
                <a:solidFill>
                  <a:schemeClr val="bg1"/>
                </a:solidFill>
              </a:rPr>
              <a:t>评论的信息通过</a:t>
            </a:r>
            <a:r>
              <a:rPr lang="en-US" altLang="zh-CN" sz="1400">
                <a:solidFill>
                  <a:schemeClr val="bg1"/>
                </a:solidFill>
              </a:rPr>
              <a:t>ajax</a:t>
            </a:r>
            <a:r>
              <a:rPr lang="zh-CN" altLang="en-US" sz="1400">
                <a:solidFill>
                  <a:schemeClr val="bg1"/>
                </a:solidFill>
              </a:rPr>
              <a:t>，把数据拿下来，通过拼接字符串把最好生成的评论显示出来，同生成对应的按钮，按钮按下的同时，获取对应的页码值，把通过</a:t>
            </a:r>
            <a:r>
              <a:rPr lang="en-US" altLang="zh-CN" sz="1400">
                <a:solidFill>
                  <a:schemeClr val="bg1"/>
                </a:solidFill>
              </a:rPr>
              <a:t>ajax</a:t>
            </a:r>
            <a:r>
              <a:rPr lang="zh-CN" altLang="en-US" sz="1400">
                <a:solidFill>
                  <a:schemeClr val="bg1"/>
                </a:solidFill>
              </a:rPr>
              <a:t>的数据拿下来，获取对应的数据。</a:t>
            </a:r>
          </a:p>
        </p:txBody>
      </p:sp>
      <p:pic>
        <p:nvPicPr>
          <p:cNvPr id="35845" name="Picture 7" descr="捕获"/>
          <p:cNvPicPr>
            <a:picLocks noChangeAspect="1" noChangeArrowheads="1"/>
          </p:cNvPicPr>
          <p:nvPr/>
        </p:nvPicPr>
        <p:blipFill>
          <a:blip r:embed="rId2"/>
          <a:srcRect/>
          <a:stretch>
            <a:fillRect/>
          </a:stretch>
        </p:blipFill>
        <p:spPr bwMode="auto">
          <a:xfrm>
            <a:off x="5956300" y="1422400"/>
            <a:ext cx="5578475" cy="4422775"/>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68438" y="2238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866" name="文本框 4"/>
          <p:cNvSpPr txBox="1">
            <a:spLocks noChangeArrowheads="1"/>
          </p:cNvSpPr>
          <p:nvPr/>
        </p:nvSpPr>
        <p:spPr bwMode="auto">
          <a:xfrm>
            <a:off x="3544888" y="369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功能实现</a:t>
            </a:r>
            <a:r>
              <a:rPr lang="en-US" altLang="zh-CN" sz="4000">
                <a:solidFill>
                  <a:schemeClr val="bg1"/>
                </a:solidFill>
                <a:latin typeface="Roboto Th"/>
                <a:ea typeface="Roboto Th"/>
                <a:cs typeface="Roboto Th"/>
              </a:rPr>
              <a:t>- </a:t>
            </a:r>
            <a:r>
              <a:rPr lang="zh-CN" altLang="en-US" sz="4000">
                <a:solidFill>
                  <a:schemeClr val="bg1"/>
                </a:solidFill>
                <a:latin typeface="Roboto Th"/>
                <a:ea typeface="Roboto Th"/>
                <a:cs typeface="Roboto Th"/>
              </a:rPr>
              <a:t>用户评论</a:t>
            </a:r>
            <a:endParaRPr lang="zh-CN" altLang="en-US" sz="4000">
              <a:solidFill>
                <a:schemeClr val="bg1"/>
              </a:solidFill>
              <a:latin typeface="Roboto Th"/>
              <a:ea typeface="GulimChe" pitchFamily="49" charset="-127"/>
            </a:endParaRPr>
          </a:p>
        </p:txBody>
      </p:sp>
      <p:sp>
        <p:nvSpPr>
          <p:cNvPr id="10" name="六边形 9"/>
          <p:cNvSpPr/>
          <p:nvPr/>
        </p:nvSpPr>
        <p:spPr>
          <a:xfrm>
            <a:off x="1004888" y="1282700"/>
            <a:ext cx="4745037" cy="4397375"/>
          </a:xfrm>
          <a:prstGeom prst="hexagon">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868" name="文本框 11"/>
          <p:cNvSpPr txBox="1">
            <a:spLocks noChangeArrowheads="1"/>
          </p:cNvSpPr>
          <p:nvPr/>
        </p:nvSpPr>
        <p:spPr bwMode="auto">
          <a:xfrm>
            <a:off x="1887538" y="2219325"/>
            <a:ext cx="3008312" cy="1558925"/>
          </a:xfrm>
          <a:prstGeom prst="rect">
            <a:avLst/>
          </a:prstGeom>
          <a:noFill/>
          <a:ln w="9525">
            <a:noFill/>
            <a:miter lim="800000"/>
            <a:headEnd/>
            <a:tailEnd/>
          </a:ln>
        </p:spPr>
        <p:txBody>
          <a:bodyPr>
            <a:spAutoFit/>
          </a:bodyPr>
          <a:lstStyle/>
          <a:p>
            <a:pPr algn="ctr"/>
            <a:r>
              <a:rPr lang="zh-CN" altLang="en-US" sz="1600">
                <a:solidFill>
                  <a:schemeClr val="bg1"/>
                </a:solidFill>
              </a:rPr>
              <a:t>当评论的全部信息填好后，把所有的数据存储到</a:t>
            </a:r>
            <a:r>
              <a:rPr lang="en-US" altLang="zh-CN" sz="1600">
                <a:solidFill>
                  <a:schemeClr val="bg1"/>
                </a:solidFill>
              </a:rPr>
              <a:t>cookie</a:t>
            </a:r>
            <a:r>
              <a:rPr lang="zh-CN" altLang="en-US" sz="1600">
                <a:solidFill>
                  <a:schemeClr val="bg1"/>
                </a:solidFill>
              </a:rPr>
              <a:t>，然后跳转到查看评论的页面，把对应的</a:t>
            </a:r>
            <a:r>
              <a:rPr lang="en-US" altLang="zh-CN" sz="1600">
                <a:solidFill>
                  <a:schemeClr val="bg1"/>
                </a:solidFill>
              </a:rPr>
              <a:t>cookie</a:t>
            </a:r>
            <a:r>
              <a:rPr lang="zh-CN" altLang="en-US" sz="1600">
                <a:solidFill>
                  <a:schemeClr val="bg1"/>
                </a:solidFill>
              </a:rPr>
              <a:t>数据提取出来，再通过字符串的方式把评论的数据显示出来。</a:t>
            </a:r>
          </a:p>
        </p:txBody>
      </p:sp>
      <p:pic>
        <p:nvPicPr>
          <p:cNvPr id="36869" name="Picture 7" descr="捕获"/>
          <p:cNvPicPr>
            <a:picLocks noChangeAspect="1" noChangeArrowheads="1"/>
          </p:cNvPicPr>
          <p:nvPr/>
        </p:nvPicPr>
        <p:blipFill>
          <a:blip r:embed="rId2"/>
          <a:srcRect/>
          <a:stretch>
            <a:fillRect/>
          </a:stretch>
        </p:blipFill>
        <p:spPr bwMode="auto">
          <a:xfrm>
            <a:off x="5913438" y="1358900"/>
            <a:ext cx="4757737" cy="4968875"/>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68438" y="2238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890" name="文本框 4"/>
          <p:cNvSpPr txBox="1">
            <a:spLocks noChangeArrowheads="1"/>
          </p:cNvSpPr>
          <p:nvPr/>
        </p:nvSpPr>
        <p:spPr bwMode="auto">
          <a:xfrm>
            <a:off x="3544888" y="369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功能实现</a:t>
            </a:r>
            <a:r>
              <a:rPr lang="en-US" altLang="zh-CN" sz="4000">
                <a:solidFill>
                  <a:schemeClr val="bg1"/>
                </a:solidFill>
                <a:latin typeface="Roboto Th"/>
                <a:ea typeface="Roboto Th"/>
                <a:cs typeface="Roboto Th"/>
              </a:rPr>
              <a:t>- </a:t>
            </a:r>
            <a:r>
              <a:rPr lang="zh-CN" altLang="en-US" sz="4000">
                <a:solidFill>
                  <a:schemeClr val="bg1"/>
                </a:solidFill>
                <a:latin typeface="Roboto Th"/>
                <a:ea typeface="Roboto Th"/>
                <a:cs typeface="Roboto Th"/>
              </a:rPr>
              <a:t>购物车</a:t>
            </a:r>
            <a:endParaRPr lang="zh-CN" altLang="en-US" sz="4000">
              <a:solidFill>
                <a:schemeClr val="bg1"/>
              </a:solidFill>
              <a:latin typeface="Roboto Th"/>
              <a:ea typeface="GulimChe" pitchFamily="49" charset="-127"/>
            </a:endParaRPr>
          </a:p>
        </p:txBody>
      </p:sp>
      <p:sp>
        <p:nvSpPr>
          <p:cNvPr id="10" name="六边形 9"/>
          <p:cNvSpPr/>
          <p:nvPr/>
        </p:nvSpPr>
        <p:spPr>
          <a:xfrm>
            <a:off x="1004888" y="1282700"/>
            <a:ext cx="4745037" cy="4397375"/>
          </a:xfrm>
          <a:prstGeom prst="hexagon">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892" name="文本框 11"/>
          <p:cNvSpPr txBox="1">
            <a:spLocks noChangeArrowheads="1"/>
          </p:cNvSpPr>
          <p:nvPr/>
        </p:nvSpPr>
        <p:spPr bwMode="auto">
          <a:xfrm>
            <a:off x="1849438" y="1762125"/>
            <a:ext cx="3008312" cy="3495675"/>
          </a:xfrm>
          <a:prstGeom prst="rect">
            <a:avLst/>
          </a:prstGeom>
          <a:noFill/>
          <a:ln w="9525">
            <a:noFill/>
            <a:miter lim="800000"/>
            <a:headEnd/>
            <a:tailEnd/>
          </a:ln>
        </p:spPr>
        <p:txBody>
          <a:bodyPr>
            <a:spAutoFit/>
          </a:bodyPr>
          <a:lstStyle/>
          <a:p>
            <a:pPr algn="ctr"/>
            <a:r>
              <a:rPr lang="zh-CN" altLang="en-US" sz="1400">
                <a:solidFill>
                  <a:schemeClr val="bg1"/>
                </a:solidFill>
              </a:rPr>
              <a:t>在详情页或者列表页中，按下加入购物车按钮的时候，把对应商品的编号，数量，单价名称保存到</a:t>
            </a:r>
            <a:r>
              <a:rPr lang="en-US" altLang="zh-CN" sz="1400">
                <a:solidFill>
                  <a:schemeClr val="bg1"/>
                </a:solidFill>
              </a:rPr>
              <a:t>cookie</a:t>
            </a:r>
            <a:r>
              <a:rPr lang="zh-CN" altLang="en-US" sz="1400">
                <a:solidFill>
                  <a:schemeClr val="bg1"/>
                </a:solidFill>
              </a:rPr>
              <a:t>里。每次有新的商品添加到商品的时候，把就的对应</a:t>
            </a:r>
            <a:r>
              <a:rPr lang="en-US" altLang="zh-CN" sz="1400">
                <a:solidFill>
                  <a:schemeClr val="bg1"/>
                </a:solidFill>
              </a:rPr>
              <a:t>cookie</a:t>
            </a:r>
            <a:r>
              <a:rPr lang="zh-CN" altLang="en-US" sz="1400">
                <a:solidFill>
                  <a:schemeClr val="bg1"/>
                </a:solidFill>
              </a:rPr>
              <a:t>数据提取出来，转化成数组形式，添加数组，把数组转化成字符串，再转化成</a:t>
            </a:r>
            <a:r>
              <a:rPr lang="en-US" altLang="zh-CN" sz="1400">
                <a:solidFill>
                  <a:schemeClr val="bg1"/>
                </a:solidFill>
              </a:rPr>
              <a:t>cookie</a:t>
            </a:r>
            <a:r>
              <a:rPr lang="zh-CN" altLang="en-US" sz="1400">
                <a:solidFill>
                  <a:schemeClr val="bg1"/>
                </a:solidFill>
              </a:rPr>
              <a:t>数据。当进入到购物车页面的时候，判断购物车中是否有商品，有就显示加入购物车的全部商品，对应商品的单价、数量、编号、名称。最后还有一个总价的计算。当改变购物车的数量及删除商品的时候，总价和保存到</a:t>
            </a:r>
            <a:r>
              <a:rPr lang="en-US" altLang="zh-CN" sz="1400">
                <a:solidFill>
                  <a:schemeClr val="bg1"/>
                </a:solidFill>
              </a:rPr>
              <a:t>cookie</a:t>
            </a:r>
            <a:r>
              <a:rPr lang="zh-CN" altLang="en-US" sz="1400">
                <a:solidFill>
                  <a:schemeClr val="bg1"/>
                </a:solidFill>
              </a:rPr>
              <a:t>的商品的单价、数量、编号、名称也要进行改变</a:t>
            </a:r>
          </a:p>
        </p:txBody>
      </p:sp>
      <p:pic>
        <p:nvPicPr>
          <p:cNvPr id="37893" name="Picture 7" descr="捕获"/>
          <p:cNvPicPr>
            <a:picLocks noChangeAspect="1" noChangeArrowheads="1"/>
          </p:cNvPicPr>
          <p:nvPr/>
        </p:nvPicPr>
        <p:blipFill>
          <a:blip r:embed="rId2"/>
          <a:srcRect/>
          <a:stretch>
            <a:fillRect/>
          </a:stretch>
        </p:blipFill>
        <p:spPr bwMode="auto">
          <a:xfrm>
            <a:off x="5902325" y="2303463"/>
            <a:ext cx="4768850" cy="2711450"/>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987800" y="1392238"/>
            <a:ext cx="3192463" cy="319246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914" name="文本框 7"/>
          <p:cNvSpPr txBox="1">
            <a:spLocks noChangeArrowheads="1"/>
          </p:cNvSpPr>
          <p:nvPr/>
        </p:nvSpPr>
        <p:spPr bwMode="auto">
          <a:xfrm>
            <a:off x="3683000" y="2325688"/>
            <a:ext cx="3802063" cy="914400"/>
          </a:xfrm>
          <a:prstGeom prst="rect">
            <a:avLst/>
          </a:prstGeom>
          <a:noFill/>
          <a:ln w="9525">
            <a:noFill/>
            <a:miter lim="800000"/>
            <a:headEnd/>
            <a:tailEnd/>
          </a:ln>
        </p:spPr>
        <p:txBody>
          <a:bodyPr>
            <a:spAutoFit/>
          </a:bodyPr>
          <a:lstStyle/>
          <a:p>
            <a:pPr algn="ctr"/>
            <a:r>
              <a:rPr lang="zh-CN" altLang="en-US" sz="5400">
                <a:solidFill>
                  <a:schemeClr val="bg1"/>
                </a:solidFill>
              </a:rPr>
              <a:t>成果显示</a:t>
            </a:r>
          </a:p>
        </p:txBody>
      </p:sp>
    </p:spTree>
  </p:cSld>
  <p:clrMapOvr>
    <a:masterClrMapping/>
  </p:clrMapOvr>
  <p:transition spd="slow" advTm="3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框 6"/>
          <p:cNvSpPr txBox="1">
            <a:spLocks noChangeArrowheads="1"/>
          </p:cNvSpPr>
          <p:nvPr/>
        </p:nvSpPr>
        <p:spPr bwMode="auto">
          <a:xfrm>
            <a:off x="3171825" y="3246438"/>
            <a:ext cx="4967288" cy="1098550"/>
          </a:xfrm>
          <a:prstGeom prst="rect">
            <a:avLst/>
          </a:prstGeom>
          <a:noFill/>
          <a:ln w="9525">
            <a:noFill/>
            <a:miter lim="800000"/>
            <a:headEnd/>
            <a:tailEnd/>
          </a:ln>
        </p:spPr>
        <p:txBody>
          <a:bodyPr>
            <a:spAutoFit/>
          </a:bodyPr>
          <a:lstStyle/>
          <a:p>
            <a:pPr algn="ctr"/>
            <a:r>
              <a:rPr lang="en-US" altLang="zh-CN" sz="6600">
                <a:solidFill>
                  <a:schemeClr val="bg1"/>
                </a:solidFill>
                <a:latin typeface="Roboto Th"/>
                <a:ea typeface="Roboto Th"/>
                <a:cs typeface="Roboto Th"/>
              </a:rPr>
              <a:t>THANKS</a:t>
            </a:r>
            <a:endParaRPr lang="zh-CN" altLang="en-US" sz="6600">
              <a:solidFill>
                <a:schemeClr val="bg1"/>
              </a:solidFill>
              <a:latin typeface="Roboto Th"/>
              <a:ea typeface="微软雅黑" pitchFamily="34" charset="-122"/>
            </a:endParaRPr>
          </a:p>
        </p:txBody>
      </p:sp>
      <p:sp>
        <p:nvSpPr>
          <p:cNvPr id="39938" name="文本框 8"/>
          <p:cNvSpPr txBox="1">
            <a:spLocks noChangeArrowheads="1"/>
          </p:cNvSpPr>
          <p:nvPr/>
        </p:nvSpPr>
        <p:spPr bwMode="auto">
          <a:xfrm>
            <a:off x="7245350" y="2293938"/>
            <a:ext cx="1946275" cy="701675"/>
          </a:xfrm>
          <a:prstGeom prst="rect">
            <a:avLst/>
          </a:prstGeom>
          <a:noFill/>
          <a:ln w="9525">
            <a:noFill/>
            <a:miter lim="800000"/>
            <a:headEnd/>
            <a:tailEnd/>
          </a:ln>
        </p:spPr>
        <p:txBody>
          <a:bodyPr>
            <a:spAutoFit/>
          </a:bodyPr>
          <a:lstStyle/>
          <a:p>
            <a:pPr algn="ctr"/>
            <a:endParaRPr lang="en-US" altLang="zh-CN" sz="2000">
              <a:solidFill>
                <a:schemeClr val="bg1"/>
              </a:solidFill>
              <a:latin typeface="Roboto Th"/>
              <a:ea typeface="Roboto Th"/>
              <a:cs typeface="Roboto Th"/>
            </a:endParaRPr>
          </a:p>
          <a:p>
            <a:pPr algn="ctr"/>
            <a:endParaRPr lang="en-US" altLang="zh-CN" sz="2000">
              <a:solidFill>
                <a:schemeClr val="bg1"/>
              </a:solidFill>
              <a:latin typeface="Roboto Th"/>
              <a:ea typeface="Roboto Th"/>
              <a:cs typeface="Roboto Th"/>
            </a:endParaRPr>
          </a:p>
        </p:txBody>
      </p:sp>
      <p:sp>
        <p:nvSpPr>
          <p:cNvPr id="10" name="矩形 9"/>
          <p:cNvSpPr/>
          <p:nvPr/>
        </p:nvSpPr>
        <p:spPr>
          <a:xfrm>
            <a:off x="3557588" y="4354513"/>
            <a:ext cx="4195762" cy="4603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spd="slow"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6"/>
          <p:cNvSpPr txBox="1">
            <a:spLocks noChangeArrowheads="1"/>
          </p:cNvSpPr>
          <p:nvPr/>
        </p:nvSpPr>
        <p:spPr bwMode="auto">
          <a:xfrm>
            <a:off x="1016000" y="2489200"/>
            <a:ext cx="9906000" cy="1587500"/>
          </a:xfrm>
          <a:prstGeom prst="rect">
            <a:avLst/>
          </a:prstGeom>
          <a:noFill/>
          <a:ln w="9525">
            <a:noFill/>
            <a:miter lim="800000"/>
            <a:headEnd/>
            <a:tailEnd/>
          </a:ln>
        </p:spPr>
        <p:txBody>
          <a:bodyPr>
            <a:spAutoFit/>
          </a:bodyPr>
          <a:lstStyle/>
          <a:p>
            <a:pPr algn="ctr">
              <a:spcBef>
                <a:spcPct val="50000"/>
              </a:spcBef>
            </a:pPr>
            <a:r>
              <a:rPr lang="zh-CN" altLang="en-US" sz="2800">
                <a:solidFill>
                  <a:schemeClr val="bg1"/>
                </a:solidFill>
              </a:rPr>
              <a:t>本次项目介绍</a:t>
            </a:r>
          </a:p>
          <a:p>
            <a:pPr>
              <a:spcBef>
                <a:spcPct val="50000"/>
              </a:spcBef>
            </a:pPr>
            <a:r>
              <a:rPr lang="zh-CN" altLang="en-US" sz="2800">
                <a:solidFill>
                  <a:schemeClr val="bg1"/>
                </a:solidFill>
              </a:rPr>
              <a:t>      本次项目是做一个类电子商务的网站，电商网站的主要功能有登录</a:t>
            </a:r>
            <a:r>
              <a:rPr lang="en-US" altLang="zh-CN" sz="2800">
                <a:solidFill>
                  <a:schemeClr val="bg1"/>
                </a:solidFill>
              </a:rPr>
              <a:t>/</a:t>
            </a:r>
            <a:r>
              <a:rPr lang="zh-CN" altLang="en-US" sz="2800">
                <a:solidFill>
                  <a:schemeClr val="bg1"/>
                </a:solidFill>
              </a:rPr>
              <a:t>注册、商品搜索、商品购买、商品评论等功能。</a:t>
            </a:r>
          </a:p>
        </p:txBody>
      </p:sp>
    </p:spTree>
  </p:cSld>
  <p:clrMapOvr>
    <a:masterClrMapping/>
  </p:clrMapOvr>
  <p:transition spd="slow"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六边形 4"/>
          <p:cNvSpPr/>
          <p:nvPr/>
        </p:nvSpPr>
        <p:spPr>
          <a:xfrm>
            <a:off x="5559425" y="1519238"/>
            <a:ext cx="347663" cy="300037"/>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六边形 18"/>
          <p:cNvSpPr/>
          <p:nvPr/>
        </p:nvSpPr>
        <p:spPr>
          <a:xfrm>
            <a:off x="5559425" y="2670175"/>
            <a:ext cx="347663" cy="300038"/>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六边形 21"/>
          <p:cNvSpPr/>
          <p:nvPr/>
        </p:nvSpPr>
        <p:spPr>
          <a:xfrm>
            <a:off x="5559425" y="3897313"/>
            <a:ext cx="347663" cy="300037"/>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六边形 24"/>
          <p:cNvSpPr/>
          <p:nvPr/>
        </p:nvSpPr>
        <p:spPr>
          <a:xfrm>
            <a:off x="5559425" y="5065713"/>
            <a:ext cx="347663" cy="300037"/>
          </a:xfrm>
          <a:prstGeom prst="hexagon">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3" name="Text Box 16"/>
          <p:cNvSpPr txBox="1">
            <a:spLocks noChangeArrowheads="1"/>
          </p:cNvSpPr>
          <p:nvPr/>
        </p:nvSpPr>
        <p:spPr bwMode="auto">
          <a:xfrm>
            <a:off x="1409700" y="3149600"/>
            <a:ext cx="2857500" cy="519113"/>
          </a:xfrm>
          <a:prstGeom prst="rect">
            <a:avLst/>
          </a:prstGeom>
          <a:noFill/>
          <a:ln w="9525">
            <a:noFill/>
            <a:miter lim="800000"/>
            <a:headEnd/>
            <a:tailEnd/>
          </a:ln>
        </p:spPr>
        <p:txBody>
          <a:bodyPr>
            <a:spAutoFit/>
          </a:bodyPr>
          <a:lstStyle/>
          <a:p>
            <a:pPr algn="ctr">
              <a:spcBef>
                <a:spcPct val="50000"/>
              </a:spcBef>
            </a:pPr>
            <a:r>
              <a:rPr lang="zh-CN" altLang="en-US" sz="2800">
                <a:solidFill>
                  <a:schemeClr val="bg1"/>
                </a:solidFill>
              </a:rPr>
              <a:t>内容</a:t>
            </a:r>
          </a:p>
        </p:txBody>
      </p:sp>
      <p:sp>
        <p:nvSpPr>
          <p:cNvPr id="27654" name="Text Box 17"/>
          <p:cNvSpPr txBox="1">
            <a:spLocks noChangeArrowheads="1"/>
          </p:cNvSpPr>
          <p:nvPr/>
        </p:nvSpPr>
        <p:spPr bwMode="auto">
          <a:xfrm>
            <a:off x="6400800" y="1397000"/>
            <a:ext cx="2857500" cy="519113"/>
          </a:xfrm>
          <a:prstGeom prst="rect">
            <a:avLst/>
          </a:prstGeom>
          <a:noFill/>
          <a:ln w="9525">
            <a:noFill/>
            <a:miter lim="800000"/>
            <a:headEnd/>
            <a:tailEnd/>
          </a:ln>
        </p:spPr>
        <p:txBody>
          <a:bodyPr>
            <a:spAutoFit/>
          </a:bodyPr>
          <a:lstStyle/>
          <a:p>
            <a:pPr algn="ctr">
              <a:spcBef>
                <a:spcPct val="50000"/>
              </a:spcBef>
            </a:pPr>
            <a:r>
              <a:rPr lang="zh-CN" altLang="en-US" sz="2800">
                <a:solidFill>
                  <a:schemeClr val="bg1"/>
                </a:solidFill>
              </a:rPr>
              <a:t>构造</a:t>
            </a:r>
          </a:p>
        </p:txBody>
      </p:sp>
      <p:sp>
        <p:nvSpPr>
          <p:cNvPr id="27655" name="Text Box 20"/>
          <p:cNvSpPr txBox="1">
            <a:spLocks noChangeArrowheads="1"/>
          </p:cNvSpPr>
          <p:nvPr/>
        </p:nvSpPr>
        <p:spPr bwMode="auto">
          <a:xfrm>
            <a:off x="6413500" y="2540000"/>
            <a:ext cx="2857500" cy="519113"/>
          </a:xfrm>
          <a:prstGeom prst="rect">
            <a:avLst/>
          </a:prstGeom>
          <a:noFill/>
          <a:ln w="9525">
            <a:noFill/>
            <a:miter lim="800000"/>
            <a:headEnd/>
            <a:tailEnd/>
          </a:ln>
        </p:spPr>
        <p:txBody>
          <a:bodyPr>
            <a:spAutoFit/>
          </a:bodyPr>
          <a:lstStyle/>
          <a:p>
            <a:pPr algn="ctr">
              <a:spcBef>
                <a:spcPct val="50000"/>
              </a:spcBef>
            </a:pPr>
            <a:r>
              <a:rPr lang="zh-CN" altLang="en-US" sz="2800">
                <a:solidFill>
                  <a:schemeClr val="bg1"/>
                </a:solidFill>
              </a:rPr>
              <a:t>分析</a:t>
            </a:r>
          </a:p>
        </p:txBody>
      </p:sp>
      <p:sp>
        <p:nvSpPr>
          <p:cNvPr id="27656" name="Text Box 21"/>
          <p:cNvSpPr txBox="1">
            <a:spLocks noChangeArrowheads="1"/>
          </p:cNvSpPr>
          <p:nvPr/>
        </p:nvSpPr>
        <p:spPr bwMode="auto">
          <a:xfrm>
            <a:off x="6540500" y="4927600"/>
            <a:ext cx="2857500" cy="519113"/>
          </a:xfrm>
          <a:prstGeom prst="rect">
            <a:avLst/>
          </a:prstGeom>
          <a:noFill/>
          <a:ln w="9525">
            <a:noFill/>
            <a:miter lim="800000"/>
            <a:headEnd/>
            <a:tailEnd/>
          </a:ln>
        </p:spPr>
        <p:txBody>
          <a:bodyPr>
            <a:spAutoFit/>
          </a:bodyPr>
          <a:lstStyle/>
          <a:p>
            <a:pPr algn="ctr">
              <a:spcBef>
                <a:spcPct val="50000"/>
              </a:spcBef>
            </a:pPr>
            <a:r>
              <a:rPr lang="zh-CN" altLang="en-US" sz="2800">
                <a:solidFill>
                  <a:schemeClr val="bg1"/>
                </a:solidFill>
              </a:rPr>
              <a:t>成果显示</a:t>
            </a:r>
          </a:p>
        </p:txBody>
      </p:sp>
      <p:sp>
        <p:nvSpPr>
          <p:cNvPr id="27657" name="Text Box 22"/>
          <p:cNvSpPr txBox="1">
            <a:spLocks noChangeArrowheads="1"/>
          </p:cNvSpPr>
          <p:nvPr/>
        </p:nvSpPr>
        <p:spPr bwMode="auto">
          <a:xfrm>
            <a:off x="6527800" y="3771900"/>
            <a:ext cx="2857500" cy="519113"/>
          </a:xfrm>
          <a:prstGeom prst="rect">
            <a:avLst/>
          </a:prstGeom>
          <a:noFill/>
          <a:ln w="9525">
            <a:noFill/>
            <a:miter lim="800000"/>
            <a:headEnd/>
            <a:tailEnd/>
          </a:ln>
        </p:spPr>
        <p:txBody>
          <a:bodyPr>
            <a:spAutoFit/>
          </a:bodyPr>
          <a:lstStyle/>
          <a:p>
            <a:pPr algn="ctr">
              <a:spcBef>
                <a:spcPct val="50000"/>
              </a:spcBef>
            </a:pPr>
            <a:r>
              <a:rPr lang="zh-CN" altLang="en-US" sz="2800">
                <a:solidFill>
                  <a:schemeClr val="bg1"/>
                </a:solidFill>
              </a:rPr>
              <a:t>功能实现</a:t>
            </a:r>
          </a:p>
        </p:txBody>
      </p:sp>
    </p:spTree>
  </p:cSld>
  <p:clrMapOvr>
    <a:masterClrMapping/>
  </p:clrMapOvr>
  <p:transition spd="slow" advTm="3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74" name="文本框 4"/>
          <p:cNvSpPr txBox="1">
            <a:spLocks noChangeArrowheads="1"/>
          </p:cNvSpPr>
          <p:nvPr/>
        </p:nvSpPr>
        <p:spPr bwMode="auto">
          <a:xfrm>
            <a:off x="3570288" y="1004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构造 </a:t>
            </a:r>
            <a:endParaRPr lang="zh-CN" altLang="en-US" sz="4000">
              <a:solidFill>
                <a:schemeClr val="bg1"/>
              </a:solidFill>
              <a:latin typeface="Roboto Th"/>
              <a:ea typeface="GulimChe" pitchFamily="49" charset="-127"/>
            </a:endParaRPr>
          </a:p>
        </p:txBody>
      </p:sp>
      <p:sp>
        <p:nvSpPr>
          <p:cNvPr id="7" name="圆角矩形 6"/>
          <p:cNvSpPr/>
          <p:nvPr/>
        </p:nvSpPr>
        <p:spPr>
          <a:xfrm>
            <a:off x="1889125" y="2619375"/>
            <a:ext cx="2179638" cy="154305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圆角矩形 7"/>
          <p:cNvSpPr/>
          <p:nvPr/>
        </p:nvSpPr>
        <p:spPr>
          <a:xfrm>
            <a:off x="1889125" y="2619375"/>
            <a:ext cx="2179638" cy="3730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77" name="文本框 17"/>
          <p:cNvSpPr txBox="1">
            <a:spLocks noChangeArrowheads="1"/>
          </p:cNvSpPr>
          <p:nvPr/>
        </p:nvSpPr>
        <p:spPr bwMode="auto">
          <a:xfrm>
            <a:off x="2032000" y="3313113"/>
            <a:ext cx="1920875" cy="366712"/>
          </a:xfrm>
          <a:prstGeom prst="rect">
            <a:avLst/>
          </a:prstGeom>
          <a:noFill/>
          <a:ln w="9525">
            <a:noFill/>
            <a:miter lim="800000"/>
            <a:headEnd/>
            <a:tailEnd/>
          </a:ln>
        </p:spPr>
        <p:txBody>
          <a:bodyPr>
            <a:spAutoFit/>
          </a:bodyPr>
          <a:lstStyle/>
          <a:p>
            <a:pPr algn="ctr"/>
            <a:r>
              <a:rPr lang="zh-CN" altLang="en-US" b="1">
                <a:solidFill>
                  <a:schemeClr val="bg1"/>
                </a:solidFill>
                <a:latin typeface="Roboto Th"/>
                <a:ea typeface="Roboto Th"/>
                <a:cs typeface="Roboto Th"/>
              </a:rPr>
              <a:t>主页</a:t>
            </a:r>
            <a:endParaRPr lang="zh-CN" altLang="en-US" b="1">
              <a:solidFill>
                <a:schemeClr val="bg1"/>
              </a:solidFill>
              <a:latin typeface="Roboto Th"/>
            </a:endParaRPr>
          </a:p>
        </p:txBody>
      </p:sp>
      <p:sp>
        <p:nvSpPr>
          <p:cNvPr id="28678" name="文本框 18"/>
          <p:cNvSpPr txBox="1">
            <a:spLocks noChangeArrowheads="1"/>
          </p:cNvSpPr>
          <p:nvPr/>
        </p:nvSpPr>
        <p:spPr bwMode="auto">
          <a:xfrm>
            <a:off x="2024063" y="4138613"/>
            <a:ext cx="1916112" cy="304800"/>
          </a:xfrm>
          <a:prstGeom prst="rect">
            <a:avLst/>
          </a:prstGeom>
          <a:noFill/>
          <a:ln w="9525">
            <a:noFill/>
            <a:miter lim="800000"/>
            <a:headEnd/>
            <a:tailEnd/>
          </a:ln>
        </p:spPr>
        <p:txBody>
          <a:bodyPr>
            <a:spAutoFit/>
          </a:bodyPr>
          <a:lstStyle/>
          <a:p>
            <a:pPr algn="ctr"/>
            <a:endParaRPr lang="zh-CN" altLang="en-US" sz="1400">
              <a:solidFill>
                <a:schemeClr val="bg1"/>
              </a:solidFill>
              <a:latin typeface="Roboto Th"/>
              <a:ea typeface="微软雅黑" pitchFamily="34" charset="-122"/>
            </a:endParaRPr>
          </a:p>
        </p:txBody>
      </p:sp>
      <p:sp>
        <p:nvSpPr>
          <p:cNvPr id="2" name="圆角矩形 6"/>
          <p:cNvSpPr/>
          <p:nvPr/>
        </p:nvSpPr>
        <p:spPr>
          <a:xfrm>
            <a:off x="4479925" y="2606675"/>
            <a:ext cx="2179638" cy="154305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圆角矩形 7"/>
          <p:cNvSpPr/>
          <p:nvPr/>
        </p:nvSpPr>
        <p:spPr>
          <a:xfrm>
            <a:off x="4479925" y="2606675"/>
            <a:ext cx="2179638" cy="3857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81" name="文本框 17"/>
          <p:cNvSpPr txBox="1">
            <a:spLocks noChangeArrowheads="1"/>
          </p:cNvSpPr>
          <p:nvPr/>
        </p:nvSpPr>
        <p:spPr bwMode="auto">
          <a:xfrm>
            <a:off x="4622800" y="3325813"/>
            <a:ext cx="1920875" cy="366712"/>
          </a:xfrm>
          <a:prstGeom prst="rect">
            <a:avLst/>
          </a:prstGeom>
          <a:noFill/>
          <a:ln w="9525">
            <a:noFill/>
            <a:miter lim="800000"/>
            <a:headEnd/>
            <a:tailEnd/>
          </a:ln>
        </p:spPr>
        <p:txBody>
          <a:bodyPr>
            <a:spAutoFit/>
          </a:bodyPr>
          <a:lstStyle/>
          <a:p>
            <a:pPr algn="ctr"/>
            <a:r>
              <a:rPr lang="zh-CN" altLang="en-US" b="1">
                <a:solidFill>
                  <a:schemeClr val="bg1"/>
                </a:solidFill>
                <a:latin typeface="Roboto Th"/>
                <a:ea typeface="Roboto Th"/>
                <a:cs typeface="Roboto Th"/>
              </a:rPr>
              <a:t>注册</a:t>
            </a:r>
            <a:r>
              <a:rPr lang="en-US" altLang="zh-CN" b="1">
                <a:solidFill>
                  <a:schemeClr val="bg1"/>
                </a:solidFill>
                <a:latin typeface="Roboto Th"/>
                <a:ea typeface="Roboto Th"/>
                <a:cs typeface="Roboto Th"/>
              </a:rPr>
              <a:t>/</a:t>
            </a:r>
            <a:r>
              <a:rPr lang="zh-CN" altLang="en-US" b="1">
                <a:solidFill>
                  <a:schemeClr val="bg1"/>
                </a:solidFill>
                <a:latin typeface="Roboto Th"/>
                <a:ea typeface="Roboto Th"/>
                <a:cs typeface="Roboto Th"/>
              </a:rPr>
              <a:t>登录</a:t>
            </a:r>
            <a:endParaRPr lang="zh-CN" altLang="en-US" b="1">
              <a:solidFill>
                <a:schemeClr val="bg1"/>
              </a:solidFill>
              <a:latin typeface="Roboto Th"/>
            </a:endParaRPr>
          </a:p>
        </p:txBody>
      </p:sp>
      <p:sp>
        <p:nvSpPr>
          <p:cNvPr id="28682" name="文本框 18"/>
          <p:cNvSpPr txBox="1">
            <a:spLocks noChangeArrowheads="1"/>
          </p:cNvSpPr>
          <p:nvPr/>
        </p:nvSpPr>
        <p:spPr bwMode="auto">
          <a:xfrm>
            <a:off x="4614863" y="4125913"/>
            <a:ext cx="1916112" cy="304800"/>
          </a:xfrm>
          <a:prstGeom prst="rect">
            <a:avLst/>
          </a:prstGeom>
          <a:noFill/>
          <a:ln w="9525">
            <a:noFill/>
            <a:miter lim="800000"/>
            <a:headEnd/>
            <a:tailEnd/>
          </a:ln>
        </p:spPr>
        <p:txBody>
          <a:bodyPr>
            <a:spAutoFit/>
          </a:bodyPr>
          <a:lstStyle/>
          <a:p>
            <a:pPr algn="ctr"/>
            <a:endParaRPr lang="zh-CN" altLang="en-US" sz="1400">
              <a:solidFill>
                <a:schemeClr val="bg1"/>
              </a:solidFill>
              <a:latin typeface="Roboto Th"/>
              <a:ea typeface="微软雅黑" pitchFamily="34" charset="-122"/>
            </a:endParaRPr>
          </a:p>
        </p:txBody>
      </p:sp>
      <p:sp>
        <p:nvSpPr>
          <p:cNvPr id="5" name="圆角矩形 6"/>
          <p:cNvSpPr/>
          <p:nvPr/>
        </p:nvSpPr>
        <p:spPr>
          <a:xfrm>
            <a:off x="7197725" y="2632075"/>
            <a:ext cx="2179638" cy="154305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7"/>
          <p:cNvSpPr/>
          <p:nvPr/>
        </p:nvSpPr>
        <p:spPr>
          <a:xfrm>
            <a:off x="7197725" y="2632075"/>
            <a:ext cx="2179638" cy="3603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85" name="文本框 17"/>
          <p:cNvSpPr txBox="1">
            <a:spLocks noChangeArrowheads="1"/>
          </p:cNvSpPr>
          <p:nvPr/>
        </p:nvSpPr>
        <p:spPr bwMode="auto">
          <a:xfrm>
            <a:off x="7327900" y="3300413"/>
            <a:ext cx="1920875" cy="366712"/>
          </a:xfrm>
          <a:prstGeom prst="rect">
            <a:avLst/>
          </a:prstGeom>
          <a:noFill/>
          <a:ln w="9525">
            <a:noFill/>
            <a:miter lim="800000"/>
            <a:headEnd/>
            <a:tailEnd/>
          </a:ln>
        </p:spPr>
        <p:txBody>
          <a:bodyPr>
            <a:spAutoFit/>
          </a:bodyPr>
          <a:lstStyle/>
          <a:p>
            <a:pPr algn="ctr"/>
            <a:r>
              <a:rPr lang="zh-CN" altLang="en-US" b="1">
                <a:solidFill>
                  <a:schemeClr val="bg1"/>
                </a:solidFill>
                <a:latin typeface="Roboto Th"/>
                <a:ea typeface="Roboto Th"/>
                <a:cs typeface="Roboto Th"/>
              </a:rPr>
              <a:t>列表页</a:t>
            </a:r>
            <a:endParaRPr lang="zh-CN" altLang="en-US" b="1">
              <a:solidFill>
                <a:schemeClr val="bg1"/>
              </a:solidFill>
              <a:latin typeface="Roboto Th"/>
            </a:endParaRPr>
          </a:p>
        </p:txBody>
      </p:sp>
      <p:sp>
        <p:nvSpPr>
          <p:cNvPr id="28686" name="文本框 18"/>
          <p:cNvSpPr txBox="1">
            <a:spLocks noChangeArrowheads="1"/>
          </p:cNvSpPr>
          <p:nvPr/>
        </p:nvSpPr>
        <p:spPr bwMode="auto">
          <a:xfrm>
            <a:off x="7332663" y="4151313"/>
            <a:ext cx="1916112" cy="304800"/>
          </a:xfrm>
          <a:prstGeom prst="rect">
            <a:avLst/>
          </a:prstGeom>
          <a:noFill/>
          <a:ln w="9525">
            <a:noFill/>
            <a:miter lim="800000"/>
            <a:headEnd/>
            <a:tailEnd/>
          </a:ln>
        </p:spPr>
        <p:txBody>
          <a:bodyPr>
            <a:spAutoFit/>
          </a:bodyPr>
          <a:lstStyle/>
          <a:p>
            <a:pPr algn="ctr"/>
            <a:endParaRPr lang="zh-CN" altLang="en-US" sz="1400">
              <a:solidFill>
                <a:schemeClr val="bg1"/>
              </a:solidFill>
              <a:latin typeface="Roboto Th"/>
              <a:ea typeface="微软雅黑" pitchFamily="34" charset="-122"/>
            </a:endParaRPr>
          </a:p>
        </p:txBody>
      </p:sp>
      <p:sp>
        <p:nvSpPr>
          <p:cNvPr id="9" name="圆角矩形 6"/>
          <p:cNvSpPr/>
          <p:nvPr/>
        </p:nvSpPr>
        <p:spPr>
          <a:xfrm>
            <a:off x="6143625" y="4524375"/>
            <a:ext cx="2179638" cy="154305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7"/>
          <p:cNvSpPr/>
          <p:nvPr/>
        </p:nvSpPr>
        <p:spPr>
          <a:xfrm>
            <a:off x="6143625" y="4524375"/>
            <a:ext cx="2179638" cy="4746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89" name="文本框 17"/>
          <p:cNvSpPr txBox="1">
            <a:spLocks noChangeArrowheads="1"/>
          </p:cNvSpPr>
          <p:nvPr/>
        </p:nvSpPr>
        <p:spPr bwMode="auto">
          <a:xfrm>
            <a:off x="6299200" y="5205413"/>
            <a:ext cx="1920875" cy="366712"/>
          </a:xfrm>
          <a:prstGeom prst="rect">
            <a:avLst/>
          </a:prstGeom>
          <a:noFill/>
          <a:ln w="9525">
            <a:noFill/>
            <a:miter lim="800000"/>
            <a:headEnd/>
            <a:tailEnd/>
          </a:ln>
        </p:spPr>
        <p:txBody>
          <a:bodyPr>
            <a:spAutoFit/>
          </a:bodyPr>
          <a:lstStyle/>
          <a:p>
            <a:pPr algn="ctr"/>
            <a:r>
              <a:rPr lang="zh-CN" altLang="en-US" b="1">
                <a:solidFill>
                  <a:schemeClr val="bg1"/>
                </a:solidFill>
                <a:latin typeface="Roboto Th"/>
                <a:ea typeface="Roboto Th"/>
                <a:cs typeface="Roboto Th"/>
              </a:rPr>
              <a:t>详情页</a:t>
            </a:r>
            <a:endParaRPr lang="zh-CN" altLang="en-US" b="1">
              <a:solidFill>
                <a:schemeClr val="bg1"/>
              </a:solidFill>
              <a:latin typeface="Roboto Th"/>
            </a:endParaRPr>
          </a:p>
        </p:txBody>
      </p:sp>
      <p:sp>
        <p:nvSpPr>
          <p:cNvPr id="28690" name="文本框 18"/>
          <p:cNvSpPr txBox="1">
            <a:spLocks noChangeArrowheads="1"/>
          </p:cNvSpPr>
          <p:nvPr/>
        </p:nvSpPr>
        <p:spPr bwMode="auto">
          <a:xfrm>
            <a:off x="6278563" y="6043613"/>
            <a:ext cx="1916112" cy="304800"/>
          </a:xfrm>
          <a:prstGeom prst="rect">
            <a:avLst/>
          </a:prstGeom>
          <a:noFill/>
          <a:ln w="9525">
            <a:noFill/>
            <a:miter lim="800000"/>
            <a:headEnd/>
            <a:tailEnd/>
          </a:ln>
        </p:spPr>
        <p:txBody>
          <a:bodyPr>
            <a:spAutoFit/>
          </a:bodyPr>
          <a:lstStyle/>
          <a:p>
            <a:pPr algn="ctr"/>
            <a:endParaRPr lang="zh-CN" altLang="en-US" sz="1400">
              <a:solidFill>
                <a:schemeClr val="bg1"/>
              </a:solidFill>
              <a:latin typeface="Roboto Th"/>
              <a:ea typeface="微软雅黑" pitchFamily="34" charset="-122"/>
            </a:endParaRPr>
          </a:p>
        </p:txBody>
      </p:sp>
      <p:sp>
        <p:nvSpPr>
          <p:cNvPr id="11" name="圆角矩形 6"/>
          <p:cNvSpPr/>
          <p:nvPr/>
        </p:nvSpPr>
        <p:spPr>
          <a:xfrm>
            <a:off x="8734425" y="4511675"/>
            <a:ext cx="2179638" cy="154305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圆角矩形 7"/>
          <p:cNvSpPr/>
          <p:nvPr/>
        </p:nvSpPr>
        <p:spPr>
          <a:xfrm>
            <a:off x="8734425" y="4486275"/>
            <a:ext cx="2179638" cy="5381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93" name="文本框 17"/>
          <p:cNvSpPr txBox="1">
            <a:spLocks noChangeArrowheads="1"/>
          </p:cNvSpPr>
          <p:nvPr/>
        </p:nvSpPr>
        <p:spPr bwMode="auto">
          <a:xfrm>
            <a:off x="8826500" y="5230813"/>
            <a:ext cx="1920875" cy="366712"/>
          </a:xfrm>
          <a:prstGeom prst="rect">
            <a:avLst/>
          </a:prstGeom>
          <a:noFill/>
          <a:ln w="9525">
            <a:noFill/>
            <a:miter lim="800000"/>
            <a:headEnd/>
            <a:tailEnd/>
          </a:ln>
        </p:spPr>
        <p:txBody>
          <a:bodyPr>
            <a:spAutoFit/>
          </a:bodyPr>
          <a:lstStyle/>
          <a:p>
            <a:pPr algn="ctr"/>
            <a:r>
              <a:rPr lang="zh-CN" altLang="en-US" b="1">
                <a:solidFill>
                  <a:schemeClr val="bg1"/>
                </a:solidFill>
                <a:latin typeface="Roboto Th"/>
                <a:ea typeface="Roboto Th"/>
                <a:cs typeface="Roboto Th"/>
              </a:rPr>
              <a:t>购物车</a:t>
            </a:r>
            <a:endParaRPr lang="zh-CN" altLang="en-US" b="1">
              <a:solidFill>
                <a:schemeClr val="bg1"/>
              </a:solidFill>
              <a:latin typeface="Roboto Th"/>
            </a:endParaRPr>
          </a:p>
        </p:txBody>
      </p:sp>
      <p:sp>
        <p:nvSpPr>
          <p:cNvPr id="28694" name="文本框 18"/>
          <p:cNvSpPr txBox="1">
            <a:spLocks noChangeArrowheads="1"/>
          </p:cNvSpPr>
          <p:nvPr/>
        </p:nvSpPr>
        <p:spPr bwMode="auto">
          <a:xfrm>
            <a:off x="8869363" y="6030913"/>
            <a:ext cx="1916112" cy="304800"/>
          </a:xfrm>
          <a:prstGeom prst="rect">
            <a:avLst/>
          </a:prstGeom>
          <a:noFill/>
          <a:ln w="9525">
            <a:noFill/>
            <a:miter lim="800000"/>
            <a:headEnd/>
            <a:tailEnd/>
          </a:ln>
        </p:spPr>
        <p:txBody>
          <a:bodyPr>
            <a:spAutoFit/>
          </a:bodyPr>
          <a:lstStyle/>
          <a:p>
            <a:pPr algn="ctr"/>
            <a:endParaRPr lang="zh-CN" altLang="en-US" sz="1400">
              <a:solidFill>
                <a:schemeClr val="bg1"/>
              </a:solidFill>
              <a:latin typeface="Roboto Th"/>
              <a:ea typeface="微软雅黑" pitchFamily="34" charset="-122"/>
            </a:endParaRPr>
          </a:p>
        </p:txBody>
      </p:sp>
      <p:sp>
        <p:nvSpPr>
          <p:cNvPr id="13" name="圆角矩形 6"/>
          <p:cNvSpPr/>
          <p:nvPr/>
        </p:nvSpPr>
        <p:spPr>
          <a:xfrm>
            <a:off x="885825" y="4575175"/>
            <a:ext cx="2179638" cy="154305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圆角矩形 7"/>
          <p:cNvSpPr/>
          <p:nvPr/>
        </p:nvSpPr>
        <p:spPr>
          <a:xfrm>
            <a:off x="885825" y="4575175"/>
            <a:ext cx="2179638" cy="4746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97" name="文本框 17"/>
          <p:cNvSpPr txBox="1">
            <a:spLocks noChangeArrowheads="1"/>
          </p:cNvSpPr>
          <p:nvPr/>
        </p:nvSpPr>
        <p:spPr bwMode="auto">
          <a:xfrm>
            <a:off x="1041400" y="5256213"/>
            <a:ext cx="1920875" cy="366712"/>
          </a:xfrm>
          <a:prstGeom prst="rect">
            <a:avLst/>
          </a:prstGeom>
          <a:noFill/>
          <a:ln w="9525">
            <a:noFill/>
            <a:miter lim="800000"/>
            <a:headEnd/>
            <a:tailEnd/>
          </a:ln>
        </p:spPr>
        <p:txBody>
          <a:bodyPr>
            <a:spAutoFit/>
          </a:bodyPr>
          <a:lstStyle/>
          <a:p>
            <a:pPr algn="ctr"/>
            <a:r>
              <a:rPr lang="zh-CN" altLang="en-US" b="1">
                <a:solidFill>
                  <a:schemeClr val="bg1"/>
                </a:solidFill>
                <a:latin typeface="Roboto Th"/>
              </a:rPr>
              <a:t>网站头部</a:t>
            </a:r>
          </a:p>
        </p:txBody>
      </p:sp>
      <p:sp>
        <p:nvSpPr>
          <p:cNvPr id="15" name="圆角矩形 6"/>
          <p:cNvSpPr/>
          <p:nvPr/>
        </p:nvSpPr>
        <p:spPr>
          <a:xfrm>
            <a:off x="3413125" y="4575175"/>
            <a:ext cx="2179638" cy="154305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7"/>
          <p:cNvSpPr/>
          <p:nvPr/>
        </p:nvSpPr>
        <p:spPr>
          <a:xfrm>
            <a:off x="3413125" y="4575175"/>
            <a:ext cx="2179638" cy="474663"/>
          </a:xfrm>
          <a:prstGeom prst="roundRect">
            <a:avLst>
              <a:gd name="adj" fmla="val 666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700" name="文本框 17"/>
          <p:cNvSpPr txBox="1">
            <a:spLocks noChangeArrowheads="1"/>
          </p:cNvSpPr>
          <p:nvPr/>
        </p:nvSpPr>
        <p:spPr bwMode="auto">
          <a:xfrm>
            <a:off x="3568700" y="5256213"/>
            <a:ext cx="1920875" cy="366712"/>
          </a:xfrm>
          <a:prstGeom prst="rect">
            <a:avLst/>
          </a:prstGeom>
          <a:noFill/>
          <a:ln w="9525">
            <a:noFill/>
            <a:miter lim="800000"/>
            <a:headEnd/>
            <a:tailEnd/>
          </a:ln>
        </p:spPr>
        <p:txBody>
          <a:bodyPr>
            <a:spAutoFit/>
          </a:bodyPr>
          <a:lstStyle/>
          <a:p>
            <a:pPr algn="ctr"/>
            <a:r>
              <a:rPr lang="zh-CN" altLang="en-US" b="1">
                <a:solidFill>
                  <a:schemeClr val="bg1"/>
                </a:solidFill>
                <a:latin typeface="Roboto Th"/>
                <a:ea typeface="Roboto Th"/>
                <a:cs typeface="Roboto Th"/>
              </a:rPr>
              <a:t>网站底部</a:t>
            </a:r>
            <a:endParaRPr lang="zh-CN" altLang="en-US" b="1">
              <a:solidFill>
                <a:schemeClr val="bg1"/>
              </a:solidFill>
              <a:latin typeface="Roboto Th"/>
            </a:endParaRPr>
          </a:p>
        </p:txBody>
      </p:sp>
    </p:spTree>
  </p:cSld>
  <p:clrMapOvr>
    <a:masterClrMapping/>
  </p:clrMapOvr>
  <p:transition spd="slow" advTm="3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17638" y="1603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698" name="文本框 4"/>
          <p:cNvSpPr txBox="1">
            <a:spLocks noChangeArrowheads="1"/>
          </p:cNvSpPr>
          <p:nvPr/>
        </p:nvSpPr>
        <p:spPr bwMode="auto">
          <a:xfrm>
            <a:off x="3506788" y="2936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分析 </a:t>
            </a:r>
            <a:endParaRPr lang="zh-CN" altLang="en-US" sz="4000">
              <a:solidFill>
                <a:schemeClr val="bg1"/>
              </a:solidFill>
              <a:latin typeface="Roboto Th"/>
              <a:ea typeface="GulimChe" pitchFamily="49" charset="-127"/>
            </a:endParaRPr>
          </a:p>
        </p:txBody>
      </p:sp>
      <p:grpSp>
        <p:nvGrpSpPr>
          <p:cNvPr id="29699" name="组合 21"/>
          <p:cNvGrpSpPr>
            <a:grpSpLocks/>
          </p:cNvGrpSpPr>
          <p:nvPr/>
        </p:nvGrpSpPr>
        <p:grpSpPr bwMode="auto">
          <a:xfrm>
            <a:off x="1970088" y="1381125"/>
            <a:ext cx="1920875" cy="1630363"/>
            <a:chOff x="1777687" y="2504594"/>
            <a:chExt cx="1920240" cy="1630445"/>
          </a:xfrm>
        </p:grpSpPr>
        <p:grpSp>
          <p:nvGrpSpPr>
            <p:cNvPr id="29737" name="组合 10"/>
            <p:cNvGrpSpPr>
              <a:grpSpLocks/>
            </p:cNvGrpSpPr>
            <p:nvPr/>
          </p:nvGrpSpPr>
          <p:grpSpPr bwMode="auto">
            <a:xfrm>
              <a:off x="1792149" y="2504594"/>
              <a:ext cx="1891317" cy="1630445"/>
              <a:chOff x="1408177" y="1698082"/>
              <a:chExt cx="1431102" cy="1233708"/>
            </a:xfrm>
          </p:grpSpPr>
          <p:sp>
            <p:nvSpPr>
              <p:cNvPr id="2" name="六边形 17"/>
              <p:cNvSpPr/>
              <p:nvPr/>
            </p:nvSpPr>
            <p:spPr>
              <a:xfrm>
                <a:off x="1538930" y="1779769"/>
                <a:ext cx="1169595" cy="1007869"/>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六边形 18"/>
              <p:cNvSpPr/>
              <p:nvPr/>
            </p:nvSpPr>
            <p:spPr>
              <a:xfrm>
                <a:off x="1408041"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738" name="文本框 7"/>
            <p:cNvSpPr txBox="1">
              <a:spLocks noChangeArrowheads="1"/>
            </p:cNvSpPr>
            <p:nvPr/>
          </p:nvSpPr>
          <p:spPr bwMode="auto">
            <a:xfrm>
              <a:off x="1777687" y="3130101"/>
              <a:ext cx="1920240" cy="366731"/>
            </a:xfrm>
            <a:prstGeom prst="rect">
              <a:avLst/>
            </a:prstGeom>
            <a:noFill/>
            <a:ln w="9525">
              <a:noFill/>
              <a:miter lim="800000"/>
              <a:headEnd/>
              <a:tailEnd/>
            </a:ln>
          </p:spPr>
          <p:txBody>
            <a:bodyPr>
              <a:spAutoFit/>
            </a:bodyPr>
            <a:lstStyle/>
            <a:p>
              <a:pPr algn="ctr"/>
              <a:r>
                <a:rPr lang="zh-CN" altLang="en-US" b="1">
                  <a:solidFill>
                    <a:schemeClr val="bg1"/>
                  </a:solidFill>
                  <a:latin typeface="Roboto Th"/>
                  <a:ea typeface="Roboto Th"/>
                  <a:cs typeface="Roboto Th"/>
                </a:rPr>
                <a:t>主页</a:t>
              </a:r>
              <a:endParaRPr lang="zh-CN" altLang="en-US" b="1">
                <a:solidFill>
                  <a:schemeClr val="bg1"/>
                </a:solidFill>
                <a:latin typeface="Roboto Th"/>
              </a:endParaRPr>
            </a:p>
          </p:txBody>
        </p:sp>
      </p:grpSp>
      <p:grpSp>
        <p:nvGrpSpPr>
          <p:cNvPr id="29700" name="组合 20"/>
          <p:cNvGrpSpPr>
            <a:grpSpLocks/>
          </p:cNvGrpSpPr>
          <p:nvPr/>
        </p:nvGrpSpPr>
        <p:grpSpPr bwMode="auto">
          <a:xfrm>
            <a:off x="8039100" y="1339850"/>
            <a:ext cx="1920875" cy="1630363"/>
            <a:chOff x="8141266" y="2545850"/>
            <a:chExt cx="1920240" cy="1630445"/>
          </a:xfrm>
        </p:grpSpPr>
        <p:grpSp>
          <p:nvGrpSpPr>
            <p:cNvPr id="29733" name="组合 11"/>
            <p:cNvGrpSpPr>
              <a:grpSpLocks/>
            </p:cNvGrpSpPr>
            <p:nvPr/>
          </p:nvGrpSpPr>
          <p:grpSpPr bwMode="auto">
            <a:xfrm>
              <a:off x="8141266" y="2545850"/>
              <a:ext cx="1891317" cy="1630445"/>
              <a:chOff x="1408177" y="1698082"/>
              <a:chExt cx="1431102" cy="1233708"/>
            </a:xfrm>
          </p:grpSpPr>
          <p:sp>
            <p:nvSpPr>
              <p:cNvPr id="16" name="六边形 15"/>
              <p:cNvSpPr/>
              <p:nvPr/>
            </p:nvSpPr>
            <p:spPr>
              <a:xfrm>
                <a:off x="1539066" y="1779769"/>
                <a:ext cx="1169595" cy="1007869"/>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六边形 16"/>
              <p:cNvSpPr/>
              <p:nvPr/>
            </p:nvSpPr>
            <p:spPr>
              <a:xfrm>
                <a:off x="1408177"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734" name="文本框 8"/>
            <p:cNvSpPr txBox="1">
              <a:spLocks noChangeArrowheads="1"/>
            </p:cNvSpPr>
            <p:nvPr/>
          </p:nvSpPr>
          <p:spPr bwMode="auto">
            <a:xfrm>
              <a:off x="8141266" y="3171357"/>
              <a:ext cx="1920240" cy="366731"/>
            </a:xfrm>
            <a:prstGeom prst="rect">
              <a:avLst/>
            </a:prstGeom>
            <a:noFill/>
            <a:ln w="9525">
              <a:noFill/>
              <a:miter lim="800000"/>
              <a:headEnd/>
              <a:tailEnd/>
            </a:ln>
          </p:spPr>
          <p:txBody>
            <a:bodyPr>
              <a:spAutoFit/>
            </a:bodyPr>
            <a:lstStyle/>
            <a:p>
              <a:pPr algn="ctr"/>
              <a:r>
                <a:rPr lang="zh-CN" altLang="en-US" b="1">
                  <a:solidFill>
                    <a:schemeClr val="bg1"/>
                  </a:solidFill>
                </a:rPr>
                <a:t>列表页</a:t>
              </a:r>
            </a:p>
          </p:txBody>
        </p:sp>
      </p:grpSp>
      <p:grpSp>
        <p:nvGrpSpPr>
          <p:cNvPr id="29701" name="组合 19"/>
          <p:cNvGrpSpPr>
            <a:grpSpLocks/>
          </p:cNvGrpSpPr>
          <p:nvPr/>
        </p:nvGrpSpPr>
        <p:grpSpPr bwMode="auto">
          <a:xfrm>
            <a:off x="5005388" y="1298575"/>
            <a:ext cx="1920875" cy="1630363"/>
            <a:chOff x="4336451" y="4068481"/>
            <a:chExt cx="1920240" cy="1630445"/>
          </a:xfrm>
        </p:grpSpPr>
        <p:grpSp>
          <p:nvGrpSpPr>
            <p:cNvPr id="29729" name="组合 12"/>
            <p:cNvGrpSpPr>
              <a:grpSpLocks/>
            </p:cNvGrpSpPr>
            <p:nvPr/>
          </p:nvGrpSpPr>
          <p:grpSpPr bwMode="auto">
            <a:xfrm>
              <a:off x="4336451" y="4068481"/>
              <a:ext cx="1891317" cy="1630445"/>
              <a:chOff x="1408177" y="1698082"/>
              <a:chExt cx="1431102" cy="1233708"/>
            </a:xfrm>
          </p:grpSpPr>
          <p:sp>
            <p:nvSpPr>
              <p:cNvPr id="14" name="六边形 13"/>
              <p:cNvSpPr/>
              <p:nvPr/>
            </p:nvSpPr>
            <p:spPr>
              <a:xfrm>
                <a:off x="1539066" y="1779769"/>
                <a:ext cx="1169595" cy="1007869"/>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六边形 14"/>
              <p:cNvSpPr/>
              <p:nvPr/>
            </p:nvSpPr>
            <p:spPr>
              <a:xfrm>
                <a:off x="1408177"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730" name="文本框 9"/>
            <p:cNvSpPr txBox="1">
              <a:spLocks noChangeArrowheads="1"/>
            </p:cNvSpPr>
            <p:nvPr/>
          </p:nvSpPr>
          <p:spPr bwMode="auto">
            <a:xfrm>
              <a:off x="4336451" y="4744790"/>
              <a:ext cx="1920240" cy="366731"/>
            </a:xfrm>
            <a:prstGeom prst="rect">
              <a:avLst/>
            </a:prstGeom>
            <a:noFill/>
            <a:ln w="9525">
              <a:noFill/>
              <a:miter lim="800000"/>
              <a:headEnd/>
              <a:tailEnd/>
            </a:ln>
          </p:spPr>
          <p:txBody>
            <a:bodyPr>
              <a:spAutoFit/>
            </a:bodyPr>
            <a:lstStyle/>
            <a:p>
              <a:pPr algn="ctr"/>
              <a:r>
                <a:rPr lang="zh-CN" altLang="en-US" b="1">
                  <a:solidFill>
                    <a:schemeClr val="bg1"/>
                  </a:solidFill>
                </a:rPr>
                <a:t>注册</a:t>
              </a:r>
              <a:r>
                <a:rPr lang="en-US" altLang="zh-CN" b="1">
                  <a:solidFill>
                    <a:schemeClr val="bg1"/>
                  </a:solidFill>
                </a:rPr>
                <a:t>/</a:t>
              </a:r>
              <a:r>
                <a:rPr lang="zh-CN" altLang="en-US" b="1">
                  <a:solidFill>
                    <a:schemeClr val="bg1"/>
                  </a:solidFill>
                </a:rPr>
                <a:t>登录</a:t>
              </a:r>
            </a:p>
          </p:txBody>
        </p:sp>
      </p:grpSp>
      <p:sp>
        <p:nvSpPr>
          <p:cNvPr id="29702" name="文本框 22"/>
          <p:cNvSpPr txBox="1">
            <a:spLocks noChangeArrowheads="1"/>
          </p:cNvSpPr>
          <p:nvPr/>
        </p:nvSpPr>
        <p:spPr bwMode="auto">
          <a:xfrm>
            <a:off x="1960563" y="3119438"/>
            <a:ext cx="1916112" cy="730250"/>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微软雅黑" pitchFamily="34" charset="-122"/>
              </a:rPr>
              <a:t>主页除了有商品的动画效果功能和商品的链接外。</a:t>
            </a:r>
          </a:p>
        </p:txBody>
      </p:sp>
      <p:sp>
        <p:nvSpPr>
          <p:cNvPr id="29703" name="文本框 23"/>
          <p:cNvSpPr txBox="1">
            <a:spLocks noChangeArrowheads="1"/>
          </p:cNvSpPr>
          <p:nvPr/>
        </p:nvSpPr>
        <p:spPr bwMode="auto">
          <a:xfrm>
            <a:off x="5005388" y="3119438"/>
            <a:ext cx="1916112" cy="1368425"/>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微软雅黑" pitchFamily="34" charset="-122"/>
              </a:rPr>
              <a:t>当商品加入购物车的时候和需要对该商品进行评价的时候需要登录和注册功能，确保商品和品论是一一对应的。</a:t>
            </a:r>
          </a:p>
        </p:txBody>
      </p:sp>
      <p:sp>
        <p:nvSpPr>
          <p:cNvPr id="29704" name="文本框 24"/>
          <p:cNvSpPr txBox="1">
            <a:spLocks noChangeArrowheads="1"/>
          </p:cNvSpPr>
          <p:nvPr/>
        </p:nvSpPr>
        <p:spPr bwMode="auto">
          <a:xfrm>
            <a:off x="8050213" y="3119438"/>
            <a:ext cx="1914525" cy="1368425"/>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Roboto Th"/>
                <a:cs typeface="Roboto Th"/>
              </a:rPr>
              <a:t>根据主页搜索的内容对应所需要的商品；，在列表中对应的商品能和对应商品进行链接或者可以进行购买。</a:t>
            </a:r>
            <a:endParaRPr lang="zh-CN" altLang="en-US" sz="1400">
              <a:solidFill>
                <a:schemeClr val="bg1"/>
              </a:solidFill>
              <a:latin typeface="Roboto Th"/>
              <a:ea typeface="微软雅黑" pitchFamily="34" charset="-122"/>
            </a:endParaRPr>
          </a:p>
        </p:txBody>
      </p:sp>
      <p:grpSp>
        <p:nvGrpSpPr>
          <p:cNvPr id="29705" name="组合 21"/>
          <p:cNvGrpSpPr>
            <a:grpSpLocks/>
          </p:cNvGrpSpPr>
          <p:nvPr/>
        </p:nvGrpSpPr>
        <p:grpSpPr bwMode="auto">
          <a:xfrm>
            <a:off x="3201988" y="3959225"/>
            <a:ext cx="1920875" cy="1630363"/>
            <a:chOff x="1777687" y="2504594"/>
            <a:chExt cx="1920240" cy="1630445"/>
          </a:xfrm>
        </p:grpSpPr>
        <p:grpSp>
          <p:nvGrpSpPr>
            <p:cNvPr id="29725" name="组合 10"/>
            <p:cNvGrpSpPr>
              <a:grpSpLocks/>
            </p:cNvGrpSpPr>
            <p:nvPr/>
          </p:nvGrpSpPr>
          <p:grpSpPr bwMode="auto">
            <a:xfrm>
              <a:off x="1792149" y="2504594"/>
              <a:ext cx="1891317" cy="1630445"/>
              <a:chOff x="1408177" y="1698082"/>
              <a:chExt cx="1431102" cy="1233708"/>
            </a:xfrm>
          </p:grpSpPr>
          <p:sp>
            <p:nvSpPr>
              <p:cNvPr id="7" name="六边形 17"/>
              <p:cNvSpPr/>
              <p:nvPr/>
            </p:nvSpPr>
            <p:spPr>
              <a:xfrm>
                <a:off x="1538930" y="1779769"/>
                <a:ext cx="1169595" cy="1007869"/>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六边形 18"/>
              <p:cNvSpPr/>
              <p:nvPr/>
            </p:nvSpPr>
            <p:spPr>
              <a:xfrm>
                <a:off x="1408041"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726" name="文本框 7"/>
            <p:cNvSpPr txBox="1">
              <a:spLocks noChangeArrowheads="1"/>
            </p:cNvSpPr>
            <p:nvPr/>
          </p:nvSpPr>
          <p:spPr bwMode="auto">
            <a:xfrm>
              <a:off x="1777687" y="3130101"/>
              <a:ext cx="1920240" cy="366731"/>
            </a:xfrm>
            <a:prstGeom prst="rect">
              <a:avLst/>
            </a:prstGeom>
            <a:noFill/>
            <a:ln w="9525">
              <a:noFill/>
              <a:miter lim="800000"/>
              <a:headEnd/>
              <a:tailEnd/>
            </a:ln>
          </p:spPr>
          <p:txBody>
            <a:bodyPr>
              <a:spAutoFit/>
            </a:bodyPr>
            <a:lstStyle/>
            <a:p>
              <a:pPr algn="ctr"/>
              <a:r>
                <a:rPr lang="zh-CN" altLang="en-US" b="1">
                  <a:solidFill>
                    <a:schemeClr val="bg1"/>
                  </a:solidFill>
                  <a:latin typeface="Roboto Th"/>
                </a:rPr>
                <a:t>详情页</a:t>
              </a:r>
            </a:p>
          </p:txBody>
        </p:sp>
      </p:grpSp>
      <p:sp>
        <p:nvSpPr>
          <p:cNvPr id="29706" name="文本框 22"/>
          <p:cNvSpPr txBox="1">
            <a:spLocks noChangeArrowheads="1"/>
          </p:cNvSpPr>
          <p:nvPr/>
        </p:nvSpPr>
        <p:spPr bwMode="auto">
          <a:xfrm>
            <a:off x="3192463" y="5697538"/>
            <a:ext cx="1916112" cy="1155700"/>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微软雅黑" pitchFamily="34" charset="-122"/>
              </a:rPr>
              <a:t>进入到商品对应的详细介绍的页面，在该页面中能进行评论和把商品加入到购物车中。</a:t>
            </a:r>
          </a:p>
        </p:txBody>
      </p:sp>
      <p:grpSp>
        <p:nvGrpSpPr>
          <p:cNvPr id="29707" name="组合 21"/>
          <p:cNvGrpSpPr>
            <a:grpSpLocks/>
          </p:cNvGrpSpPr>
          <p:nvPr/>
        </p:nvGrpSpPr>
        <p:grpSpPr bwMode="auto">
          <a:xfrm>
            <a:off x="6503988" y="3963988"/>
            <a:ext cx="1920875" cy="1630362"/>
            <a:chOff x="1777687" y="2504594"/>
            <a:chExt cx="1920240" cy="1630445"/>
          </a:xfrm>
        </p:grpSpPr>
        <p:grpSp>
          <p:nvGrpSpPr>
            <p:cNvPr id="29721" name="组合 10"/>
            <p:cNvGrpSpPr>
              <a:grpSpLocks/>
            </p:cNvGrpSpPr>
            <p:nvPr/>
          </p:nvGrpSpPr>
          <p:grpSpPr bwMode="auto">
            <a:xfrm>
              <a:off x="1792149" y="2504594"/>
              <a:ext cx="1891317" cy="1630445"/>
              <a:chOff x="1408177" y="1698082"/>
              <a:chExt cx="1431102" cy="1233708"/>
            </a:xfrm>
          </p:grpSpPr>
          <p:sp>
            <p:nvSpPr>
              <p:cNvPr id="18" name="六边形 17"/>
              <p:cNvSpPr/>
              <p:nvPr/>
            </p:nvSpPr>
            <p:spPr>
              <a:xfrm>
                <a:off x="1538930" y="1779769"/>
                <a:ext cx="1169595" cy="1007868"/>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六边形 18"/>
              <p:cNvSpPr/>
              <p:nvPr/>
            </p:nvSpPr>
            <p:spPr>
              <a:xfrm>
                <a:off x="1408041"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722" name="文本框 7"/>
            <p:cNvSpPr txBox="1">
              <a:spLocks noChangeArrowheads="1"/>
            </p:cNvSpPr>
            <p:nvPr/>
          </p:nvSpPr>
          <p:spPr bwMode="auto">
            <a:xfrm>
              <a:off x="1777687" y="3130101"/>
              <a:ext cx="1920240" cy="366731"/>
            </a:xfrm>
            <a:prstGeom prst="rect">
              <a:avLst/>
            </a:prstGeom>
            <a:noFill/>
            <a:ln w="9525">
              <a:noFill/>
              <a:miter lim="800000"/>
              <a:headEnd/>
              <a:tailEnd/>
            </a:ln>
          </p:spPr>
          <p:txBody>
            <a:bodyPr>
              <a:spAutoFit/>
            </a:bodyPr>
            <a:lstStyle/>
            <a:p>
              <a:pPr algn="ctr"/>
              <a:r>
                <a:rPr lang="zh-CN" altLang="en-US" b="1">
                  <a:solidFill>
                    <a:schemeClr val="bg1"/>
                  </a:solidFill>
                  <a:latin typeface="Roboto Th"/>
                </a:rPr>
                <a:t>购物车</a:t>
              </a:r>
            </a:p>
          </p:txBody>
        </p:sp>
      </p:grpSp>
      <p:sp>
        <p:nvSpPr>
          <p:cNvPr id="29708" name="文本框 22"/>
          <p:cNvSpPr txBox="1">
            <a:spLocks noChangeArrowheads="1"/>
          </p:cNvSpPr>
          <p:nvPr/>
        </p:nvSpPr>
        <p:spPr bwMode="auto">
          <a:xfrm>
            <a:off x="6494463" y="5702300"/>
            <a:ext cx="1916112" cy="942975"/>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微软雅黑" pitchFamily="34" charset="-122"/>
              </a:rPr>
              <a:t>当登录后，把该网站中将商品加入购物车的行为的所有商品总和在一起的地方。</a:t>
            </a:r>
          </a:p>
        </p:txBody>
      </p:sp>
      <p:grpSp>
        <p:nvGrpSpPr>
          <p:cNvPr id="29709" name="组合 21"/>
          <p:cNvGrpSpPr>
            <a:grpSpLocks/>
          </p:cNvGrpSpPr>
          <p:nvPr/>
        </p:nvGrpSpPr>
        <p:grpSpPr bwMode="auto">
          <a:xfrm>
            <a:off x="776288" y="3963988"/>
            <a:ext cx="1920875" cy="1630362"/>
            <a:chOff x="1777687" y="2504594"/>
            <a:chExt cx="1920240" cy="1630445"/>
          </a:xfrm>
        </p:grpSpPr>
        <p:grpSp>
          <p:nvGrpSpPr>
            <p:cNvPr id="29717" name="组合 10"/>
            <p:cNvGrpSpPr>
              <a:grpSpLocks/>
            </p:cNvGrpSpPr>
            <p:nvPr/>
          </p:nvGrpSpPr>
          <p:grpSpPr bwMode="auto">
            <a:xfrm>
              <a:off x="1792149" y="2504594"/>
              <a:ext cx="1891317" cy="1630445"/>
              <a:chOff x="1408177" y="1698082"/>
              <a:chExt cx="1431102" cy="1233708"/>
            </a:xfrm>
          </p:grpSpPr>
          <p:sp>
            <p:nvSpPr>
              <p:cNvPr id="9" name="六边形 17"/>
              <p:cNvSpPr/>
              <p:nvPr/>
            </p:nvSpPr>
            <p:spPr>
              <a:xfrm>
                <a:off x="1538930" y="1779769"/>
                <a:ext cx="1169595" cy="1007868"/>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六边形 18"/>
              <p:cNvSpPr/>
              <p:nvPr/>
            </p:nvSpPr>
            <p:spPr>
              <a:xfrm>
                <a:off x="1408041"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718" name="文本框 7"/>
            <p:cNvSpPr txBox="1">
              <a:spLocks noChangeArrowheads="1"/>
            </p:cNvSpPr>
            <p:nvPr/>
          </p:nvSpPr>
          <p:spPr bwMode="auto">
            <a:xfrm>
              <a:off x="1777687" y="3130101"/>
              <a:ext cx="1920240" cy="366731"/>
            </a:xfrm>
            <a:prstGeom prst="rect">
              <a:avLst/>
            </a:prstGeom>
            <a:noFill/>
            <a:ln w="9525">
              <a:noFill/>
              <a:miter lim="800000"/>
              <a:headEnd/>
              <a:tailEnd/>
            </a:ln>
          </p:spPr>
          <p:txBody>
            <a:bodyPr>
              <a:spAutoFit/>
            </a:bodyPr>
            <a:lstStyle/>
            <a:p>
              <a:pPr algn="ctr"/>
              <a:r>
                <a:rPr lang="zh-CN" altLang="en-US" b="1">
                  <a:solidFill>
                    <a:schemeClr val="bg1"/>
                  </a:solidFill>
                  <a:latin typeface="Roboto Th"/>
                </a:rPr>
                <a:t>网站头部</a:t>
              </a:r>
            </a:p>
          </p:txBody>
        </p:sp>
      </p:grpSp>
      <p:sp>
        <p:nvSpPr>
          <p:cNvPr id="29710" name="文本框 22"/>
          <p:cNvSpPr txBox="1">
            <a:spLocks noChangeArrowheads="1"/>
          </p:cNvSpPr>
          <p:nvPr/>
        </p:nvSpPr>
        <p:spPr bwMode="auto">
          <a:xfrm>
            <a:off x="766763" y="5702300"/>
            <a:ext cx="1916112" cy="942975"/>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微软雅黑" pitchFamily="34" charset="-122"/>
              </a:rPr>
              <a:t>每个网站都有相同的头部，该头部用于体现用户的是否登陆。以及搜索功能</a:t>
            </a:r>
          </a:p>
        </p:txBody>
      </p:sp>
      <p:grpSp>
        <p:nvGrpSpPr>
          <p:cNvPr id="29711" name="组合 21"/>
          <p:cNvGrpSpPr>
            <a:grpSpLocks/>
          </p:cNvGrpSpPr>
          <p:nvPr/>
        </p:nvGrpSpPr>
        <p:grpSpPr bwMode="auto">
          <a:xfrm>
            <a:off x="9678988" y="3963988"/>
            <a:ext cx="1920875" cy="1630362"/>
            <a:chOff x="1777687" y="2504594"/>
            <a:chExt cx="1920240" cy="1630445"/>
          </a:xfrm>
        </p:grpSpPr>
        <p:grpSp>
          <p:nvGrpSpPr>
            <p:cNvPr id="29713" name="组合 10"/>
            <p:cNvGrpSpPr>
              <a:grpSpLocks/>
            </p:cNvGrpSpPr>
            <p:nvPr/>
          </p:nvGrpSpPr>
          <p:grpSpPr bwMode="auto">
            <a:xfrm>
              <a:off x="1792149" y="2504594"/>
              <a:ext cx="1891317" cy="1630445"/>
              <a:chOff x="1408177" y="1698082"/>
              <a:chExt cx="1431102" cy="1233708"/>
            </a:xfrm>
          </p:grpSpPr>
          <p:sp>
            <p:nvSpPr>
              <p:cNvPr id="5" name="六边形 17"/>
              <p:cNvSpPr/>
              <p:nvPr/>
            </p:nvSpPr>
            <p:spPr>
              <a:xfrm>
                <a:off x="1538930" y="1779769"/>
                <a:ext cx="1169595" cy="1007868"/>
              </a:xfrm>
              <a:prstGeom prst="hex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六边形 18"/>
              <p:cNvSpPr/>
              <p:nvPr/>
            </p:nvSpPr>
            <p:spPr>
              <a:xfrm>
                <a:off x="1408041" y="1698082"/>
                <a:ext cx="1431373"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714" name="文本框 7"/>
            <p:cNvSpPr txBox="1">
              <a:spLocks noChangeArrowheads="1"/>
            </p:cNvSpPr>
            <p:nvPr/>
          </p:nvSpPr>
          <p:spPr bwMode="auto">
            <a:xfrm>
              <a:off x="1777687" y="3130101"/>
              <a:ext cx="1920240" cy="366731"/>
            </a:xfrm>
            <a:prstGeom prst="rect">
              <a:avLst/>
            </a:prstGeom>
            <a:noFill/>
            <a:ln w="9525">
              <a:noFill/>
              <a:miter lim="800000"/>
              <a:headEnd/>
              <a:tailEnd/>
            </a:ln>
          </p:spPr>
          <p:txBody>
            <a:bodyPr>
              <a:spAutoFit/>
            </a:bodyPr>
            <a:lstStyle/>
            <a:p>
              <a:pPr algn="ctr"/>
              <a:r>
                <a:rPr lang="zh-CN" altLang="en-US" b="1">
                  <a:solidFill>
                    <a:schemeClr val="bg1"/>
                  </a:solidFill>
                  <a:latin typeface="Roboto Th"/>
                </a:rPr>
                <a:t>网站底部</a:t>
              </a:r>
            </a:p>
          </p:txBody>
        </p:sp>
      </p:grpSp>
      <p:sp>
        <p:nvSpPr>
          <p:cNvPr id="29712" name="文本框 22"/>
          <p:cNvSpPr txBox="1">
            <a:spLocks noChangeArrowheads="1"/>
          </p:cNvSpPr>
          <p:nvPr/>
        </p:nvSpPr>
        <p:spPr bwMode="auto">
          <a:xfrm>
            <a:off x="9669463" y="5702300"/>
            <a:ext cx="1916112" cy="730250"/>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微软雅黑" pitchFamily="34" charset="-122"/>
              </a:rPr>
              <a:t>底部相同的广告样式，以及回到顶部的功能。</a:t>
            </a:r>
          </a:p>
        </p:txBody>
      </p:sp>
    </p:spTree>
  </p:cSld>
  <p:clrMapOvr>
    <a:masterClrMapping/>
  </p:clrMapOvr>
  <p:transition spd="slow" advTm="3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1138" y="8715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722" name="文本框 4"/>
          <p:cNvSpPr txBox="1">
            <a:spLocks noChangeArrowheads="1"/>
          </p:cNvSpPr>
          <p:nvPr/>
        </p:nvSpPr>
        <p:spPr bwMode="auto">
          <a:xfrm>
            <a:off x="3570288" y="1004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功能实现</a:t>
            </a:r>
            <a:r>
              <a:rPr lang="en-US" altLang="zh-CN" sz="4000">
                <a:solidFill>
                  <a:schemeClr val="bg1"/>
                </a:solidFill>
                <a:latin typeface="Roboto Th"/>
                <a:ea typeface="Roboto Th"/>
                <a:cs typeface="Roboto Th"/>
              </a:rPr>
              <a:t>-</a:t>
            </a:r>
            <a:r>
              <a:rPr lang="zh-CN" altLang="en-US" sz="4000">
                <a:solidFill>
                  <a:schemeClr val="bg1"/>
                </a:solidFill>
                <a:latin typeface="Roboto Th"/>
                <a:ea typeface="Roboto Th"/>
                <a:cs typeface="Roboto Th"/>
              </a:rPr>
              <a:t>主页 </a:t>
            </a:r>
            <a:endParaRPr lang="zh-CN" altLang="en-US" sz="4000">
              <a:solidFill>
                <a:schemeClr val="bg1"/>
              </a:solidFill>
              <a:latin typeface="Roboto Th"/>
              <a:ea typeface="GulimChe" pitchFamily="49" charset="-127"/>
            </a:endParaRPr>
          </a:p>
        </p:txBody>
      </p:sp>
      <p:sp>
        <p:nvSpPr>
          <p:cNvPr id="7" name="正五边形 6"/>
          <p:cNvSpPr/>
          <p:nvPr/>
        </p:nvSpPr>
        <p:spPr>
          <a:xfrm>
            <a:off x="1724025" y="1971675"/>
            <a:ext cx="3937000" cy="4319588"/>
          </a:xfrm>
          <a:prstGeom prst="pent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724" name="文本框 9"/>
          <p:cNvSpPr txBox="1">
            <a:spLocks noChangeArrowheads="1"/>
          </p:cNvSpPr>
          <p:nvPr/>
        </p:nvSpPr>
        <p:spPr bwMode="auto">
          <a:xfrm>
            <a:off x="2763838" y="2719388"/>
            <a:ext cx="2017712" cy="3514725"/>
          </a:xfrm>
          <a:prstGeom prst="rect">
            <a:avLst/>
          </a:prstGeom>
          <a:noFill/>
          <a:ln w="9525">
            <a:noFill/>
            <a:miter lim="800000"/>
            <a:headEnd/>
            <a:tailEnd/>
          </a:ln>
        </p:spPr>
        <p:txBody>
          <a:bodyPr>
            <a:spAutoFit/>
          </a:bodyPr>
          <a:lstStyle/>
          <a:p>
            <a:pPr algn="ctr"/>
            <a:r>
              <a:rPr lang="zh-CN" altLang="en-US" sz="1600">
                <a:solidFill>
                  <a:schemeClr val="bg1"/>
                </a:solidFill>
                <a:latin typeface="Roboto Th"/>
                <a:ea typeface="Roboto Th"/>
                <a:cs typeface="Roboto Th"/>
              </a:rPr>
              <a:t>在本次</a:t>
            </a:r>
            <a:r>
              <a:rPr lang="en-US" altLang="zh-CN" sz="1600">
                <a:solidFill>
                  <a:schemeClr val="bg1"/>
                </a:solidFill>
                <a:latin typeface="Roboto Th"/>
                <a:ea typeface="Roboto Th"/>
                <a:cs typeface="Roboto Th"/>
              </a:rPr>
              <a:t>DHC</a:t>
            </a:r>
            <a:r>
              <a:rPr lang="zh-CN" altLang="en-US" sz="1600">
                <a:solidFill>
                  <a:schemeClr val="bg1"/>
                </a:solidFill>
                <a:latin typeface="Roboto Th"/>
                <a:ea typeface="Roboto Th"/>
                <a:cs typeface="Roboto Th"/>
              </a:rPr>
              <a:t>网站主页中，主要实现轮播图和搜索的功能的实现；轮播图的实现是基于定时器改变对应元素的位置从而实现轮播效果；而搜索功能实现是：当按下搜索按钮的时候，把搜索框里的内容保存到</a:t>
            </a:r>
            <a:r>
              <a:rPr lang="en-US" altLang="zh-CN" sz="1600">
                <a:solidFill>
                  <a:schemeClr val="bg1"/>
                </a:solidFill>
                <a:latin typeface="Roboto Th"/>
                <a:ea typeface="Roboto Th"/>
                <a:cs typeface="Roboto Th"/>
              </a:rPr>
              <a:t>cookie</a:t>
            </a:r>
            <a:r>
              <a:rPr lang="zh-CN" altLang="en-US" sz="1600">
                <a:solidFill>
                  <a:schemeClr val="bg1"/>
                </a:solidFill>
                <a:latin typeface="Roboto Th"/>
                <a:ea typeface="Roboto Th"/>
                <a:cs typeface="Roboto Th"/>
              </a:rPr>
              <a:t>里，然后跳转到下一个页面，当搜索内容为空的时候，进行对应的操作。</a:t>
            </a:r>
            <a:endParaRPr lang="zh-CN" altLang="en-US" sz="1600">
              <a:solidFill>
                <a:schemeClr val="bg1"/>
              </a:solidFill>
              <a:latin typeface="Roboto Th"/>
              <a:ea typeface="微软雅黑" pitchFamily="34" charset="-122"/>
            </a:endParaRPr>
          </a:p>
        </p:txBody>
      </p:sp>
      <p:pic>
        <p:nvPicPr>
          <p:cNvPr id="30725" name="Picture 14" descr="捕获"/>
          <p:cNvPicPr>
            <a:picLocks noChangeAspect="1" noChangeArrowheads="1"/>
          </p:cNvPicPr>
          <p:nvPr/>
        </p:nvPicPr>
        <p:blipFill>
          <a:blip r:embed="rId2"/>
          <a:srcRect/>
          <a:stretch>
            <a:fillRect/>
          </a:stretch>
        </p:blipFill>
        <p:spPr bwMode="auto">
          <a:xfrm>
            <a:off x="6159500" y="2171700"/>
            <a:ext cx="4460875" cy="3376613"/>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68438" y="2238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746" name="文本框 4"/>
          <p:cNvSpPr txBox="1">
            <a:spLocks noChangeArrowheads="1"/>
          </p:cNvSpPr>
          <p:nvPr/>
        </p:nvSpPr>
        <p:spPr bwMode="auto">
          <a:xfrm>
            <a:off x="3544888" y="369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功能实现</a:t>
            </a:r>
            <a:r>
              <a:rPr lang="en-US" altLang="zh-CN" sz="4000">
                <a:solidFill>
                  <a:schemeClr val="bg1"/>
                </a:solidFill>
                <a:latin typeface="Roboto Th"/>
                <a:ea typeface="Roboto Th"/>
                <a:cs typeface="Roboto Th"/>
              </a:rPr>
              <a:t>- </a:t>
            </a:r>
            <a:r>
              <a:rPr lang="zh-CN" altLang="en-US" sz="4000">
                <a:solidFill>
                  <a:schemeClr val="bg1"/>
                </a:solidFill>
                <a:latin typeface="Roboto Th"/>
                <a:ea typeface="Roboto Th"/>
                <a:cs typeface="Roboto Th"/>
              </a:rPr>
              <a:t>注册</a:t>
            </a:r>
            <a:endParaRPr lang="zh-CN" altLang="en-US" sz="4000">
              <a:solidFill>
                <a:schemeClr val="bg1"/>
              </a:solidFill>
              <a:latin typeface="Roboto Th"/>
              <a:ea typeface="GulimChe" pitchFamily="49" charset="-127"/>
            </a:endParaRPr>
          </a:p>
        </p:txBody>
      </p:sp>
      <p:sp>
        <p:nvSpPr>
          <p:cNvPr id="10" name="六边形 9"/>
          <p:cNvSpPr/>
          <p:nvPr/>
        </p:nvSpPr>
        <p:spPr>
          <a:xfrm>
            <a:off x="1004888" y="1282700"/>
            <a:ext cx="4745037" cy="4397375"/>
          </a:xfrm>
          <a:prstGeom prst="hexagon">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748" name="文本框 11"/>
          <p:cNvSpPr txBox="1">
            <a:spLocks noChangeArrowheads="1"/>
          </p:cNvSpPr>
          <p:nvPr/>
        </p:nvSpPr>
        <p:spPr bwMode="auto">
          <a:xfrm>
            <a:off x="1874838" y="1965325"/>
            <a:ext cx="3008312" cy="3025775"/>
          </a:xfrm>
          <a:prstGeom prst="rect">
            <a:avLst/>
          </a:prstGeom>
          <a:noFill/>
          <a:ln w="9525">
            <a:noFill/>
            <a:miter lim="800000"/>
            <a:headEnd/>
            <a:tailEnd/>
          </a:ln>
        </p:spPr>
        <p:txBody>
          <a:bodyPr>
            <a:spAutoFit/>
          </a:bodyPr>
          <a:lstStyle/>
          <a:p>
            <a:pPr algn="ctr"/>
            <a:r>
              <a:rPr lang="zh-CN" altLang="en-US" sz="1600">
                <a:solidFill>
                  <a:schemeClr val="bg1"/>
                </a:solidFill>
                <a:latin typeface="Roboto Th"/>
                <a:ea typeface="Roboto Th"/>
                <a:cs typeface="Roboto Th"/>
              </a:rPr>
              <a:t>在判断所填写的内容是否和符合基本的条件（手机号是否为</a:t>
            </a:r>
            <a:r>
              <a:rPr lang="en-US" altLang="zh-CN" sz="1600">
                <a:solidFill>
                  <a:schemeClr val="bg1"/>
                </a:solidFill>
                <a:latin typeface="Roboto Th"/>
                <a:ea typeface="Roboto Th"/>
                <a:cs typeface="Roboto Th"/>
              </a:rPr>
              <a:t>11</a:t>
            </a:r>
            <a:r>
              <a:rPr lang="zh-CN" altLang="en-US" sz="1600">
                <a:solidFill>
                  <a:schemeClr val="bg1"/>
                </a:solidFill>
                <a:latin typeface="Roboto Th"/>
                <a:ea typeface="Roboto Th"/>
                <a:cs typeface="Roboto Th"/>
              </a:rPr>
              <a:t>位，是否是</a:t>
            </a:r>
            <a:r>
              <a:rPr lang="en-US" altLang="zh-CN" sz="1600">
                <a:solidFill>
                  <a:schemeClr val="bg1"/>
                </a:solidFill>
                <a:latin typeface="Roboto Th"/>
                <a:ea typeface="Roboto Th"/>
                <a:cs typeface="Roboto Th"/>
              </a:rPr>
              <a:t>1</a:t>
            </a:r>
            <a:r>
              <a:rPr lang="zh-CN" altLang="en-US" sz="1600">
                <a:solidFill>
                  <a:schemeClr val="bg1"/>
                </a:solidFill>
                <a:latin typeface="Roboto Th"/>
                <a:ea typeface="Roboto Th"/>
                <a:cs typeface="Roboto Th"/>
              </a:rPr>
              <a:t>开头，两次输入的密码是否一致，邮箱格式是否正确等等），若不通过则弹框警告对应不正确的地方，若通过把对应需要提交的信息发送到服务器上，当服务器返回数据，数据中的</a:t>
            </a:r>
            <a:r>
              <a:rPr lang="en-US" altLang="zh-CN" sz="1600">
                <a:solidFill>
                  <a:schemeClr val="bg1"/>
                </a:solidFill>
                <a:latin typeface="Roboto Th"/>
                <a:ea typeface="Roboto Th"/>
                <a:cs typeface="Roboto Th"/>
              </a:rPr>
              <a:t>message</a:t>
            </a:r>
            <a:r>
              <a:rPr lang="zh-CN" altLang="en-US" sz="1600">
                <a:solidFill>
                  <a:schemeClr val="bg1"/>
                </a:solidFill>
                <a:latin typeface="Roboto Th"/>
                <a:ea typeface="Roboto Th"/>
                <a:cs typeface="Roboto Th"/>
              </a:rPr>
              <a:t>返回</a:t>
            </a:r>
            <a:r>
              <a:rPr lang="en-US" altLang="zh-CN" sz="1600">
                <a:solidFill>
                  <a:schemeClr val="bg1"/>
                </a:solidFill>
                <a:latin typeface="Roboto Th"/>
                <a:ea typeface="Roboto Th"/>
                <a:cs typeface="Roboto Th"/>
              </a:rPr>
              <a:t>TRUE</a:t>
            </a:r>
            <a:r>
              <a:rPr lang="zh-CN" altLang="en-US" sz="1600">
                <a:solidFill>
                  <a:schemeClr val="bg1"/>
                </a:solidFill>
                <a:latin typeface="Roboto Th"/>
                <a:ea typeface="Roboto Th"/>
                <a:cs typeface="Roboto Th"/>
              </a:rPr>
              <a:t>及</a:t>
            </a:r>
            <a:r>
              <a:rPr lang="en-US" altLang="zh-CN" sz="1600">
                <a:solidFill>
                  <a:schemeClr val="bg1"/>
                </a:solidFill>
                <a:latin typeface="Roboto Th"/>
                <a:ea typeface="Roboto Th"/>
                <a:cs typeface="Roboto Th"/>
              </a:rPr>
              <a:t>data</a:t>
            </a:r>
            <a:r>
              <a:rPr lang="zh-CN" altLang="en-US" sz="1600">
                <a:solidFill>
                  <a:schemeClr val="bg1"/>
                </a:solidFill>
                <a:latin typeface="Roboto Th"/>
                <a:ea typeface="Roboto Th"/>
                <a:cs typeface="Roboto Th"/>
              </a:rPr>
              <a:t>中有能内容时，才能注册完毕。否则，注册不成功。注册成功后就会刷新页面</a:t>
            </a:r>
            <a:endParaRPr lang="en-US" altLang="zh-CN" sz="1600">
              <a:solidFill>
                <a:schemeClr val="bg1"/>
              </a:solidFill>
              <a:latin typeface="Roboto Th"/>
              <a:ea typeface="微软雅黑" pitchFamily="34" charset="-122"/>
            </a:endParaRPr>
          </a:p>
        </p:txBody>
      </p:sp>
      <p:pic>
        <p:nvPicPr>
          <p:cNvPr id="31749" name="Picture 12" descr="捕获"/>
          <p:cNvPicPr>
            <a:picLocks noChangeAspect="1" noChangeArrowheads="1"/>
          </p:cNvPicPr>
          <p:nvPr/>
        </p:nvPicPr>
        <p:blipFill>
          <a:blip r:embed="rId2"/>
          <a:srcRect/>
          <a:stretch>
            <a:fillRect/>
          </a:stretch>
        </p:blipFill>
        <p:spPr bwMode="auto">
          <a:xfrm>
            <a:off x="6362700" y="1358900"/>
            <a:ext cx="4060825" cy="5300663"/>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68438" y="2238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70" name="文本框 4"/>
          <p:cNvSpPr txBox="1">
            <a:spLocks noChangeArrowheads="1"/>
          </p:cNvSpPr>
          <p:nvPr/>
        </p:nvSpPr>
        <p:spPr bwMode="auto">
          <a:xfrm>
            <a:off x="3544888" y="369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功能实现</a:t>
            </a:r>
            <a:r>
              <a:rPr lang="en-US" altLang="zh-CN" sz="4000">
                <a:solidFill>
                  <a:schemeClr val="bg1"/>
                </a:solidFill>
                <a:latin typeface="Roboto Th"/>
                <a:ea typeface="Roboto Th"/>
                <a:cs typeface="Roboto Th"/>
              </a:rPr>
              <a:t>- </a:t>
            </a:r>
            <a:r>
              <a:rPr lang="zh-CN" altLang="en-US" sz="4000">
                <a:solidFill>
                  <a:schemeClr val="bg1"/>
                </a:solidFill>
                <a:latin typeface="Roboto Th"/>
                <a:ea typeface="Roboto Th"/>
                <a:cs typeface="Roboto Th"/>
              </a:rPr>
              <a:t>登录</a:t>
            </a:r>
            <a:endParaRPr lang="zh-CN" altLang="en-US" sz="4000">
              <a:solidFill>
                <a:schemeClr val="bg1"/>
              </a:solidFill>
              <a:latin typeface="Roboto Th"/>
              <a:ea typeface="GulimChe" pitchFamily="49" charset="-127"/>
            </a:endParaRPr>
          </a:p>
        </p:txBody>
      </p:sp>
      <p:sp>
        <p:nvSpPr>
          <p:cNvPr id="10" name="六边形 9"/>
          <p:cNvSpPr/>
          <p:nvPr/>
        </p:nvSpPr>
        <p:spPr>
          <a:xfrm>
            <a:off x="1004888" y="1282700"/>
            <a:ext cx="4745037" cy="4397375"/>
          </a:xfrm>
          <a:prstGeom prst="hexagon">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72" name="文本框 11"/>
          <p:cNvSpPr txBox="1">
            <a:spLocks noChangeArrowheads="1"/>
          </p:cNvSpPr>
          <p:nvPr/>
        </p:nvSpPr>
        <p:spPr bwMode="auto">
          <a:xfrm>
            <a:off x="1887538" y="2219325"/>
            <a:ext cx="3008312" cy="2644775"/>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Roboto Th"/>
                <a:cs typeface="Roboto Th"/>
              </a:rPr>
              <a:t>在判断所填写的内容是否和符合基本的条件后，把数据提交到服务器，当服务器返回数据成功后，</a:t>
            </a:r>
            <a:r>
              <a:rPr lang="zh-CN" altLang="en-US" sz="1400">
                <a:solidFill>
                  <a:schemeClr val="bg1"/>
                </a:solidFill>
              </a:rPr>
              <a:t>数据中的</a:t>
            </a:r>
            <a:r>
              <a:rPr lang="en-US" altLang="zh-CN" sz="1400">
                <a:solidFill>
                  <a:schemeClr val="bg1"/>
                </a:solidFill>
              </a:rPr>
              <a:t>message</a:t>
            </a:r>
            <a:r>
              <a:rPr lang="zh-CN" altLang="en-US" sz="1400">
                <a:solidFill>
                  <a:schemeClr val="bg1"/>
                </a:solidFill>
              </a:rPr>
              <a:t>返回</a:t>
            </a:r>
            <a:r>
              <a:rPr lang="en-US" altLang="zh-CN" sz="1400">
                <a:solidFill>
                  <a:schemeClr val="bg1"/>
                </a:solidFill>
              </a:rPr>
              <a:t>TRUE</a:t>
            </a:r>
            <a:r>
              <a:rPr lang="zh-CN" altLang="en-US" sz="1400">
                <a:solidFill>
                  <a:schemeClr val="bg1"/>
                </a:solidFill>
              </a:rPr>
              <a:t>及</a:t>
            </a:r>
            <a:r>
              <a:rPr lang="en-US" altLang="zh-CN" sz="1400">
                <a:solidFill>
                  <a:schemeClr val="bg1"/>
                </a:solidFill>
              </a:rPr>
              <a:t>data</a:t>
            </a:r>
            <a:r>
              <a:rPr lang="zh-CN" altLang="en-US" sz="1400">
                <a:solidFill>
                  <a:schemeClr val="bg1"/>
                </a:solidFill>
              </a:rPr>
              <a:t>中有能内容时，和判断用户信息完善后，才能登录成功。若用户信息不完善，则需要补上完善信息页面后才能登录成功。</a:t>
            </a:r>
          </a:p>
          <a:p>
            <a:pPr algn="ctr"/>
            <a:r>
              <a:rPr lang="zh-CN" altLang="en-US" sz="1400">
                <a:solidFill>
                  <a:schemeClr val="bg1"/>
                </a:solidFill>
              </a:rPr>
              <a:t>当点击记住我，按下立即登陆后，及登录成功后，才可以把数据保存到</a:t>
            </a:r>
            <a:r>
              <a:rPr lang="en-US" altLang="zh-CN" sz="1400">
                <a:solidFill>
                  <a:schemeClr val="bg1"/>
                </a:solidFill>
              </a:rPr>
              <a:t>cookie</a:t>
            </a:r>
            <a:r>
              <a:rPr lang="zh-CN" altLang="en-US" sz="1400">
                <a:solidFill>
                  <a:schemeClr val="bg1"/>
                </a:solidFill>
              </a:rPr>
              <a:t>中，在下次登录时会显示出来。</a:t>
            </a:r>
          </a:p>
        </p:txBody>
      </p:sp>
      <p:pic>
        <p:nvPicPr>
          <p:cNvPr id="32773" name="Picture 7" descr="捕获"/>
          <p:cNvPicPr>
            <a:picLocks noChangeAspect="1" noChangeArrowheads="1"/>
          </p:cNvPicPr>
          <p:nvPr/>
        </p:nvPicPr>
        <p:blipFill>
          <a:blip r:embed="rId2"/>
          <a:srcRect/>
          <a:stretch>
            <a:fillRect/>
          </a:stretch>
        </p:blipFill>
        <p:spPr bwMode="auto">
          <a:xfrm>
            <a:off x="6515100" y="1244600"/>
            <a:ext cx="3863975" cy="5143500"/>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68438" y="223838"/>
            <a:ext cx="9172575" cy="914400"/>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794" name="文本框 4"/>
          <p:cNvSpPr txBox="1">
            <a:spLocks noChangeArrowheads="1"/>
          </p:cNvSpPr>
          <p:nvPr/>
        </p:nvSpPr>
        <p:spPr bwMode="auto">
          <a:xfrm>
            <a:off x="3544888" y="369888"/>
            <a:ext cx="4992687" cy="701675"/>
          </a:xfrm>
          <a:prstGeom prst="rect">
            <a:avLst/>
          </a:prstGeom>
          <a:noFill/>
          <a:ln w="9525">
            <a:noFill/>
            <a:miter lim="800000"/>
            <a:headEnd/>
            <a:tailEnd/>
          </a:ln>
        </p:spPr>
        <p:txBody>
          <a:bodyPr>
            <a:spAutoFit/>
          </a:bodyPr>
          <a:lstStyle/>
          <a:p>
            <a:pPr algn="ctr"/>
            <a:r>
              <a:rPr lang="zh-CN" altLang="en-US" sz="4000">
                <a:solidFill>
                  <a:schemeClr val="bg1"/>
                </a:solidFill>
                <a:latin typeface="Roboto Th"/>
                <a:ea typeface="Roboto Th"/>
                <a:cs typeface="Roboto Th"/>
              </a:rPr>
              <a:t>功能实现</a:t>
            </a:r>
            <a:r>
              <a:rPr lang="en-US" altLang="zh-CN" sz="4000">
                <a:solidFill>
                  <a:schemeClr val="bg1"/>
                </a:solidFill>
                <a:latin typeface="Roboto Th"/>
                <a:ea typeface="Roboto Th"/>
                <a:cs typeface="Roboto Th"/>
              </a:rPr>
              <a:t>- </a:t>
            </a:r>
            <a:r>
              <a:rPr lang="zh-CN" altLang="en-US" sz="4000">
                <a:solidFill>
                  <a:schemeClr val="bg1"/>
                </a:solidFill>
                <a:latin typeface="Roboto Th"/>
                <a:ea typeface="Roboto Th"/>
                <a:cs typeface="Roboto Th"/>
              </a:rPr>
              <a:t>列表页</a:t>
            </a:r>
            <a:endParaRPr lang="zh-CN" altLang="en-US" sz="4000">
              <a:solidFill>
                <a:schemeClr val="bg1"/>
              </a:solidFill>
              <a:latin typeface="Roboto Th"/>
              <a:ea typeface="GulimChe" pitchFamily="49" charset="-127"/>
            </a:endParaRPr>
          </a:p>
        </p:txBody>
      </p:sp>
      <p:sp>
        <p:nvSpPr>
          <p:cNvPr id="10" name="六边形 9"/>
          <p:cNvSpPr/>
          <p:nvPr/>
        </p:nvSpPr>
        <p:spPr>
          <a:xfrm>
            <a:off x="1004888" y="1282700"/>
            <a:ext cx="4745037" cy="4397375"/>
          </a:xfrm>
          <a:prstGeom prst="hexagon">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796" name="文本框 11"/>
          <p:cNvSpPr txBox="1">
            <a:spLocks noChangeArrowheads="1"/>
          </p:cNvSpPr>
          <p:nvPr/>
        </p:nvSpPr>
        <p:spPr bwMode="auto">
          <a:xfrm>
            <a:off x="1887538" y="2219325"/>
            <a:ext cx="3008312" cy="2219325"/>
          </a:xfrm>
          <a:prstGeom prst="rect">
            <a:avLst/>
          </a:prstGeom>
          <a:noFill/>
          <a:ln w="9525">
            <a:noFill/>
            <a:miter lim="800000"/>
            <a:headEnd/>
            <a:tailEnd/>
          </a:ln>
        </p:spPr>
        <p:txBody>
          <a:bodyPr>
            <a:spAutoFit/>
          </a:bodyPr>
          <a:lstStyle/>
          <a:p>
            <a:pPr algn="ctr"/>
            <a:r>
              <a:rPr lang="zh-CN" altLang="en-US" sz="1400">
                <a:solidFill>
                  <a:schemeClr val="bg1"/>
                </a:solidFill>
                <a:latin typeface="Roboto Th"/>
                <a:ea typeface="Roboto Th"/>
                <a:cs typeface="Roboto Th"/>
              </a:rPr>
              <a:t>当按下搜索功能后，跳转到列表页时，列表页中的应当有搜索的内容，运用</a:t>
            </a:r>
            <a:r>
              <a:rPr lang="en-US" altLang="zh-CN" sz="1400">
                <a:solidFill>
                  <a:schemeClr val="bg1"/>
                </a:solidFill>
                <a:latin typeface="Roboto Th"/>
                <a:ea typeface="Roboto Th"/>
                <a:cs typeface="Roboto Th"/>
              </a:rPr>
              <a:t>ajax</a:t>
            </a:r>
            <a:r>
              <a:rPr lang="zh-CN" altLang="en-US" sz="1400">
                <a:solidFill>
                  <a:schemeClr val="bg1"/>
                </a:solidFill>
                <a:latin typeface="Roboto Th"/>
                <a:ea typeface="Roboto Th"/>
                <a:cs typeface="Roboto Th"/>
              </a:rPr>
              <a:t>把数据提取下来，用搜索总数除以每页显示的数量再向上取整得出按钮的总数量，对应的翻页功能能显示对应页的内容，页码和对应回应的数据相对应。当当前页码是</a:t>
            </a:r>
            <a:r>
              <a:rPr lang="en-US" altLang="zh-CN" sz="1400">
                <a:solidFill>
                  <a:schemeClr val="bg1"/>
                </a:solidFill>
                <a:latin typeface="Roboto Th"/>
                <a:ea typeface="Roboto Th"/>
                <a:cs typeface="Roboto Th"/>
              </a:rPr>
              <a:t>1</a:t>
            </a:r>
            <a:r>
              <a:rPr lang="zh-CN" altLang="en-US" sz="1400">
                <a:solidFill>
                  <a:schemeClr val="bg1"/>
                </a:solidFill>
                <a:latin typeface="Roboto Th"/>
                <a:ea typeface="Roboto Th"/>
                <a:cs typeface="Roboto Th"/>
              </a:rPr>
              <a:t>的时候，上页按钮的功能应当失效；当当前页码是末页的时候，下页的功能应当失效。</a:t>
            </a:r>
            <a:endParaRPr lang="zh-CN" altLang="en-US" sz="1400">
              <a:solidFill>
                <a:schemeClr val="bg1"/>
              </a:solidFill>
            </a:endParaRPr>
          </a:p>
        </p:txBody>
      </p:sp>
      <p:pic>
        <p:nvPicPr>
          <p:cNvPr id="33797" name="Picture 7" descr="捕获"/>
          <p:cNvPicPr>
            <a:picLocks noChangeAspect="1" noChangeArrowheads="1"/>
          </p:cNvPicPr>
          <p:nvPr/>
        </p:nvPicPr>
        <p:blipFill>
          <a:blip r:embed="rId2"/>
          <a:srcRect/>
          <a:stretch>
            <a:fillRect/>
          </a:stretch>
        </p:blipFill>
        <p:spPr bwMode="auto">
          <a:xfrm>
            <a:off x="6019800" y="1816100"/>
            <a:ext cx="4733925" cy="3302000"/>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1365</Words>
  <Application>Microsoft Office PowerPoint</Application>
  <PresentationFormat>自定义</PresentationFormat>
  <Paragraphs>51</Paragraphs>
  <Slides>15</Slides>
  <Notes>0</Notes>
  <HiddenSlides>0</HiddenSlides>
  <MMClips>0</MMClips>
  <ScaleCrop>false</ScaleCrop>
  <HeadingPairs>
    <vt:vector size="6" baseType="variant">
      <vt:variant>
        <vt:lpstr>已用的字体</vt:lpstr>
      </vt:variant>
      <vt:variant>
        <vt:i4>7</vt:i4>
      </vt:variant>
      <vt:variant>
        <vt:lpstr>演示文稿设计模板</vt:lpstr>
      </vt:variant>
      <vt:variant>
        <vt:i4>12</vt:i4>
      </vt:variant>
      <vt:variant>
        <vt:lpstr>幻灯片标题</vt:lpstr>
      </vt:variant>
      <vt:variant>
        <vt:i4>15</vt:i4>
      </vt:variant>
    </vt:vector>
  </HeadingPairs>
  <TitlesOfParts>
    <vt:vector size="34" baseType="lpstr">
      <vt:lpstr>Arial</vt:lpstr>
      <vt:lpstr>宋体</vt:lpstr>
      <vt:lpstr>Calibri Light</vt:lpstr>
      <vt:lpstr>Calibri</vt:lpstr>
      <vt:lpstr>微软雅黑</vt:lpstr>
      <vt:lpstr>Roboto Th</vt:lpstr>
      <vt:lpstr>GulimChe</vt:lpstr>
      <vt:lpstr>第一PPT模板网-www.1ppt.com</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AutoBVT</cp:lastModifiedBy>
  <cp:revision>30</cp:revision>
  <dcterms:created xsi:type="dcterms:W3CDTF">2014-07-22T14:15:39Z</dcterms:created>
  <dcterms:modified xsi:type="dcterms:W3CDTF">2016-12-07T12:48:34Z</dcterms:modified>
  <cp:category>第一PPT模板网-WWW.1PPT.COM</cp:category>
  <cp:contentStatus>第一PPT模板网-WWW.1PPT.COM</cp:contentStatus>
</cp:coreProperties>
</file>