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9" r:id="rId22"/>
    <p:sldId id="276" r:id="rId23"/>
    <p:sldId id="277" r:id="rId24"/>
    <p:sldId id="278" r:id="rId25"/>
    <p:sldId id="279" r:id="rId26"/>
    <p:sldId id="300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5143500" type="screen16x9"/>
  <p:notesSz cx="6858000" cy="9144000"/>
  <p:embeddedFontLst>
    <p:embeddedFont>
      <p:font typeface="Aldrich" panose="02020500000000000000" charset="0"/>
      <p:regular r:id="rId48"/>
    </p:embeddedFont>
    <p:embeddedFont>
      <p:font typeface="Bai Jamjuree" panose="02020500000000000000" charset="-34"/>
      <p:regular r:id="rId49"/>
      <p:bold r:id="rId50"/>
      <p:italic r:id="rId51"/>
      <p:boldItalic r:id="rId52"/>
    </p:embeddedFont>
    <p:embeddedFont>
      <p:font typeface="標楷體" panose="03000509000000000000" pitchFamily="65" charset="-120"/>
      <p:regular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9" y="-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9" name="Google Shape;25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g1c43b1fd89b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7" name="Google Shape;2687;g1c43b1fd89b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c43b1fd89b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c43b1fd89b_2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1c43b1fd89b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1c43b1fd89b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g1c43b1fd89b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5" name="Google Shape;2705;g1c43b1fd89b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g1c43b1fd89b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1" name="Google Shape;2711;g1c43b1fd89b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g1c43b1fd89b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7" name="Google Shape;2717;g1c43b1fd89b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g1c43b1fd89b_2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3" name="Google Shape;2723;g1c43b1fd89b_2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1c4cf948679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1c4cf948679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g1c4cf948679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4" name="Google Shape;2734;g1c4cf948679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g1c4cf948679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9" name="Google Shape;2739;g1c4cf948679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g1c43b1fd89b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4" name="Google Shape;2744;g1c43b1fd89b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c43b1fd89b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c43b1fd89b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c43b1fd89b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1c43b1fd89b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g1c43b1fd89b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6" name="Google Shape;2776;g1c43b1fd89b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1c4cf948679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1c4cf948679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1c4cf948679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1c4cf948679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308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g1c43b1fd8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8" name="Google Shape;2788;g1c43b1fd8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g1c43b1fd89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8" name="Google Shape;2808;g1c43b1fd89b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1c4cf94867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1c4cf94867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g1c43b1fd89b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9" name="Google Shape;2819;g1c43b1fd89b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g1c43b1fd89b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6" name="Google Shape;2626;g1c43b1fd89b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g1c4cf94867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5" name="Google Shape;2825;g1c4cf94867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1c43b1fd89b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1c43b1fd89b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1c43b1fd89b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0" name="Google Shape;2850;g1c43b1fd89b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g1c43b1fd89b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6" name="Google Shape;2856;g1c43b1fd89b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g1c43b1fd89b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2" name="Google Shape;2862;g1c43b1fd89b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g1c43b1fd89b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8" name="Google Shape;2868;g1c43b1fd89b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3" name="Google Shape;2873;g1c43b1fd89b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4" name="Google Shape;2874;g1c43b1fd89b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1c4cf94867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1c4cf94867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1c49127a8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1c49127a8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Google Shape;2904;g1c4cf948679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5" name="Google Shape;2905;g1c4cf948679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1c43b1fd89b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1c43b1fd89b_2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Google Shape;2919;g1c4cf948679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0" name="Google Shape;2920;g1c4cf948679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g1c49127a84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5" name="Google Shape;2925;g1c49127a84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g1c43b1fd89b_2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5" name="Google Shape;2945;g1c43b1fd89b_2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1c4cf948679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1c4cf948679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g1c4cf948679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6" name="Google Shape;2956;g1c4cf948679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g1c43b1fd89b_2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g1c43b1fd89b_2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g1c43b1fd89b_2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3" name="Google Shape;2663;g1c43b1fd89b_2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g1c43b1fd89b_2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9" name="Google Shape;2669;g1c43b1fd89b_2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1c43b1fd89b_2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1c43b1fd89b_2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1c43b1fd89b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1c43b1fd89b_2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1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1"/>
          <p:cNvSpPr txBox="1">
            <a:spLocks noGrp="1"/>
          </p:cNvSpPr>
          <p:nvPr>
            <p:ph type="title" hasCustomPrompt="1"/>
          </p:nvPr>
        </p:nvSpPr>
        <p:spPr>
          <a:xfrm>
            <a:off x="1189500" y="1573088"/>
            <a:ext cx="6765000" cy="119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7" name="Google Shape;527;p11"/>
          <p:cNvSpPr txBox="1">
            <a:spLocks noGrp="1"/>
          </p:cNvSpPr>
          <p:nvPr>
            <p:ph type="subTitle" idx="1"/>
          </p:nvPr>
        </p:nvSpPr>
        <p:spPr>
          <a:xfrm>
            <a:off x="1189500" y="3008635"/>
            <a:ext cx="67650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8" name="Google Shape;52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398709" y="37756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11"/>
          <p:cNvGrpSpPr/>
          <p:nvPr/>
        </p:nvGrpSpPr>
        <p:grpSpPr>
          <a:xfrm flipH="1">
            <a:off x="8442483" y="3580345"/>
            <a:ext cx="284143" cy="284718"/>
            <a:chOff x="432750" y="3302025"/>
            <a:chExt cx="217035" cy="217475"/>
          </a:xfrm>
        </p:grpSpPr>
        <p:sp>
          <p:nvSpPr>
            <p:cNvPr id="530" name="Google Shape;530;p11"/>
            <p:cNvSpPr/>
            <p:nvPr/>
          </p:nvSpPr>
          <p:spPr>
            <a:xfrm>
              <a:off x="43566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1"/>
          <p:cNvGrpSpPr/>
          <p:nvPr/>
        </p:nvGrpSpPr>
        <p:grpSpPr>
          <a:xfrm flipH="1">
            <a:off x="8412161" y="940850"/>
            <a:ext cx="357454" cy="956304"/>
            <a:chOff x="357713" y="600975"/>
            <a:chExt cx="357454" cy="956304"/>
          </a:xfrm>
        </p:grpSpPr>
        <p:sp>
          <p:nvSpPr>
            <p:cNvPr id="533" name="Google Shape;533;p1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1"/>
          <p:cNvGrpSpPr/>
          <p:nvPr/>
        </p:nvGrpSpPr>
        <p:grpSpPr>
          <a:xfrm flipH="1">
            <a:off x="-1204526" y="3464295"/>
            <a:ext cx="1965289" cy="517060"/>
            <a:chOff x="3539975" y="3523525"/>
            <a:chExt cx="745925" cy="196250"/>
          </a:xfrm>
        </p:grpSpPr>
        <p:sp>
          <p:nvSpPr>
            <p:cNvPr id="538" name="Google Shape;538;p1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2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15"/>
          <p:cNvGrpSpPr/>
          <p:nvPr/>
        </p:nvGrpSpPr>
        <p:grpSpPr>
          <a:xfrm>
            <a:off x="357713" y="2863850"/>
            <a:ext cx="357454" cy="956304"/>
            <a:chOff x="357713" y="600975"/>
            <a:chExt cx="357454" cy="956304"/>
          </a:xfrm>
        </p:grpSpPr>
        <p:sp>
          <p:nvSpPr>
            <p:cNvPr id="694" name="Google Shape;694;p1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8" name="Google Shape;69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6295609" y="-883375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5"/>
          <p:cNvSpPr txBox="1">
            <a:spLocks noGrp="1"/>
          </p:cNvSpPr>
          <p:nvPr>
            <p:ph type="title"/>
          </p:nvPr>
        </p:nvSpPr>
        <p:spPr>
          <a:xfrm>
            <a:off x="5903275" y="1027175"/>
            <a:ext cx="2525400" cy="1866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5001370" y="48220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>
            <a:spLocks noGrp="1"/>
          </p:cNvSpPr>
          <p:nvPr>
            <p:ph type="body" idx="1"/>
          </p:nvPr>
        </p:nvSpPr>
        <p:spPr>
          <a:xfrm flipH="1">
            <a:off x="45720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17"/>
          <p:cNvSpPr txBox="1">
            <a:spLocks noGrp="1"/>
          </p:cNvSpPr>
          <p:nvPr>
            <p:ph type="body" idx="2"/>
          </p:nvPr>
        </p:nvSpPr>
        <p:spPr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1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76" name="Google Shape;776;p17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_1_1_2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1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8"/>
          <p:cNvSpPr txBox="1">
            <a:spLocks noGrp="1"/>
          </p:cNvSpPr>
          <p:nvPr>
            <p:ph type="subTitle" idx="1"/>
          </p:nvPr>
        </p:nvSpPr>
        <p:spPr>
          <a:xfrm>
            <a:off x="5509997" y="3018746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18"/>
          <p:cNvSpPr txBox="1">
            <a:spLocks noGrp="1"/>
          </p:cNvSpPr>
          <p:nvPr>
            <p:ph type="subTitle" idx="2"/>
          </p:nvPr>
        </p:nvSpPr>
        <p:spPr>
          <a:xfrm>
            <a:off x="5509984" y="3411654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18"/>
          <p:cNvSpPr txBox="1">
            <a:spLocks noGrp="1"/>
          </p:cNvSpPr>
          <p:nvPr>
            <p:ph type="subTitle" idx="3"/>
          </p:nvPr>
        </p:nvSpPr>
        <p:spPr>
          <a:xfrm>
            <a:off x="2027671" y="3018746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18"/>
          <p:cNvSpPr txBox="1">
            <a:spLocks noGrp="1"/>
          </p:cNvSpPr>
          <p:nvPr>
            <p:ph type="subTitle" idx="4"/>
          </p:nvPr>
        </p:nvSpPr>
        <p:spPr>
          <a:xfrm>
            <a:off x="2027646" y="3411654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1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86" name="Google Shape;786;p18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87" name="Google Shape;787;p1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8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790" name="Google Shape;790;p1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8"/>
          <p:cNvGrpSpPr/>
          <p:nvPr/>
        </p:nvGrpSpPr>
        <p:grpSpPr>
          <a:xfrm>
            <a:off x="4216658" y="4528371"/>
            <a:ext cx="793256" cy="182899"/>
            <a:chOff x="2685575" y="2835950"/>
            <a:chExt cx="433000" cy="99825"/>
          </a:xfrm>
        </p:grpSpPr>
        <p:sp>
          <p:nvSpPr>
            <p:cNvPr id="795" name="Google Shape;795;p1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18"/>
          <p:cNvGrpSpPr/>
          <p:nvPr/>
        </p:nvGrpSpPr>
        <p:grpSpPr>
          <a:xfrm>
            <a:off x="8323390" y="3373645"/>
            <a:ext cx="1965289" cy="517060"/>
            <a:chOff x="3539975" y="3523525"/>
            <a:chExt cx="745925" cy="196250"/>
          </a:xfrm>
        </p:grpSpPr>
        <p:sp>
          <p:nvSpPr>
            <p:cNvPr id="800" name="Google Shape;800;p1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6" name="Google Shape;816;p18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6828749" y="-445753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8"/>
          <p:cNvSpPr txBox="1">
            <a:spLocks noGrp="1"/>
          </p:cNvSpPr>
          <p:nvPr>
            <p:ph type="subTitle" idx="5"/>
          </p:nvPr>
        </p:nvSpPr>
        <p:spPr>
          <a:xfrm>
            <a:off x="5509997" y="1585321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18"/>
          <p:cNvSpPr txBox="1">
            <a:spLocks noGrp="1"/>
          </p:cNvSpPr>
          <p:nvPr>
            <p:ph type="subTitle" idx="6"/>
          </p:nvPr>
        </p:nvSpPr>
        <p:spPr>
          <a:xfrm>
            <a:off x="5509984" y="1978229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18"/>
          <p:cNvSpPr txBox="1">
            <a:spLocks noGrp="1"/>
          </p:cNvSpPr>
          <p:nvPr>
            <p:ph type="subTitle" idx="7"/>
          </p:nvPr>
        </p:nvSpPr>
        <p:spPr>
          <a:xfrm>
            <a:off x="2027671" y="1585321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18"/>
          <p:cNvSpPr txBox="1">
            <a:spLocks noGrp="1"/>
          </p:cNvSpPr>
          <p:nvPr>
            <p:ph type="subTitle" idx="8"/>
          </p:nvPr>
        </p:nvSpPr>
        <p:spPr>
          <a:xfrm>
            <a:off x="2027646" y="1978229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1_1_1_2_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>
            <a:spLocks noGrp="1"/>
          </p:cNvSpPr>
          <p:nvPr>
            <p:ph type="subTitle" idx="1"/>
          </p:nvPr>
        </p:nvSpPr>
        <p:spPr>
          <a:xfrm>
            <a:off x="4874072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4874053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19"/>
          <p:cNvSpPr txBox="1">
            <a:spLocks noGrp="1"/>
          </p:cNvSpPr>
          <p:nvPr>
            <p:ph type="subTitle" idx="3"/>
          </p:nvPr>
        </p:nvSpPr>
        <p:spPr>
          <a:xfrm>
            <a:off x="2229956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9"/>
          <p:cNvSpPr txBox="1">
            <a:spLocks noGrp="1"/>
          </p:cNvSpPr>
          <p:nvPr>
            <p:ph type="subTitle" idx="4"/>
          </p:nvPr>
        </p:nvSpPr>
        <p:spPr>
          <a:xfrm>
            <a:off x="2229928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19"/>
          <p:cNvSpPr txBox="1">
            <a:spLocks noGrp="1"/>
          </p:cNvSpPr>
          <p:nvPr>
            <p:ph type="subTitle" idx="5"/>
          </p:nvPr>
        </p:nvSpPr>
        <p:spPr>
          <a:xfrm>
            <a:off x="4874072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9"/>
          <p:cNvSpPr txBox="1">
            <a:spLocks noGrp="1"/>
          </p:cNvSpPr>
          <p:nvPr>
            <p:ph type="subTitle" idx="6"/>
          </p:nvPr>
        </p:nvSpPr>
        <p:spPr>
          <a:xfrm>
            <a:off x="4874053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9"/>
          <p:cNvSpPr txBox="1">
            <a:spLocks noGrp="1"/>
          </p:cNvSpPr>
          <p:nvPr>
            <p:ph type="subTitle" idx="7"/>
          </p:nvPr>
        </p:nvSpPr>
        <p:spPr>
          <a:xfrm>
            <a:off x="2229956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9"/>
          <p:cNvSpPr txBox="1">
            <a:spLocks noGrp="1"/>
          </p:cNvSpPr>
          <p:nvPr>
            <p:ph type="subTitle" idx="8"/>
          </p:nvPr>
        </p:nvSpPr>
        <p:spPr>
          <a:xfrm>
            <a:off x="2229928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2" name="Google Shape;832;p19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7985565" y="3429220"/>
            <a:ext cx="1965289" cy="517060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0203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1_1_1_2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>
            <a:spLocks noGrp="1"/>
          </p:cNvSpPr>
          <p:nvPr>
            <p:ph type="subTitle" idx="1"/>
          </p:nvPr>
        </p:nvSpPr>
        <p:spPr>
          <a:xfrm>
            <a:off x="6500284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20"/>
          <p:cNvSpPr txBox="1">
            <a:spLocks noGrp="1"/>
          </p:cNvSpPr>
          <p:nvPr>
            <p:ph type="subTitle" idx="2"/>
          </p:nvPr>
        </p:nvSpPr>
        <p:spPr>
          <a:xfrm>
            <a:off x="6500273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20"/>
          <p:cNvSpPr txBox="1">
            <a:spLocks noGrp="1"/>
          </p:cNvSpPr>
          <p:nvPr>
            <p:ph type="subTitle" idx="3"/>
          </p:nvPr>
        </p:nvSpPr>
        <p:spPr>
          <a:xfrm>
            <a:off x="4572006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20"/>
          <p:cNvSpPr txBox="1">
            <a:spLocks noGrp="1"/>
          </p:cNvSpPr>
          <p:nvPr>
            <p:ph type="subTitle" idx="4"/>
          </p:nvPr>
        </p:nvSpPr>
        <p:spPr>
          <a:xfrm>
            <a:off x="4571984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2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20"/>
          <p:cNvSpPr txBox="1">
            <a:spLocks noGrp="1"/>
          </p:cNvSpPr>
          <p:nvPr>
            <p:ph type="subTitle" idx="5"/>
          </p:nvPr>
        </p:nvSpPr>
        <p:spPr>
          <a:xfrm>
            <a:off x="2643734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20"/>
          <p:cNvSpPr txBox="1">
            <a:spLocks noGrp="1"/>
          </p:cNvSpPr>
          <p:nvPr>
            <p:ph type="subTitle" idx="6"/>
          </p:nvPr>
        </p:nvSpPr>
        <p:spPr>
          <a:xfrm>
            <a:off x="2643718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20"/>
          <p:cNvSpPr txBox="1">
            <a:spLocks noGrp="1"/>
          </p:cNvSpPr>
          <p:nvPr>
            <p:ph type="subTitle" idx="7"/>
          </p:nvPr>
        </p:nvSpPr>
        <p:spPr>
          <a:xfrm>
            <a:off x="715527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20"/>
          <p:cNvSpPr txBox="1">
            <a:spLocks noGrp="1"/>
          </p:cNvSpPr>
          <p:nvPr>
            <p:ph type="subTitle" idx="8"/>
          </p:nvPr>
        </p:nvSpPr>
        <p:spPr>
          <a:xfrm>
            <a:off x="715500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8" name="Google Shape;918;p20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20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7987940" y="1294445"/>
            <a:ext cx="1965289" cy="517060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1_1_1_1_2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2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21"/>
          <p:cNvSpPr txBox="1">
            <a:spLocks noGrp="1"/>
          </p:cNvSpPr>
          <p:nvPr>
            <p:ph type="subTitle" idx="1"/>
          </p:nvPr>
        </p:nvSpPr>
        <p:spPr>
          <a:xfrm>
            <a:off x="2439200" y="3075306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1"/>
          <p:cNvSpPr txBox="1">
            <a:spLocks noGrp="1"/>
          </p:cNvSpPr>
          <p:nvPr>
            <p:ph type="subTitle" idx="2"/>
          </p:nvPr>
        </p:nvSpPr>
        <p:spPr>
          <a:xfrm>
            <a:off x="2439201" y="3411801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1"/>
          <p:cNvSpPr txBox="1">
            <a:spLocks noGrp="1"/>
          </p:cNvSpPr>
          <p:nvPr>
            <p:ph type="subTitle" idx="3"/>
          </p:nvPr>
        </p:nvSpPr>
        <p:spPr>
          <a:xfrm>
            <a:off x="2439209" y="1551800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21"/>
          <p:cNvSpPr txBox="1">
            <a:spLocks noGrp="1"/>
          </p:cNvSpPr>
          <p:nvPr>
            <p:ph type="subTitle" idx="4"/>
          </p:nvPr>
        </p:nvSpPr>
        <p:spPr>
          <a:xfrm>
            <a:off x="2439205" y="1888295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8" name="Google Shape;998;p2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999" name="Google Shape;9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3657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0" name="Google Shape;1000;p21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001" name="Google Shape;1001;p21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1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004" name="Google Shape;1004;p2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1"/>
          <p:cNvGrpSpPr/>
          <p:nvPr/>
        </p:nvGrpSpPr>
        <p:grpSpPr>
          <a:xfrm>
            <a:off x="8079415" y="2873670"/>
            <a:ext cx="1965289" cy="517060"/>
            <a:chOff x="3539975" y="3523525"/>
            <a:chExt cx="745925" cy="196250"/>
          </a:xfrm>
        </p:grpSpPr>
        <p:sp>
          <p:nvSpPr>
            <p:cNvPr id="1009" name="Google Shape;1009;p2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25;p21"/>
          <p:cNvSpPr txBox="1">
            <a:spLocks noGrp="1"/>
          </p:cNvSpPr>
          <p:nvPr>
            <p:ph type="subTitle" idx="5"/>
          </p:nvPr>
        </p:nvSpPr>
        <p:spPr>
          <a:xfrm>
            <a:off x="5979475" y="3075306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21"/>
          <p:cNvSpPr txBox="1">
            <a:spLocks noGrp="1"/>
          </p:cNvSpPr>
          <p:nvPr>
            <p:ph type="subTitle" idx="6"/>
          </p:nvPr>
        </p:nvSpPr>
        <p:spPr>
          <a:xfrm>
            <a:off x="5979476" y="3411801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21"/>
          <p:cNvSpPr txBox="1">
            <a:spLocks noGrp="1"/>
          </p:cNvSpPr>
          <p:nvPr>
            <p:ph type="subTitle" idx="7"/>
          </p:nvPr>
        </p:nvSpPr>
        <p:spPr>
          <a:xfrm>
            <a:off x="5979484" y="1551800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1"/>
          <p:cNvSpPr txBox="1">
            <a:spLocks noGrp="1"/>
          </p:cNvSpPr>
          <p:nvPr>
            <p:ph type="subTitle" idx="8"/>
          </p:nvPr>
        </p:nvSpPr>
        <p:spPr>
          <a:xfrm>
            <a:off x="5979480" y="1888295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2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23"/>
          <p:cNvSpPr txBox="1">
            <a:spLocks noGrp="1"/>
          </p:cNvSpPr>
          <p:nvPr>
            <p:ph type="subTitle" idx="1"/>
          </p:nvPr>
        </p:nvSpPr>
        <p:spPr>
          <a:xfrm>
            <a:off x="3358449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3" name="Google Shape;1063;p23"/>
          <p:cNvSpPr txBox="1">
            <a:spLocks noGrp="1"/>
          </p:cNvSpPr>
          <p:nvPr>
            <p:ph type="subTitle" idx="2"/>
          </p:nvPr>
        </p:nvSpPr>
        <p:spPr>
          <a:xfrm>
            <a:off x="3358449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3"/>
          <p:cNvSpPr txBox="1">
            <a:spLocks noGrp="1"/>
          </p:cNvSpPr>
          <p:nvPr>
            <p:ph type="subTitle" idx="3"/>
          </p:nvPr>
        </p:nvSpPr>
        <p:spPr>
          <a:xfrm>
            <a:off x="5977723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23"/>
          <p:cNvSpPr txBox="1">
            <a:spLocks noGrp="1"/>
          </p:cNvSpPr>
          <p:nvPr>
            <p:ph type="subTitle" idx="4"/>
          </p:nvPr>
        </p:nvSpPr>
        <p:spPr>
          <a:xfrm>
            <a:off x="5977723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23"/>
          <p:cNvSpPr txBox="1">
            <a:spLocks noGrp="1"/>
          </p:cNvSpPr>
          <p:nvPr>
            <p:ph type="subTitle" idx="5"/>
          </p:nvPr>
        </p:nvSpPr>
        <p:spPr>
          <a:xfrm>
            <a:off x="739174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23"/>
          <p:cNvSpPr txBox="1">
            <a:spLocks noGrp="1"/>
          </p:cNvSpPr>
          <p:nvPr>
            <p:ph type="subTitle" idx="6"/>
          </p:nvPr>
        </p:nvSpPr>
        <p:spPr>
          <a:xfrm>
            <a:off x="739174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069" name="Google Shape;1069;p2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272534" y="3684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23"/>
          <p:cNvGrpSpPr/>
          <p:nvPr/>
        </p:nvGrpSpPr>
        <p:grpSpPr>
          <a:xfrm flipH="1">
            <a:off x="6673896" y="4291395"/>
            <a:ext cx="283980" cy="284718"/>
            <a:chOff x="432750" y="3302025"/>
            <a:chExt cx="216911" cy="217475"/>
          </a:xfrm>
        </p:grpSpPr>
        <p:sp>
          <p:nvSpPr>
            <p:cNvPr id="1071" name="Google Shape;1071;p23"/>
            <p:cNvSpPr/>
            <p:nvPr/>
          </p:nvSpPr>
          <p:spPr>
            <a:xfrm>
              <a:off x="435536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23"/>
          <p:cNvGrpSpPr/>
          <p:nvPr/>
        </p:nvGrpSpPr>
        <p:grpSpPr>
          <a:xfrm flipH="1">
            <a:off x="-875276" y="4152020"/>
            <a:ext cx="1965289" cy="517060"/>
            <a:chOff x="3539975" y="3523525"/>
            <a:chExt cx="745925" cy="196250"/>
          </a:xfrm>
        </p:grpSpPr>
        <p:sp>
          <p:nvSpPr>
            <p:cNvPr id="1074" name="Google Shape;1074;p2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23"/>
          <p:cNvSpPr/>
          <p:nvPr/>
        </p:nvSpPr>
        <p:spPr>
          <a:xfrm flipH="1">
            <a:off x="3358461" y="4156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_1_1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2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24"/>
          <p:cNvSpPr txBox="1">
            <a:spLocks noGrp="1"/>
          </p:cNvSpPr>
          <p:nvPr>
            <p:ph type="subTitle" idx="1"/>
          </p:nvPr>
        </p:nvSpPr>
        <p:spPr>
          <a:xfrm>
            <a:off x="3431104" y="25698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24"/>
          <p:cNvSpPr txBox="1">
            <a:spLocks noGrp="1"/>
          </p:cNvSpPr>
          <p:nvPr>
            <p:ph type="subTitle" idx="2"/>
          </p:nvPr>
        </p:nvSpPr>
        <p:spPr>
          <a:xfrm>
            <a:off x="3431096" y="30964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5" name="Google Shape;1095;p24"/>
          <p:cNvSpPr txBox="1">
            <a:spLocks noGrp="1"/>
          </p:cNvSpPr>
          <p:nvPr>
            <p:ph type="subTitle" idx="3"/>
          </p:nvPr>
        </p:nvSpPr>
        <p:spPr>
          <a:xfrm>
            <a:off x="5846645" y="19602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24"/>
          <p:cNvSpPr txBox="1">
            <a:spLocks noGrp="1"/>
          </p:cNvSpPr>
          <p:nvPr>
            <p:ph type="subTitle" idx="4"/>
          </p:nvPr>
        </p:nvSpPr>
        <p:spPr>
          <a:xfrm>
            <a:off x="5846637" y="24868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24"/>
          <p:cNvSpPr txBox="1">
            <a:spLocks noGrp="1"/>
          </p:cNvSpPr>
          <p:nvPr>
            <p:ph type="subTitle" idx="5"/>
          </p:nvPr>
        </p:nvSpPr>
        <p:spPr>
          <a:xfrm>
            <a:off x="1015564" y="31794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8" name="Google Shape;1098;p24"/>
          <p:cNvSpPr txBox="1">
            <a:spLocks noGrp="1"/>
          </p:cNvSpPr>
          <p:nvPr>
            <p:ph type="subTitle" idx="6"/>
          </p:nvPr>
        </p:nvSpPr>
        <p:spPr>
          <a:xfrm>
            <a:off x="1015555" y="37060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2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100" name="Google Shape;1100;p2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010334" y="40591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1" name="Google Shape;1101;p24"/>
          <p:cNvGrpSpPr/>
          <p:nvPr/>
        </p:nvGrpSpPr>
        <p:grpSpPr>
          <a:xfrm flipH="1">
            <a:off x="8437331" y="1819645"/>
            <a:ext cx="283332" cy="284718"/>
            <a:chOff x="423709" y="3302025"/>
            <a:chExt cx="216416" cy="217475"/>
          </a:xfrm>
        </p:grpSpPr>
        <p:sp>
          <p:nvSpPr>
            <p:cNvPr id="1102" name="Google Shape;1102;p2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 flipH="1">
            <a:off x="-1085251" y="4215195"/>
            <a:ext cx="1965289" cy="517060"/>
            <a:chOff x="3539975" y="3523525"/>
            <a:chExt cx="745925" cy="196250"/>
          </a:xfrm>
        </p:grpSpPr>
        <p:sp>
          <p:nvSpPr>
            <p:cNvPr id="1105" name="Google Shape;1105;p2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1" name="Google Shape;1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470224" y="11215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_1_1_1_1_1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p2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25"/>
          <p:cNvSpPr txBox="1">
            <a:spLocks noGrp="1"/>
          </p:cNvSpPr>
          <p:nvPr>
            <p:ph type="subTitle" idx="1"/>
          </p:nvPr>
        </p:nvSpPr>
        <p:spPr>
          <a:xfrm flipH="1">
            <a:off x="1015575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25"/>
          <p:cNvSpPr txBox="1">
            <a:spLocks noGrp="1"/>
          </p:cNvSpPr>
          <p:nvPr>
            <p:ph type="subTitle" idx="2"/>
          </p:nvPr>
        </p:nvSpPr>
        <p:spPr>
          <a:xfrm>
            <a:off x="3431088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25"/>
          <p:cNvSpPr txBox="1">
            <a:spLocks noGrp="1"/>
          </p:cNvSpPr>
          <p:nvPr>
            <p:ph type="subTitle" idx="3"/>
          </p:nvPr>
        </p:nvSpPr>
        <p:spPr>
          <a:xfrm>
            <a:off x="5846652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5"/>
          <p:cNvSpPr txBox="1">
            <a:spLocks noGrp="1"/>
          </p:cNvSpPr>
          <p:nvPr>
            <p:ph type="subTitle" idx="4"/>
          </p:nvPr>
        </p:nvSpPr>
        <p:spPr>
          <a:xfrm>
            <a:off x="5846625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25"/>
          <p:cNvSpPr txBox="1">
            <a:spLocks noGrp="1"/>
          </p:cNvSpPr>
          <p:nvPr>
            <p:ph type="subTitle" idx="5"/>
          </p:nvPr>
        </p:nvSpPr>
        <p:spPr>
          <a:xfrm flipH="1">
            <a:off x="3431114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9" name="Google Shape;1129;p25"/>
          <p:cNvSpPr txBox="1">
            <a:spLocks noGrp="1"/>
          </p:cNvSpPr>
          <p:nvPr>
            <p:ph type="subTitle" idx="6"/>
          </p:nvPr>
        </p:nvSpPr>
        <p:spPr>
          <a:xfrm>
            <a:off x="1015550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0" name="Google Shape;1130;p2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131" name="Google Shape;1131;p25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152401" y="37894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2" name="Google Shape;1132;p25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133" name="Google Shape;1133;p2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25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1136" name="Google Shape;1136;p2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25"/>
          <p:cNvGrpSpPr/>
          <p:nvPr/>
        </p:nvGrpSpPr>
        <p:grpSpPr>
          <a:xfrm>
            <a:off x="8262140" y="3875995"/>
            <a:ext cx="1965289" cy="517060"/>
            <a:chOff x="3539975" y="3523525"/>
            <a:chExt cx="745925" cy="196250"/>
          </a:xfrm>
        </p:grpSpPr>
        <p:sp>
          <p:nvSpPr>
            <p:cNvPr id="1141" name="Google Shape;1141;p2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25"/>
          <p:cNvSpPr/>
          <p:nvPr/>
        </p:nvSpPr>
        <p:spPr>
          <a:xfrm>
            <a:off x="437788" y="2516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2"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2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26"/>
          <p:cNvSpPr txBox="1">
            <a:spLocks noGrp="1"/>
          </p:cNvSpPr>
          <p:nvPr>
            <p:ph type="subTitle" idx="1"/>
          </p:nvPr>
        </p:nvSpPr>
        <p:spPr>
          <a:xfrm>
            <a:off x="2365650" y="1194563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2"/>
          </p:nvPr>
        </p:nvSpPr>
        <p:spPr>
          <a:xfrm>
            <a:off x="2365650" y="2610875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ubTitle" idx="3"/>
          </p:nvPr>
        </p:nvSpPr>
        <p:spPr>
          <a:xfrm>
            <a:off x="2365650" y="4027188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63" name="Google Shape;1163;p26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164" name="Google Shape;1164;p2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0" name="Google Shape;1180;p26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181" name="Google Shape;1181;p2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26"/>
          <p:cNvSpPr txBox="1">
            <a:spLocks noGrp="1"/>
          </p:cNvSpPr>
          <p:nvPr>
            <p:ph type="title" hasCustomPrompt="1"/>
          </p:nvPr>
        </p:nvSpPr>
        <p:spPr>
          <a:xfrm>
            <a:off x="2365650" y="570312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6" name="Google Shape;1186;p26"/>
          <p:cNvSpPr txBox="1">
            <a:spLocks noGrp="1"/>
          </p:cNvSpPr>
          <p:nvPr>
            <p:ph type="title" idx="4" hasCustomPrompt="1"/>
          </p:nvPr>
        </p:nvSpPr>
        <p:spPr>
          <a:xfrm>
            <a:off x="2365650" y="1980037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7" name="Google Shape;1187;p26"/>
          <p:cNvSpPr txBox="1">
            <a:spLocks noGrp="1"/>
          </p:cNvSpPr>
          <p:nvPr>
            <p:ph type="title" idx="5" hasCustomPrompt="1"/>
          </p:nvPr>
        </p:nvSpPr>
        <p:spPr>
          <a:xfrm>
            <a:off x="2365650" y="3389812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188" name="Google Shape;1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89" y="-10398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_2_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Google Shape;1190;p2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2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192" name="Google Shape;1192;p27"/>
          <p:cNvSpPr txBox="1">
            <a:spLocks noGrp="1"/>
          </p:cNvSpPr>
          <p:nvPr>
            <p:ph type="subTitle" idx="1"/>
          </p:nvPr>
        </p:nvSpPr>
        <p:spPr>
          <a:xfrm flipH="1">
            <a:off x="1015575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3" name="Google Shape;1193;p27"/>
          <p:cNvSpPr txBox="1">
            <a:spLocks noGrp="1"/>
          </p:cNvSpPr>
          <p:nvPr>
            <p:ph type="subTitle" idx="2"/>
          </p:nvPr>
        </p:nvSpPr>
        <p:spPr>
          <a:xfrm>
            <a:off x="3431088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4" name="Google Shape;1194;p27"/>
          <p:cNvSpPr txBox="1">
            <a:spLocks noGrp="1"/>
          </p:cNvSpPr>
          <p:nvPr>
            <p:ph type="subTitle" idx="3"/>
          </p:nvPr>
        </p:nvSpPr>
        <p:spPr>
          <a:xfrm>
            <a:off x="5846652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27"/>
          <p:cNvSpPr txBox="1">
            <a:spLocks noGrp="1"/>
          </p:cNvSpPr>
          <p:nvPr>
            <p:ph type="subTitle" idx="4"/>
          </p:nvPr>
        </p:nvSpPr>
        <p:spPr>
          <a:xfrm>
            <a:off x="5846625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27"/>
          <p:cNvSpPr txBox="1">
            <a:spLocks noGrp="1"/>
          </p:cNvSpPr>
          <p:nvPr>
            <p:ph type="subTitle" idx="5"/>
          </p:nvPr>
        </p:nvSpPr>
        <p:spPr>
          <a:xfrm flipH="1">
            <a:off x="3431114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7" name="Google Shape;1197;p27"/>
          <p:cNvSpPr txBox="1">
            <a:spLocks noGrp="1"/>
          </p:cNvSpPr>
          <p:nvPr>
            <p:ph type="subTitle" idx="6"/>
          </p:nvPr>
        </p:nvSpPr>
        <p:spPr>
          <a:xfrm>
            <a:off x="1015550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27"/>
          <p:cNvSpPr txBox="1">
            <a:spLocks noGrp="1"/>
          </p:cNvSpPr>
          <p:nvPr>
            <p:ph type="title" idx="7" hasCustomPrompt="1"/>
          </p:nvPr>
        </p:nvSpPr>
        <p:spPr>
          <a:xfrm>
            <a:off x="1015550" y="1731675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9" name="Google Shape;1199;p27"/>
          <p:cNvSpPr txBox="1">
            <a:spLocks noGrp="1"/>
          </p:cNvSpPr>
          <p:nvPr>
            <p:ph type="title" idx="8" hasCustomPrompt="1"/>
          </p:nvPr>
        </p:nvSpPr>
        <p:spPr>
          <a:xfrm>
            <a:off x="3431100" y="1735500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00" name="Google Shape;1200;p27"/>
          <p:cNvSpPr txBox="1">
            <a:spLocks noGrp="1"/>
          </p:cNvSpPr>
          <p:nvPr>
            <p:ph type="title" idx="9" hasCustomPrompt="1"/>
          </p:nvPr>
        </p:nvSpPr>
        <p:spPr>
          <a:xfrm>
            <a:off x="5846650" y="1731513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201" name="Google Shape;1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2" name="Google Shape;1202;p27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03" name="Google Shape;1203;p2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9" name="Google Shape;1219;p27"/>
          <p:cNvSpPr/>
          <p:nvPr/>
        </p:nvSpPr>
        <p:spPr>
          <a:xfrm>
            <a:off x="258688" y="2257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1_1"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" name="Google Shape;1221;p28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28"/>
          <p:cNvSpPr txBox="1">
            <a:spLocks noGrp="1"/>
          </p:cNvSpPr>
          <p:nvPr>
            <p:ph type="title" hasCustomPrompt="1"/>
          </p:nvPr>
        </p:nvSpPr>
        <p:spPr>
          <a:xfrm>
            <a:off x="1694250" y="2876163"/>
            <a:ext cx="5755500" cy="98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3" name="Google Shape;1223;p28"/>
          <p:cNvSpPr txBox="1">
            <a:spLocks noGrp="1"/>
          </p:cNvSpPr>
          <p:nvPr>
            <p:ph type="subTitle" idx="1"/>
          </p:nvPr>
        </p:nvSpPr>
        <p:spPr>
          <a:xfrm>
            <a:off x="1694250" y="2215382"/>
            <a:ext cx="5755500" cy="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24" name="Google Shape;1224;p28"/>
          <p:cNvGrpSpPr/>
          <p:nvPr/>
        </p:nvGrpSpPr>
        <p:grpSpPr>
          <a:xfrm flipH="1">
            <a:off x="-577263" y="3979395"/>
            <a:ext cx="1965289" cy="517060"/>
            <a:chOff x="3539975" y="3523525"/>
            <a:chExt cx="745925" cy="196250"/>
          </a:xfrm>
        </p:grpSpPr>
        <p:sp>
          <p:nvSpPr>
            <p:cNvPr id="1225" name="Google Shape;1225;p2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1" name="Google Shape;1241;p28"/>
          <p:cNvSpPr txBox="1">
            <a:spLocks noGrp="1"/>
          </p:cNvSpPr>
          <p:nvPr>
            <p:ph type="title" idx="2" hasCustomPrompt="1"/>
          </p:nvPr>
        </p:nvSpPr>
        <p:spPr>
          <a:xfrm>
            <a:off x="1694250" y="1082500"/>
            <a:ext cx="5755500" cy="98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2" name="Google Shape;1242;p28"/>
          <p:cNvSpPr txBox="1">
            <a:spLocks noGrp="1"/>
          </p:cNvSpPr>
          <p:nvPr>
            <p:ph type="subTitle" idx="3"/>
          </p:nvPr>
        </p:nvSpPr>
        <p:spPr>
          <a:xfrm>
            <a:off x="1694250" y="4008699"/>
            <a:ext cx="5755500" cy="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_1_2_1"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2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29"/>
          <p:cNvSpPr txBox="1">
            <a:spLocks noGrp="1"/>
          </p:cNvSpPr>
          <p:nvPr>
            <p:ph type="subTitle" idx="1"/>
          </p:nvPr>
        </p:nvSpPr>
        <p:spPr>
          <a:xfrm>
            <a:off x="4836309" y="1844780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29"/>
          <p:cNvSpPr txBox="1">
            <a:spLocks noGrp="1"/>
          </p:cNvSpPr>
          <p:nvPr>
            <p:ph type="subTitle" idx="2"/>
          </p:nvPr>
        </p:nvSpPr>
        <p:spPr>
          <a:xfrm>
            <a:off x="4836300" y="2197450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29"/>
          <p:cNvSpPr txBox="1">
            <a:spLocks noGrp="1"/>
          </p:cNvSpPr>
          <p:nvPr>
            <p:ph type="subTitle" idx="3"/>
          </p:nvPr>
        </p:nvSpPr>
        <p:spPr>
          <a:xfrm>
            <a:off x="4836305" y="2833230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29"/>
          <p:cNvSpPr txBox="1">
            <a:spLocks noGrp="1"/>
          </p:cNvSpPr>
          <p:nvPr>
            <p:ph type="subTitle" idx="4"/>
          </p:nvPr>
        </p:nvSpPr>
        <p:spPr>
          <a:xfrm>
            <a:off x="4836303" y="3185900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29"/>
          <p:cNvSpPr txBox="1">
            <a:spLocks noGrp="1"/>
          </p:cNvSpPr>
          <p:nvPr>
            <p:ph type="subTitle" idx="5"/>
          </p:nvPr>
        </p:nvSpPr>
        <p:spPr>
          <a:xfrm>
            <a:off x="1167897" y="135055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29"/>
          <p:cNvSpPr txBox="1">
            <a:spLocks noGrp="1"/>
          </p:cNvSpPr>
          <p:nvPr>
            <p:ph type="subTitle" idx="6"/>
          </p:nvPr>
        </p:nvSpPr>
        <p:spPr>
          <a:xfrm>
            <a:off x="1167902" y="170322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2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52" name="Google Shape;1252;p29"/>
          <p:cNvSpPr txBox="1">
            <a:spLocks noGrp="1"/>
          </p:cNvSpPr>
          <p:nvPr>
            <p:ph type="subTitle" idx="7"/>
          </p:nvPr>
        </p:nvSpPr>
        <p:spPr>
          <a:xfrm>
            <a:off x="1167909" y="332745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29"/>
          <p:cNvSpPr txBox="1">
            <a:spLocks noGrp="1"/>
          </p:cNvSpPr>
          <p:nvPr>
            <p:ph type="subTitle" idx="8"/>
          </p:nvPr>
        </p:nvSpPr>
        <p:spPr>
          <a:xfrm>
            <a:off x="1167900" y="368012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29"/>
          <p:cNvSpPr txBox="1">
            <a:spLocks noGrp="1"/>
          </p:cNvSpPr>
          <p:nvPr>
            <p:ph type="subTitle" idx="9"/>
          </p:nvPr>
        </p:nvSpPr>
        <p:spPr>
          <a:xfrm>
            <a:off x="1167897" y="233900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29"/>
          <p:cNvSpPr txBox="1">
            <a:spLocks noGrp="1"/>
          </p:cNvSpPr>
          <p:nvPr>
            <p:ph type="subTitle" idx="13"/>
          </p:nvPr>
        </p:nvSpPr>
        <p:spPr>
          <a:xfrm>
            <a:off x="1167902" y="269167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56" name="Google Shape;1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7" name="Google Shape;1257;p29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258" name="Google Shape;1258;p2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261" name="Google Shape;1261;p2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29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66" name="Google Shape;1266;p2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2" name="Google Shape;1282;p29"/>
          <p:cNvSpPr/>
          <p:nvPr/>
        </p:nvSpPr>
        <p:spPr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1_1_2_1_1"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3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30"/>
          <p:cNvSpPr txBox="1">
            <a:spLocks noGrp="1"/>
          </p:cNvSpPr>
          <p:nvPr>
            <p:ph type="subTitle" idx="1"/>
          </p:nvPr>
        </p:nvSpPr>
        <p:spPr>
          <a:xfrm flipH="1">
            <a:off x="6591267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30"/>
          <p:cNvSpPr txBox="1">
            <a:spLocks noGrp="1"/>
          </p:cNvSpPr>
          <p:nvPr>
            <p:ph type="subTitle" idx="2"/>
          </p:nvPr>
        </p:nvSpPr>
        <p:spPr>
          <a:xfrm flipH="1">
            <a:off x="6591274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7" name="Google Shape;1287;p30"/>
          <p:cNvSpPr txBox="1">
            <a:spLocks noGrp="1"/>
          </p:cNvSpPr>
          <p:nvPr>
            <p:ph type="subTitle" idx="3"/>
          </p:nvPr>
        </p:nvSpPr>
        <p:spPr>
          <a:xfrm flipH="1">
            <a:off x="971843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8" name="Google Shape;1288;p30"/>
          <p:cNvSpPr txBox="1">
            <a:spLocks noGrp="1"/>
          </p:cNvSpPr>
          <p:nvPr>
            <p:ph type="subTitle" idx="4"/>
          </p:nvPr>
        </p:nvSpPr>
        <p:spPr>
          <a:xfrm flipH="1">
            <a:off x="971849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30"/>
          <p:cNvSpPr txBox="1">
            <a:spLocks noGrp="1"/>
          </p:cNvSpPr>
          <p:nvPr>
            <p:ph type="subTitle" idx="5"/>
          </p:nvPr>
        </p:nvSpPr>
        <p:spPr>
          <a:xfrm>
            <a:off x="3781555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0" name="Google Shape;1290;p30"/>
          <p:cNvSpPr txBox="1">
            <a:spLocks noGrp="1"/>
          </p:cNvSpPr>
          <p:nvPr>
            <p:ph type="subTitle" idx="6"/>
          </p:nvPr>
        </p:nvSpPr>
        <p:spPr>
          <a:xfrm>
            <a:off x="3781562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3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30"/>
          <p:cNvSpPr txBox="1">
            <a:spLocks noGrp="1"/>
          </p:cNvSpPr>
          <p:nvPr>
            <p:ph type="subTitle" idx="7"/>
          </p:nvPr>
        </p:nvSpPr>
        <p:spPr>
          <a:xfrm>
            <a:off x="5186411" y="285847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3" name="Google Shape;1293;p30"/>
          <p:cNvSpPr txBox="1">
            <a:spLocks noGrp="1"/>
          </p:cNvSpPr>
          <p:nvPr>
            <p:ph type="subTitle" idx="8"/>
          </p:nvPr>
        </p:nvSpPr>
        <p:spPr>
          <a:xfrm>
            <a:off x="5186418" y="332292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4" name="Google Shape;1294;p30"/>
          <p:cNvSpPr txBox="1">
            <a:spLocks noGrp="1"/>
          </p:cNvSpPr>
          <p:nvPr>
            <p:ph type="subTitle" idx="9"/>
          </p:nvPr>
        </p:nvSpPr>
        <p:spPr>
          <a:xfrm>
            <a:off x="2376699" y="285847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30"/>
          <p:cNvSpPr txBox="1">
            <a:spLocks noGrp="1"/>
          </p:cNvSpPr>
          <p:nvPr>
            <p:ph type="subTitle" idx="13"/>
          </p:nvPr>
        </p:nvSpPr>
        <p:spPr>
          <a:xfrm>
            <a:off x="2376705" y="332292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96" name="Google Shape;1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762901" y="3752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7" name="Google Shape;1297;p30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298" name="Google Shape;1298;p30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0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301" name="Google Shape;1301;p3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30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306" name="Google Shape;1306;p3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7743940" y="3454070"/>
            <a:ext cx="1965289" cy="517060"/>
            <a:chOff x="3539975" y="3523525"/>
            <a:chExt cx="745925" cy="196250"/>
          </a:xfrm>
        </p:grpSpPr>
        <p:sp>
          <p:nvSpPr>
            <p:cNvPr id="1355" name="Google Shape;1355;p3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2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3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1"/>
          <p:cNvSpPr txBox="1">
            <a:spLocks noGrp="1"/>
          </p:cNvSpPr>
          <p:nvPr>
            <p:ph type="subTitle" idx="1"/>
          </p:nvPr>
        </p:nvSpPr>
        <p:spPr>
          <a:xfrm>
            <a:off x="3438593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4" name="Google Shape;1374;p31"/>
          <p:cNvSpPr txBox="1">
            <a:spLocks noGrp="1"/>
          </p:cNvSpPr>
          <p:nvPr>
            <p:ph type="subTitle" idx="2"/>
          </p:nvPr>
        </p:nvSpPr>
        <p:spPr>
          <a:xfrm>
            <a:off x="3438584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5" name="Google Shape;1375;p31"/>
          <p:cNvSpPr txBox="1">
            <a:spLocks noGrp="1"/>
          </p:cNvSpPr>
          <p:nvPr>
            <p:ph type="subTitle" idx="3"/>
          </p:nvPr>
        </p:nvSpPr>
        <p:spPr>
          <a:xfrm>
            <a:off x="5905480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31"/>
          <p:cNvSpPr txBox="1">
            <a:spLocks noGrp="1"/>
          </p:cNvSpPr>
          <p:nvPr>
            <p:ph type="subTitle" idx="4"/>
          </p:nvPr>
        </p:nvSpPr>
        <p:spPr>
          <a:xfrm>
            <a:off x="5905472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7" name="Google Shape;1377;p31"/>
          <p:cNvSpPr txBox="1">
            <a:spLocks noGrp="1"/>
          </p:cNvSpPr>
          <p:nvPr>
            <p:ph type="subTitle" idx="5"/>
          </p:nvPr>
        </p:nvSpPr>
        <p:spPr>
          <a:xfrm>
            <a:off x="971706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8" name="Google Shape;1378;p31"/>
          <p:cNvSpPr txBox="1">
            <a:spLocks noGrp="1"/>
          </p:cNvSpPr>
          <p:nvPr>
            <p:ph type="subTitle" idx="6"/>
          </p:nvPr>
        </p:nvSpPr>
        <p:spPr>
          <a:xfrm>
            <a:off x="971697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9" name="Google Shape;1379;p3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31"/>
          <p:cNvSpPr txBox="1">
            <a:spLocks noGrp="1"/>
          </p:cNvSpPr>
          <p:nvPr>
            <p:ph type="subTitle" idx="7"/>
          </p:nvPr>
        </p:nvSpPr>
        <p:spPr>
          <a:xfrm>
            <a:off x="3438616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31"/>
          <p:cNvSpPr txBox="1">
            <a:spLocks noGrp="1"/>
          </p:cNvSpPr>
          <p:nvPr>
            <p:ph type="subTitle" idx="8"/>
          </p:nvPr>
        </p:nvSpPr>
        <p:spPr>
          <a:xfrm>
            <a:off x="3438607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31"/>
          <p:cNvSpPr txBox="1">
            <a:spLocks noGrp="1"/>
          </p:cNvSpPr>
          <p:nvPr>
            <p:ph type="subTitle" idx="9"/>
          </p:nvPr>
        </p:nvSpPr>
        <p:spPr>
          <a:xfrm>
            <a:off x="5905503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31"/>
          <p:cNvSpPr txBox="1">
            <a:spLocks noGrp="1"/>
          </p:cNvSpPr>
          <p:nvPr>
            <p:ph type="subTitle" idx="13"/>
          </p:nvPr>
        </p:nvSpPr>
        <p:spPr>
          <a:xfrm>
            <a:off x="5905495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31"/>
          <p:cNvSpPr txBox="1">
            <a:spLocks noGrp="1"/>
          </p:cNvSpPr>
          <p:nvPr>
            <p:ph type="subTitle" idx="14"/>
          </p:nvPr>
        </p:nvSpPr>
        <p:spPr>
          <a:xfrm>
            <a:off x="971729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31"/>
          <p:cNvSpPr txBox="1">
            <a:spLocks noGrp="1"/>
          </p:cNvSpPr>
          <p:nvPr>
            <p:ph type="subTitle" idx="15"/>
          </p:nvPr>
        </p:nvSpPr>
        <p:spPr>
          <a:xfrm>
            <a:off x="971720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86" name="Google Shape;1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7" name="Google Shape;1387;p31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388" name="Google Shape;1388;p3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391" name="Google Shape;1391;p3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31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396" name="Google Shape;1396;p3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2" name="Google Shape;1412;p31"/>
          <p:cNvSpPr/>
          <p:nvPr/>
        </p:nvSpPr>
        <p:spPr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Google Shape;1414;p3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2"/>
          <p:cNvSpPr txBox="1">
            <a:spLocks noGrp="1"/>
          </p:cNvSpPr>
          <p:nvPr>
            <p:ph type="title"/>
          </p:nvPr>
        </p:nvSpPr>
        <p:spPr>
          <a:xfrm>
            <a:off x="5880200" y="1545007"/>
            <a:ext cx="25482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16" name="Google Shape;1416;p32"/>
          <p:cNvSpPr txBox="1">
            <a:spLocks noGrp="1"/>
          </p:cNvSpPr>
          <p:nvPr>
            <p:ph type="subTitle" idx="1"/>
          </p:nvPr>
        </p:nvSpPr>
        <p:spPr>
          <a:xfrm>
            <a:off x="4572000" y="2466700"/>
            <a:ext cx="38562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17" name="Google Shape;1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26" y="-1108430"/>
            <a:ext cx="2733675" cy="2899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8" name="Google Shape;1418;p32"/>
          <p:cNvGrpSpPr/>
          <p:nvPr/>
        </p:nvGrpSpPr>
        <p:grpSpPr>
          <a:xfrm>
            <a:off x="4093457" y="3925450"/>
            <a:ext cx="1039906" cy="679800"/>
            <a:chOff x="4082325" y="3790650"/>
            <a:chExt cx="1039906" cy="679800"/>
          </a:xfrm>
        </p:grpSpPr>
        <p:sp>
          <p:nvSpPr>
            <p:cNvPr id="1419" name="Google Shape;1419;p3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32"/>
          <p:cNvGrpSpPr/>
          <p:nvPr/>
        </p:nvGrpSpPr>
        <p:grpSpPr>
          <a:xfrm>
            <a:off x="7538846" y="4021496"/>
            <a:ext cx="793256" cy="182899"/>
            <a:chOff x="2685575" y="2835950"/>
            <a:chExt cx="433000" cy="99825"/>
          </a:xfrm>
        </p:grpSpPr>
        <p:sp>
          <p:nvSpPr>
            <p:cNvPr id="1423" name="Google Shape;1423;p3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32"/>
          <p:cNvGrpSpPr/>
          <p:nvPr/>
        </p:nvGrpSpPr>
        <p:grpSpPr>
          <a:xfrm>
            <a:off x="6492952" y="563770"/>
            <a:ext cx="1965289" cy="517060"/>
            <a:chOff x="3539975" y="3523525"/>
            <a:chExt cx="745925" cy="196250"/>
          </a:xfrm>
        </p:grpSpPr>
        <p:sp>
          <p:nvSpPr>
            <p:cNvPr id="1428" name="Google Shape;1428;p3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32"/>
          <p:cNvSpPr/>
          <p:nvPr/>
        </p:nvSpPr>
        <p:spPr>
          <a:xfrm>
            <a:off x="6088025" y="3988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2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3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33"/>
          <p:cNvSpPr txBox="1">
            <a:spLocks noGrp="1"/>
          </p:cNvSpPr>
          <p:nvPr>
            <p:ph type="title"/>
          </p:nvPr>
        </p:nvSpPr>
        <p:spPr>
          <a:xfrm>
            <a:off x="4963975" y="1838875"/>
            <a:ext cx="33963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48" name="Google Shape;1448;p33"/>
          <p:cNvSpPr txBox="1">
            <a:spLocks noGrp="1"/>
          </p:cNvSpPr>
          <p:nvPr>
            <p:ph type="subTitle" idx="1"/>
          </p:nvPr>
        </p:nvSpPr>
        <p:spPr>
          <a:xfrm>
            <a:off x="4963950" y="2332050"/>
            <a:ext cx="33963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9" name="Google Shape;1449;p3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50" name="Google Shape;1450;p3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453" name="Google Shape;1453;p3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458" name="Google Shape;1458;p3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3"/>
          <p:cNvGrpSpPr/>
          <p:nvPr/>
        </p:nvGrpSpPr>
        <p:grpSpPr>
          <a:xfrm>
            <a:off x="1587414" y="-1495728"/>
            <a:ext cx="2019176" cy="2019176"/>
            <a:chOff x="1943325" y="-220375"/>
            <a:chExt cx="1298672" cy="1298672"/>
          </a:xfrm>
        </p:grpSpPr>
        <p:sp>
          <p:nvSpPr>
            <p:cNvPr id="1463" name="Google Shape;1463;p3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512" name="Google Shape;1512;p3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33"/>
          <p:cNvSpPr/>
          <p:nvPr/>
        </p:nvSpPr>
        <p:spPr>
          <a:xfrm rot="-5400000">
            <a:off x="6334322" y="33556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3"/>
          <p:cNvSpPr/>
          <p:nvPr/>
        </p:nvSpPr>
        <p:spPr>
          <a:xfrm>
            <a:off x="4572000" y="40509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0" name="Google Shape;15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914" y="-963850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33"/>
          <p:cNvGrpSpPr/>
          <p:nvPr/>
        </p:nvGrpSpPr>
        <p:grpSpPr>
          <a:xfrm rot="10800000">
            <a:off x="-1284662" y="4546071"/>
            <a:ext cx="3952129" cy="3175881"/>
            <a:chOff x="5256209" y="-1994879"/>
            <a:chExt cx="3952129" cy="3175881"/>
          </a:xfrm>
        </p:grpSpPr>
        <p:sp>
          <p:nvSpPr>
            <p:cNvPr id="1532" name="Google Shape;1532;p3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2_1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3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34"/>
          <p:cNvSpPr txBox="1">
            <a:spLocks noGrp="1"/>
          </p:cNvSpPr>
          <p:nvPr>
            <p:ph type="title"/>
          </p:nvPr>
        </p:nvSpPr>
        <p:spPr>
          <a:xfrm>
            <a:off x="783900" y="1838875"/>
            <a:ext cx="33960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537" name="Google Shape;1537;p34"/>
          <p:cNvSpPr txBox="1">
            <a:spLocks noGrp="1"/>
          </p:cNvSpPr>
          <p:nvPr>
            <p:ph type="subTitle" idx="1"/>
          </p:nvPr>
        </p:nvSpPr>
        <p:spPr>
          <a:xfrm>
            <a:off x="784010" y="2332050"/>
            <a:ext cx="33960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38" name="Google Shape;1538;p3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-731476" y="-1253478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" name="Google Shape;1539;p34"/>
          <p:cNvGrpSpPr/>
          <p:nvPr/>
        </p:nvGrpSpPr>
        <p:grpSpPr>
          <a:xfrm rot="10800000" flipH="1">
            <a:off x="391864" y="1215484"/>
            <a:ext cx="289170" cy="284718"/>
            <a:chOff x="426000" y="3302025"/>
            <a:chExt cx="220875" cy="217475"/>
          </a:xfrm>
        </p:grpSpPr>
        <p:sp>
          <p:nvSpPr>
            <p:cNvPr id="1540" name="Google Shape;1540;p3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34"/>
          <p:cNvGrpSpPr/>
          <p:nvPr/>
        </p:nvGrpSpPr>
        <p:grpSpPr>
          <a:xfrm rot="10800000" flipH="1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543" name="Google Shape;1543;p3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34"/>
          <p:cNvGrpSpPr/>
          <p:nvPr/>
        </p:nvGrpSpPr>
        <p:grpSpPr>
          <a:xfrm rot="10800000" flipH="1">
            <a:off x="5258308" y="4520702"/>
            <a:ext cx="793256" cy="182899"/>
            <a:chOff x="2685575" y="2835950"/>
            <a:chExt cx="433000" cy="99825"/>
          </a:xfrm>
        </p:grpSpPr>
        <p:sp>
          <p:nvSpPr>
            <p:cNvPr id="1548" name="Google Shape;1548;p3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34"/>
          <p:cNvGrpSpPr/>
          <p:nvPr/>
        </p:nvGrpSpPr>
        <p:grpSpPr>
          <a:xfrm rot="10800000" flipH="1">
            <a:off x="1363114" y="3961574"/>
            <a:ext cx="2019176" cy="2019176"/>
            <a:chOff x="1943325" y="-220375"/>
            <a:chExt cx="1298672" cy="1298672"/>
          </a:xfrm>
        </p:grpSpPr>
        <p:sp>
          <p:nvSpPr>
            <p:cNvPr id="1553" name="Google Shape;1553;p3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 rot="10800000" flipH="1">
            <a:off x="8366565" y="1480192"/>
            <a:ext cx="1965289" cy="517060"/>
            <a:chOff x="3539975" y="3523525"/>
            <a:chExt cx="745925" cy="196250"/>
          </a:xfrm>
        </p:grpSpPr>
        <p:sp>
          <p:nvSpPr>
            <p:cNvPr id="1602" name="Google Shape;1602;p3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8" name="Google Shape;1618;p34"/>
          <p:cNvSpPr/>
          <p:nvPr/>
        </p:nvSpPr>
        <p:spPr>
          <a:xfrm rot="10800000" flipH="1">
            <a:off x="3819050" y="3824417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2_1_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3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35"/>
          <p:cNvSpPr txBox="1">
            <a:spLocks noGrp="1"/>
          </p:cNvSpPr>
          <p:nvPr>
            <p:ph type="title"/>
          </p:nvPr>
        </p:nvSpPr>
        <p:spPr>
          <a:xfrm>
            <a:off x="713750" y="1225788"/>
            <a:ext cx="3367200" cy="172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622" name="Google Shape;1622;p35"/>
          <p:cNvSpPr txBox="1">
            <a:spLocks noGrp="1"/>
          </p:cNvSpPr>
          <p:nvPr>
            <p:ph type="subTitle" idx="1"/>
          </p:nvPr>
        </p:nvSpPr>
        <p:spPr>
          <a:xfrm>
            <a:off x="713875" y="3105588"/>
            <a:ext cx="38565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5"/>
          <p:cNvGrpSpPr/>
          <p:nvPr/>
        </p:nvGrpSpPr>
        <p:grpSpPr>
          <a:xfrm flipH="1">
            <a:off x="-495776" y="4383620"/>
            <a:ext cx="1965289" cy="517060"/>
            <a:chOff x="3539975" y="3523525"/>
            <a:chExt cx="745925" cy="196250"/>
          </a:xfrm>
        </p:grpSpPr>
        <p:sp>
          <p:nvSpPr>
            <p:cNvPr id="1624" name="Google Shape;1624;p3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40" name="Google Shape;16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936799" y="-1543012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2_1_1_1"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" name="Google Shape;1642;p3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36"/>
          <p:cNvSpPr txBox="1">
            <a:spLocks noGrp="1"/>
          </p:cNvSpPr>
          <p:nvPr>
            <p:ph type="subTitle" idx="1"/>
          </p:nvPr>
        </p:nvSpPr>
        <p:spPr>
          <a:xfrm>
            <a:off x="5071875" y="2238850"/>
            <a:ext cx="32883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4" name="Google Shape;1644;p3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645" name="Google Shape;1645;p36"/>
          <p:cNvGrpSpPr/>
          <p:nvPr/>
        </p:nvGrpSpPr>
        <p:grpSpPr>
          <a:xfrm rot="10800000" flipH="1">
            <a:off x="391864" y="1596484"/>
            <a:ext cx="289170" cy="284718"/>
            <a:chOff x="426000" y="3302025"/>
            <a:chExt cx="220875" cy="217475"/>
          </a:xfrm>
        </p:grpSpPr>
        <p:sp>
          <p:nvSpPr>
            <p:cNvPr id="1646" name="Google Shape;1646;p3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8" name="Google Shape;1648;p36"/>
          <p:cNvGrpSpPr/>
          <p:nvPr/>
        </p:nvGrpSpPr>
        <p:grpSpPr>
          <a:xfrm rot="10800000" flipH="1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649" name="Google Shape;1649;p3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36"/>
          <p:cNvGrpSpPr/>
          <p:nvPr/>
        </p:nvGrpSpPr>
        <p:grpSpPr>
          <a:xfrm rot="10800000" flipH="1">
            <a:off x="2065283" y="4732777"/>
            <a:ext cx="793256" cy="182899"/>
            <a:chOff x="2685575" y="2835950"/>
            <a:chExt cx="433000" cy="99825"/>
          </a:xfrm>
        </p:grpSpPr>
        <p:sp>
          <p:nvSpPr>
            <p:cNvPr id="1654" name="Google Shape;1654;p3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8" name="Google Shape;1658;p36"/>
          <p:cNvGrpSpPr/>
          <p:nvPr/>
        </p:nvGrpSpPr>
        <p:grpSpPr>
          <a:xfrm rot="10800000" flipH="1">
            <a:off x="4571989" y="4152949"/>
            <a:ext cx="2019176" cy="2019176"/>
            <a:chOff x="1943325" y="-220375"/>
            <a:chExt cx="1298672" cy="1298672"/>
          </a:xfrm>
        </p:grpSpPr>
        <p:sp>
          <p:nvSpPr>
            <p:cNvPr id="1659" name="Google Shape;1659;p3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7" name="Google Shape;1707;p36"/>
          <p:cNvGrpSpPr/>
          <p:nvPr/>
        </p:nvGrpSpPr>
        <p:grpSpPr>
          <a:xfrm rot="10800000" flipH="1">
            <a:off x="7601640" y="490017"/>
            <a:ext cx="1965289" cy="517060"/>
            <a:chOff x="3539975" y="3523525"/>
            <a:chExt cx="745925" cy="196250"/>
          </a:xfrm>
        </p:grpSpPr>
        <p:sp>
          <p:nvSpPr>
            <p:cNvPr id="1708" name="Google Shape;1708;p3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24" name="Google Shape;1724;p36"/>
          <p:cNvPicPr preferRelativeResize="0"/>
          <p:nvPr/>
        </p:nvPicPr>
        <p:blipFill rotWithShape="1">
          <a:blip r:embed="rId3">
            <a:alphaModFix/>
          </a:blip>
          <a:srcRect t="1770" r="38199" b="-1770"/>
          <a:stretch/>
        </p:blipFill>
        <p:spPr>
          <a:xfrm rot="10800000" flipH="1">
            <a:off x="7676541" y="3065075"/>
            <a:ext cx="627655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2_1_1_1_1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37"/>
          <p:cNvSpPr txBox="1">
            <a:spLocks noGrp="1"/>
          </p:cNvSpPr>
          <p:nvPr>
            <p:ph type="subTitle" idx="1"/>
          </p:nvPr>
        </p:nvSpPr>
        <p:spPr>
          <a:xfrm>
            <a:off x="4045548" y="1648529"/>
            <a:ext cx="3867600" cy="20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8" name="Google Shape;1728;p3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729" name="Google Shape;1729;p37"/>
          <p:cNvSpPr txBox="1">
            <a:spLocks noGrp="1"/>
          </p:cNvSpPr>
          <p:nvPr>
            <p:ph type="subTitle" idx="2"/>
          </p:nvPr>
        </p:nvSpPr>
        <p:spPr>
          <a:xfrm>
            <a:off x="1592525" y="2303425"/>
            <a:ext cx="24531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30" name="Google Shape;1730;p37"/>
          <p:cNvGrpSpPr/>
          <p:nvPr/>
        </p:nvGrpSpPr>
        <p:grpSpPr>
          <a:xfrm>
            <a:off x="8147051" y="2303422"/>
            <a:ext cx="2019176" cy="2019176"/>
            <a:chOff x="1943325" y="-220375"/>
            <a:chExt cx="1298672" cy="1298672"/>
          </a:xfrm>
        </p:grpSpPr>
        <p:sp>
          <p:nvSpPr>
            <p:cNvPr id="1731" name="Google Shape;1731;p3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37"/>
          <p:cNvGrpSpPr/>
          <p:nvPr/>
        </p:nvGrpSpPr>
        <p:grpSpPr>
          <a:xfrm>
            <a:off x="1571802" y="4088183"/>
            <a:ext cx="1965289" cy="517060"/>
            <a:chOff x="3539975" y="3523525"/>
            <a:chExt cx="745925" cy="196250"/>
          </a:xfrm>
        </p:grpSpPr>
        <p:sp>
          <p:nvSpPr>
            <p:cNvPr id="1780" name="Google Shape;1780;p3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37"/>
          <p:cNvGrpSpPr/>
          <p:nvPr/>
        </p:nvGrpSpPr>
        <p:grpSpPr>
          <a:xfrm rot="-5400000" flipH="1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1797" name="Google Shape;1797;p37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>
            <a:off x="5255192" y="4184363"/>
            <a:ext cx="1039906" cy="679800"/>
            <a:chOff x="4082325" y="3790650"/>
            <a:chExt cx="1039906" cy="679800"/>
          </a:xfrm>
        </p:grpSpPr>
        <p:sp>
          <p:nvSpPr>
            <p:cNvPr id="1801" name="Google Shape;1801;p37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_2_1_2"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6" name="Google Shape;1836;p3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p39"/>
          <p:cNvSpPr txBox="1">
            <a:spLocks noGrp="1"/>
          </p:cNvSpPr>
          <p:nvPr>
            <p:ph type="title"/>
          </p:nvPr>
        </p:nvSpPr>
        <p:spPr>
          <a:xfrm>
            <a:off x="715500" y="1645975"/>
            <a:ext cx="2708700" cy="894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838" name="Google Shape;1838;p39"/>
          <p:cNvSpPr txBox="1">
            <a:spLocks noGrp="1"/>
          </p:cNvSpPr>
          <p:nvPr>
            <p:ph type="subTitle" idx="1"/>
          </p:nvPr>
        </p:nvSpPr>
        <p:spPr>
          <a:xfrm>
            <a:off x="715500" y="2576346"/>
            <a:ext cx="27087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39" name="Google Shape;1839;p39"/>
          <p:cNvGrpSpPr/>
          <p:nvPr/>
        </p:nvGrpSpPr>
        <p:grpSpPr>
          <a:xfrm rot="-5400000" flipH="1">
            <a:off x="3194861" y="792409"/>
            <a:ext cx="285266" cy="284718"/>
            <a:chOff x="432750" y="3302025"/>
            <a:chExt cx="217894" cy="217475"/>
          </a:xfrm>
        </p:grpSpPr>
        <p:sp>
          <p:nvSpPr>
            <p:cNvPr id="1840" name="Google Shape;1840;p39"/>
            <p:cNvSpPr/>
            <p:nvPr/>
          </p:nvSpPr>
          <p:spPr>
            <a:xfrm>
              <a:off x="43651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" name="Google Shape;1842;p39"/>
          <p:cNvGrpSpPr/>
          <p:nvPr/>
        </p:nvGrpSpPr>
        <p:grpSpPr>
          <a:xfrm rot="10800000" flipH="1">
            <a:off x="357713" y="3647479"/>
            <a:ext cx="357454" cy="956304"/>
            <a:chOff x="357713" y="600975"/>
            <a:chExt cx="357454" cy="956304"/>
          </a:xfrm>
        </p:grpSpPr>
        <p:sp>
          <p:nvSpPr>
            <p:cNvPr id="1843" name="Google Shape;1843;p3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39"/>
          <p:cNvGrpSpPr/>
          <p:nvPr/>
        </p:nvGrpSpPr>
        <p:grpSpPr>
          <a:xfrm rot="10800000" flipH="1">
            <a:off x="4175371" y="4700177"/>
            <a:ext cx="793256" cy="182899"/>
            <a:chOff x="2685575" y="2835950"/>
            <a:chExt cx="433000" cy="99825"/>
          </a:xfrm>
        </p:grpSpPr>
        <p:sp>
          <p:nvSpPr>
            <p:cNvPr id="1848" name="Google Shape;1848;p3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9"/>
          <p:cNvGrpSpPr/>
          <p:nvPr/>
        </p:nvGrpSpPr>
        <p:grpSpPr>
          <a:xfrm rot="10800000" flipH="1">
            <a:off x="-736135" y="676229"/>
            <a:ext cx="1965289" cy="517060"/>
            <a:chOff x="3539975" y="3523525"/>
            <a:chExt cx="745925" cy="196250"/>
          </a:xfrm>
        </p:grpSpPr>
        <p:sp>
          <p:nvSpPr>
            <p:cNvPr id="1853" name="Google Shape;1853;p3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9" name="Google Shape;1869;p39"/>
          <p:cNvSpPr/>
          <p:nvPr/>
        </p:nvSpPr>
        <p:spPr>
          <a:xfrm rot="-5400000" flipH="1">
            <a:off x="1697102" y="65761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0" name="Google Shape;1870;p39"/>
          <p:cNvGrpSpPr/>
          <p:nvPr/>
        </p:nvGrpSpPr>
        <p:grpSpPr>
          <a:xfrm rot="10800000" flipH="1">
            <a:off x="8126152" y="382099"/>
            <a:ext cx="2019176" cy="2019176"/>
            <a:chOff x="1943325" y="-220375"/>
            <a:chExt cx="1298672" cy="1298672"/>
          </a:xfrm>
        </p:grpSpPr>
        <p:sp>
          <p:nvSpPr>
            <p:cNvPr id="1871" name="Google Shape;1871;p3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39"/>
          <p:cNvGrpSpPr/>
          <p:nvPr/>
        </p:nvGrpSpPr>
        <p:grpSpPr>
          <a:xfrm rot="10800000" flipH="1">
            <a:off x="6557650" y="4369421"/>
            <a:ext cx="4000413" cy="3175881"/>
            <a:chOff x="5207925" y="-1994879"/>
            <a:chExt cx="4000413" cy="3175881"/>
          </a:xfrm>
        </p:grpSpPr>
        <p:sp>
          <p:nvSpPr>
            <p:cNvPr id="1920" name="Google Shape;1920;p3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_1_1_1"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4" name="Google Shape;1924;p4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40"/>
          <p:cNvSpPr txBox="1">
            <a:spLocks noGrp="1"/>
          </p:cNvSpPr>
          <p:nvPr>
            <p:ph type="title"/>
          </p:nvPr>
        </p:nvSpPr>
        <p:spPr>
          <a:xfrm>
            <a:off x="6119944" y="1739251"/>
            <a:ext cx="2308800" cy="94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926" name="Google Shape;1926;p40"/>
          <p:cNvSpPr txBox="1">
            <a:spLocks noGrp="1"/>
          </p:cNvSpPr>
          <p:nvPr>
            <p:ph type="subTitle" idx="1"/>
          </p:nvPr>
        </p:nvSpPr>
        <p:spPr>
          <a:xfrm>
            <a:off x="6119925" y="2841000"/>
            <a:ext cx="2308800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27" name="Google Shape;1927;p40"/>
          <p:cNvGrpSpPr/>
          <p:nvPr/>
        </p:nvGrpSpPr>
        <p:grpSpPr>
          <a:xfrm rot="10800000" flipH="1">
            <a:off x="628764" y="4605178"/>
            <a:ext cx="2019176" cy="2019176"/>
            <a:chOff x="1943325" y="-220375"/>
            <a:chExt cx="1298672" cy="1298672"/>
          </a:xfrm>
        </p:grpSpPr>
        <p:sp>
          <p:nvSpPr>
            <p:cNvPr id="1928" name="Google Shape;1928;p4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6" name="Google Shape;1976;p40"/>
          <p:cNvGrpSpPr/>
          <p:nvPr/>
        </p:nvGrpSpPr>
        <p:grpSpPr>
          <a:xfrm rot="10800000" flipH="1">
            <a:off x="6387690" y="3917547"/>
            <a:ext cx="1965289" cy="517060"/>
            <a:chOff x="3539975" y="3523525"/>
            <a:chExt cx="745925" cy="196250"/>
          </a:xfrm>
        </p:grpSpPr>
        <p:sp>
          <p:nvSpPr>
            <p:cNvPr id="1977" name="Google Shape;1977;p4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3" name="Google Shape;1993;p40"/>
          <p:cNvPicPr preferRelativeResize="0"/>
          <p:nvPr/>
        </p:nvPicPr>
        <p:blipFill rotWithShape="1">
          <a:blip r:embed="rId3">
            <a:alphaModFix/>
          </a:blip>
          <a:srcRect t="1770" r="4580" b="-1770"/>
          <a:stretch/>
        </p:blipFill>
        <p:spPr>
          <a:xfrm>
            <a:off x="-319850" y="-1224475"/>
            <a:ext cx="9691050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4" name="Google Shape;1994;p40"/>
          <p:cNvGrpSpPr/>
          <p:nvPr/>
        </p:nvGrpSpPr>
        <p:grpSpPr>
          <a:xfrm rot="5400000" flipH="1">
            <a:off x="1693743" y="359223"/>
            <a:ext cx="357454" cy="956304"/>
            <a:chOff x="357713" y="600975"/>
            <a:chExt cx="357454" cy="956304"/>
          </a:xfrm>
        </p:grpSpPr>
        <p:sp>
          <p:nvSpPr>
            <p:cNvPr id="1995" name="Google Shape;1995;p4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>
            <a:spLocks noGrp="1"/>
          </p:cNvSpPr>
          <p:nvPr>
            <p:ph type="subTitle" idx="1"/>
          </p:nvPr>
        </p:nvSpPr>
        <p:spPr>
          <a:xfrm>
            <a:off x="498177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subTitle" idx="2"/>
          </p:nvPr>
        </p:nvSpPr>
        <p:spPr>
          <a:xfrm>
            <a:off x="4981771" y="2964124"/>
            <a:ext cx="2281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3"/>
          </p:nvPr>
        </p:nvSpPr>
        <p:spPr>
          <a:xfrm>
            <a:off x="188043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ubTitle" idx="4"/>
          </p:nvPr>
        </p:nvSpPr>
        <p:spPr>
          <a:xfrm>
            <a:off x="1880425" y="2964124"/>
            <a:ext cx="2281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89" name="Google Shape;1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84751" y="37353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5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_1"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p4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41"/>
          <p:cNvSpPr txBox="1">
            <a:spLocks noGrp="1"/>
          </p:cNvSpPr>
          <p:nvPr>
            <p:ph type="title"/>
          </p:nvPr>
        </p:nvSpPr>
        <p:spPr>
          <a:xfrm>
            <a:off x="2185650" y="3095408"/>
            <a:ext cx="4772700" cy="47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002" name="Google Shape;2002;p41"/>
          <p:cNvSpPr txBox="1">
            <a:spLocks noGrp="1"/>
          </p:cNvSpPr>
          <p:nvPr>
            <p:ph type="subTitle" idx="1"/>
          </p:nvPr>
        </p:nvSpPr>
        <p:spPr>
          <a:xfrm>
            <a:off x="1226850" y="1453218"/>
            <a:ext cx="6690300" cy="15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03" name="Google Shape;2003;p41"/>
          <p:cNvGrpSpPr/>
          <p:nvPr/>
        </p:nvGrpSpPr>
        <p:grpSpPr>
          <a:xfrm rot="-5400000" flipH="1">
            <a:off x="3352827" y="574632"/>
            <a:ext cx="289170" cy="284718"/>
            <a:chOff x="426000" y="3302025"/>
            <a:chExt cx="220875" cy="217475"/>
          </a:xfrm>
        </p:grpSpPr>
        <p:sp>
          <p:nvSpPr>
            <p:cNvPr id="2004" name="Google Shape;2004;p4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6" name="Google Shape;2006;p41"/>
          <p:cNvGrpSpPr/>
          <p:nvPr/>
        </p:nvGrpSpPr>
        <p:grpSpPr>
          <a:xfrm rot="-5400000" flipH="1">
            <a:off x="1014983" y="238830"/>
            <a:ext cx="357454" cy="956304"/>
            <a:chOff x="357713" y="600975"/>
            <a:chExt cx="357454" cy="956304"/>
          </a:xfrm>
        </p:grpSpPr>
        <p:sp>
          <p:nvSpPr>
            <p:cNvPr id="2007" name="Google Shape;2007;p4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41"/>
          <p:cNvGrpSpPr/>
          <p:nvPr/>
        </p:nvGrpSpPr>
        <p:grpSpPr>
          <a:xfrm>
            <a:off x="7917151" y="2136847"/>
            <a:ext cx="2019176" cy="2019176"/>
            <a:chOff x="1943325" y="-220375"/>
            <a:chExt cx="1298672" cy="1298672"/>
          </a:xfrm>
        </p:grpSpPr>
        <p:sp>
          <p:nvSpPr>
            <p:cNvPr id="2012" name="Google Shape;2012;p41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1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1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1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1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1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1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1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0" name="Google Shape;2060;p41"/>
          <p:cNvGrpSpPr/>
          <p:nvPr/>
        </p:nvGrpSpPr>
        <p:grpSpPr>
          <a:xfrm>
            <a:off x="1020340" y="4088183"/>
            <a:ext cx="1965289" cy="517060"/>
            <a:chOff x="3539975" y="3523525"/>
            <a:chExt cx="745925" cy="196250"/>
          </a:xfrm>
        </p:grpSpPr>
        <p:sp>
          <p:nvSpPr>
            <p:cNvPr id="2061" name="Google Shape;2061;p4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" name="Google Shape;2078;p4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9" name="Google Shape;2079;p4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080" name="Google Shape;2080;p42"/>
          <p:cNvGrpSpPr/>
          <p:nvPr/>
        </p:nvGrpSpPr>
        <p:grpSpPr>
          <a:xfrm>
            <a:off x="391864" y="4555820"/>
            <a:ext cx="289170" cy="284718"/>
            <a:chOff x="426000" y="3302025"/>
            <a:chExt cx="220875" cy="217475"/>
          </a:xfrm>
        </p:grpSpPr>
        <p:sp>
          <p:nvSpPr>
            <p:cNvPr id="2081" name="Google Shape;2081;p4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42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2084" name="Google Shape;2084;p4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8" name="Google Shape;2088;p42"/>
          <p:cNvGrpSpPr/>
          <p:nvPr/>
        </p:nvGrpSpPr>
        <p:grpSpPr>
          <a:xfrm>
            <a:off x="8022690" y="202570"/>
            <a:ext cx="1965289" cy="517060"/>
            <a:chOff x="3539975" y="3523525"/>
            <a:chExt cx="745925" cy="196250"/>
          </a:xfrm>
        </p:grpSpPr>
        <p:sp>
          <p:nvSpPr>
            <p:cNvPr id="2089" name="Google Shape;2089;p4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6" name="Google Shape;2106;p4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7" name="Google Shape;2107;p4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08" name="Google Shape;2108;p4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09" name="Google Shape;2109;p4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1" name="Google Shape;2111;p43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12" name="Google Shape;2112;p4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6" name="Google Shape;2116;p4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17" name="Google Shape;2117;p4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33" name="Google Shape;21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_1"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5" name="Google Shape;2135;p44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6" name="Google Shape;2136;p4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37" name="Google Shape;2137;p4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2138" name="Google Shape;2138;p4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0" name="Google Shape;2140;p4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2141" name="Google Shape;2141;p4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44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46" name="Google Shape;2146;p4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2" name="Google Shape;2162;p44"/>
          <p:cNvSpPr/>
          <p:nvPr/>
        </p:nvSpPr>
        <p:spPr>
          <a:xfrm>
            <a:off x="715550" y="29251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3" name="Google Shape;21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1_1"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5" name="Google Shape;2165;p4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p4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67" name="Google Shape;2167;p45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68" name="Google Shape;2168;p4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0" name="Google Shape;2170;p45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71" name="Google Shape;2171;p4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5" name="Google Shape;2175;p4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76" name="Google Shape;2176;p4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3_1_1_1_1"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0349" flipH="1">
            <a:off x="-1128684" y="4246704"/>
            <a:ext cx="93532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435156" y="4236070"/>
            <a:ext cx="289285" cy="284718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328926" y="2418978"/>
            <a:ext cx="1965289" cy="517060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3_1_1_1_1_1"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7" name="Google Shape;2217;p4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4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219" name="Google Shape;2219;p47"/>
          <p:cNvGrpSpPr/>
          <p:nvPr/>
        </p:nvGrpSpPr>
        <p:grpSpPr>
          <a:xfrm>
            <a:off x="391864" y="1291684"/>
            <a:ext cx="289170" cy="284718"/>
            <a:chOff x="426000" y="3302025"/>
            <a:chExt cx="220875" cy="217475"/>
          </a:xfrm>
        </p:grpSpPr>
        <p:sp>
          <p:nvSpPr>
            <p:cNvPr id="2220" name="Google Shape;2220;p4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2" name="Google Shape;2222;p47"/>
          <p:cNvGrpSpPr/>
          <p:nvPr/>
        </p:nvGrpSpPr>
        <p:grpSpPr>
          <a:xfrm rot="10800000" flipH="1">
            <a:off x="357713" y="3259593"/>
            <a:ext cx="357454" cy="956304"/>
            <a:chOff x="357713" y="600975"/>
            <a:chExt cx="357454" cy="956304"/>
          </a:xfrm>
        </p:grpSpPr>
        <p:sp>
          <p:nvSpPr>
            <p:cNvPr id="2223" name="Google Shape;2223;p4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7" name="Google Shape;2227;p47"/>
          <p:cNvGrpSpPr/>
          <p:nvPr/>
        </p:nvGrpSpPr>
        <p:grpSpPr>
          <a:xfrm rot="10800000" flipH="1">
            <a:off x="5872083" y="4723023"/>
            <a:ext cx="793256" cy="182899"/>
            <a:chOff x="2685575" y="2835950"/>
            <a:chExt cx="433000" cy="99825"/>
          </a:xfrm>
        </p:grpSpPr>
        <p:sp>
          <p:nvSpPr>
            <p:cNvPr id="2228" name="Google Shape;2228;p4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2" name="Google Shape;2232;p47"/>
          <p:cNvGrpSpPr/>
          <p:nvPr/>
        </p:nvGrpSpPr>
        <p:grpSpPr>
          <a:xfrm rot="10800000" flipH="1">
            <a:off x="507239" y="4684974"/>
            <a:ext cx="2019176" cy="2019176"/>
            <a:chOff x="1943325" y="-220375"/>
            <a:chExt cx="1298672" cy="1298672"/>
          </a:xfrm>
        </p:grpSpPr>
        <p:sp>
          <p:nvSpPr>
            <p:cNvPr id="2233" name="Google Shape;2233;p4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1" name="Google Shape;2281;p47"/>
          <p:cNvGrpSpPr/>
          <p:nvPr/>
        </p:nvGrpSpPr>
        <p:grpSpPr>
          <a:xfrm rot="10800000" flipH="1">
            <a:off x="7907690" y="538242"/>
            <a:ext cx="1965289" cy="517060"/>
            <a:chOff x="3539975" y="3523525"/>
            <a:chExt cx="745925" cy="196250"/>
          </a:xfrm>
        </p:grpSpPr>
        <p:sp>
          <p:nvSpPr>
            <p:cNvPr id="2282" name="Google Shape;2282;p4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3_1_1_1_1_1_1"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9" name="Google Shape;2299;p4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4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301" name="Google Shape;2301;p48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302" name="Google Shape;2302;p4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4" name="Google Shape;2304;p48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305" name="Google Shape;2305;p4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9" name="Google Shape;2309;p48"/>
          <p:cNvGrpSpPr/>
          <p:nvPr/>
        </p:nvGrpSpPr>
        <p:grpSpPr>
          <a:xfrm>
            <a:off x="391864" y="4378897"/>
            <a:ext cx="2019176" cy="2019176"/>
            <a:chOff x="1943325" y="-220375"/>
            <a:chExt cx="1298672" cy="1298672"/>
          </a:xfrm>
        </p:grpSpPr>
        <p:sp>
          <p:nvSpPr>
            <p:cNvPr id="2310" name="Google Shape;2310;p4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8" name="Google Shape;2358;p48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359" name="Google Shape;2359;p4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5" name="Google Shape;2375;p48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4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7" name="Google Shape;23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627" y="-592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3_1_1_1_1_1_1_1"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9" name="Google Shape;2379;p4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0" name="Google Shape;2380;p49"/>
          <p:cNvGrpSpPr/>
          <p:nvPr/>
        </p:nvGrpSpPr>
        <p:grpSpPr>
          <a:xfrm rot="-5400000" flipH="1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2381" name="Google Shape;2381;p4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4" name="Google Shape;2384;p49"/>
          <p:cNvSpPr/>
          <p:nvPr/>
        </p:nvSpPr>
        <p:spPr>
          <a:xfrm>
            <a:off x="8515238" y="322135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5" name="Google Shape;2385;p49"/>
          <p:cNvGrpSpPr/>
          <p:nvPr/>
        </p:nvGrpSpPr>
        <p:grpSpPr>
          <a:xfrm>
            <a:off x="1664883" y="4680673"/>
            <a:ext cx="793256" cy="182899"/>
            <a:chOff x="2685575" y="2835950"/>
            <a:chExt cx="433000" cy="99825"/>
          </a:xfrm>
        </p:grpSpPr>
        <p:sp>
          <p:nvSpPr>
            <p:cNvPr id="2386" name="Google Shape;2386;p4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0" name="Google Shape;2390;p49"/>
          <p:cNvGrpSpPr/>
          <p:nvPr/>
        </p:nvGrpSpPr>
        <p:grpSpPr>
          <a:xfrm>
            <a:off x="3755452" y="4863578"/>
            <a:ext cx="1965289" cy="517060"/>
            <a:chOff x="3539975" y="3523525"/>
            <a:chExt cx="745925" cy="196250"/>
          </a:xfrm>
        </p:grpSpPr>
        <p:sp>
          <p:nvSpPr>
            <p:cNvPr id="2391" name="Google Shape;2391;p4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7" name="Google Shape;2407;p49"/>
          <p:cNvGrpSpPr/>
          <p:nvPr/>
        </p:nvGrpSpPr>
        <p:grpSpPr>
          <a:xfrm>
            <a:off x="8428555" y="1737712"/>
            <a:ext cx="1039906" cy="679800"/>
            <a:chOff x="4082325" y="3790650"/>
            <a:chExt cx="1039906" cy="679800"/>
          </a:xfrm>
        </p:grpSpPr>
        <p:sp>
          <p:nvSpPr>
            <p:cNvPr id="2408" name="Google Shape;2408;p49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1" name="Google Shape;2411;p4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3" name="Google Shape;2413;p5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4" name="Google Shape;2414;p50"/>
          <p:cNvSpPr txBox="1">
            <a:spLocks noGrp="1"/>
          </p:cNvSpPr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415" name="Google Shape;2415;p50"/>
          <p:cNvSpPr txBox="1">
            <a:spLocks noGrp="1"/>
          </p:cNvSpPr>
          <p:nvPr>
            <p:ph type="subTitle" idx="1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6" name="Google Shape;2416;p50"/>
          <p:cNvSpPr txBox="1"/>
          <p:nvPr/>
        </p:nvSpPr>
        <p:spPr>
          <a:xfrm>
            <a:off x="872400" y="3715100"/>
            <a:ext cx="324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17" name="Google Shape;2417;p50"/>
          <p:cNvGrpSpPr/>
          <p:nvPr/>
        </p:nvGrpSpPr>
        <p:grpSpPr>
          <a:xfrm>
            <a:off x="-1416836" y="2858310"/>
            <a:ext cx="2019176" cy="2019176"/>
            <a:chOff x="1943325" y="-220375"/>
            <a:chExt cx="1298672" cy="1298672"/>
          </a:xfrm>
        </p:grpSpPr>
        <p:sp>
          <p:nvSpPr>
            <p:cNvPr id="2418" name="Google Shape;2418;p5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2466;p50"/>
          <p:cNvGrpSpPr/>
          <p:nvPr/>
        </p:nvGrpSpPr>
        <p:grpSpPr>
          <a:xfrm rot="-5400000">
            <a:off x="-3038008" y="-1227121"/>
            <a:ext cx="3952129" cy="3175881"/>
            <a:chOff x="5256209" y="-1994879"/>
            <a:chExt cx="3952129" cy="3175881"/>
          </a:xfrm>
        </p:grpSpPr>
        <p:sp>
          <p:nvSpPr>
            <p:cNvPr id="2467" name="Google Shape;2467;p50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2947150" y="42584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"/>
          <p:cNvSpPr txBox="1">
            <a:spLocks noGrp="1"/>
          </p:cNvSpPr>
          <p:nvPr>
            <p:ph type="body" idx="1"/>
          </p:nvPr>
        </p:nvSpPr>
        <p:spPr>
          <a:xfrm>
            <a:off x="1096550" y="1135950"/>
            <a:ext cx="44667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</a:lstStyle>
          <a:p>
            <a:endParaRPr/>
          </a:p>
        </p:txBody>
      </p:sp>
      <p:grpSp>
        <p:nvGrpSpPr>
          <p:cNvPr id="466" name="Google Shape;466;p10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467" name="Google Shape;467;p10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10"/>
          <p:cNvGrpSpPr/>
          <p:nvPr/>
        </p:nvGrpSpPr>
        <p:grpSpPr>
          <a:xfrm>
            <a:off x="357713" y="1416050"/>
            <a:ext cx="357454" cy="956304"/>
            <a:chOff x="357713" y="600975"/>
            <a:chExt cx="357454" cy="956304"/>
          </a:xfrm>
        </p:grpSpPr>
        <p:sp>
          <p:nvSpPr>
            <p:cNvPr id="470" name="Google Shape;470;p1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10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475" name="Google Shape;475;p1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23" name="Google Shape;52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7664015" y="1409800"/>
            <a:ext cx="252751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p53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大數據分析與決策</a:t>
            </a:r>
            <a:endParaRPr sz="505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5050">
                <a:solidFill>
                  <a:schemeClr val="dk2"/>
                </a:solidFill>
              </a:rPr>
              <a:t>Final-Project</a:t>
            </a:r>
            <a:endParaRPr sz="5050">
              <a:solidFill>
                <a:schemeClr val="dk2"/>
              </a:solidFill>
            </a:endParaRPr>
          </a:p>
        </p:txBody>
      </p:sp>
      <p:sp>
        <p:nvSpPr>
          <p:cNvPr id="2582" name="Google Shape;2582;p53"/>
          <p:cNvSpPr/>
          <p:nvPr/>
        </p:nvSpPr>
        <p:spPr>
          <a:xfrm>
            <a:off x="145425" y="26830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3" name="Google Shape;2583;p53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4" name="Google Shape;2584;p53"/>
          <p:cNvSpPr txBox="1"/>
          <p:nvPr/>
        </p:nvSpPr>
        <p:spPr>
          <a:xfrm>
            <a:off x="1656825" y="3237375"/>
            <a:ext cx="5830200" cy="101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5800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rPr>
              <a:t>第</a:t>
            </a:r>
            <a:r>
              <a:rPr lang="zh-TW" altLang="en-US" sz="5800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rPr>
              <a:t>七</a:t>
            </a:r>
            <a:r>
              <a:rPr lang="en" sz="5800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rPr>
              <a:t>組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9" name="Google Shape;268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5" y="1163425"/>
            <a:ext cx="5120640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690" name="Google Shape;2690;p62"/>
          <p:cNvSpPr txBox="1">
            <a:spLocks noGrp="1"/>
          </p:cNvSpPr>
          <p:nvPr>
            <p:ph type="title"/>
          </p:nvPr>
        </p:nvSpPr>
        <p:spPr>
          <a:xfrm>
            <a:off x="170975" y="37822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Furniture-銷售收益</a:t>
            </a:r>
            <a:endParaRPr sz="3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5" name="Google Shape;269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050" y="1209425"/>
            <a:ext cx="5120640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696" name="Google Shape;2696;p63"/>
          <p:cNvSpPr txBox="1">
            <a:spLocks noGrp="1"/>
          </p:cNvSpPr>
          <p:nvPr>
            <p:ph type="title"/>
          </p:nvPr>
        </p:nvSpPr>
        <p:spPr>
          <a:xfrm>
            <a:off x="170975" y="37822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Office Supplies-銷售數量</a:t>
            </a:r>
            <a:endParaRPr sz="3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1" name="Google Shape;270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5" y="1220025"/>
            <a:ext cx="5120640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702" name="Google Shape;2702;p64"/>
          <p:cNvSpPr txBox="1">
            <a:spLocks noGrp="1"/>
          </p:cNvSpPr>
          <p:nvPr>
            <p:ph type="title"/>
          </p:nvPr>
        </p:nvSpPr>
        <p:spPr>
          <a:xfrm>
            <a:off x="170975" y="37822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Office Supplies-銷售總額</a:t>
            </a:r>
            <a:endParaRPr sz="3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7" name="Google Shape;270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750" y="1220025"/>
            <a:ext cx="5120640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708" name="Google Shape;2708;p65"/>
          <p:cNvSpPr txBox="1">
            <a:spLocks noGrp="1"/>
          </p:cNvSpPr>
          <p:nvPr>
            <p:ph type="title"/>
          </p:nvPr>
        </p:nvSpPr>
        <p:spPr>
          <a:xfrm>
            <a:off x="170975" y="37822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Office Supplies-銷售收益</a:t>
            </a:r>
            <a:endParaRPr sz="3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3" name="Google Shape;271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375" y="1220013"/>
            <a:ext cx="5120640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714" name="Google Shape;2714;p66"/>
          <p:cNvSpPr txBox="1">
            <a:spLocks noGrp="1"/>
          </p:cNvSpPr>
          <p:nvPr>
            <p:ph type="title"/>
          </p:nvPr>
        </p:nvSpPr>
        <p:spPr>
          <a:xfrm>
            <a:off x="170975" y="37822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Technology-銷售數量</a:t>
            </a:r>
            <a:endParaRPr sz="3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9" name="Google Shape;271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5" y="1220025"/>
            <a:ext cx="5120640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720" name="Google Shape;2720;p67"/>
          <p:cNvSpPr txBox="1">
            <a:spLocks noGrp="1"/>
          </p:cNvSpPr>
          <p:nvPr>
            <p:ph type="title"/>
          </p:nvPr>
        </p:nvSpPr>
        <p:spPr>
          <a:xfrm>
            <a:off x="170975" y="37822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Technology-銷售總額</a:t>
            </a:r>
            <a:endParaRPr sz="3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5" name="Google Shape;272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5" y="1220025"/>
            <a:ext cx="5120640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726" name="Google Shape;2726;p68"/>
          <p:cNvSpPr txBox="1">
            <a:spLocks noGrp="1"/>
          </p:cNvSpPr>
          <p:nvPr>
            <p:ph type="title"/>
          </p:nvPr>
        </p:nvSpPr>
        <p:spPr>
          <a:xfrm>
            <a:off x="170975" y="37822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Technology-銷售收益</a:t>
            </a:r>
            <a:endParaRPr sz="3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1" name="Google Shape;273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6" name="Google Shape;273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88" y="152400"/>
            <a:ext cx="476241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1" name="Google Shape;274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813" y="152400"/>
            <a:ext cx="48223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54"/>
          <p:cNvSpPr/>
          <p:nvPr/>
        </p:nvSpPr>
        <p:spPr>
          <a:xfrm>
            <a:off x="951017" y="364212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0" name="Google Shape;2590;p54"/>
          <p:cNvSpPr/>
          <p:nvPr/>
        </p:nvSpPr>
        <p:spPr>
          <a:xfrm>
            <a:off x="4840804" y="364212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54"/>
          <p:cNvSpPr/>
          <p:nvPr/>
        </p:nvSpPr>
        <p:spPr>
          <a:xfrm>
            <a:off x="4840804" y="261725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54"/>
          <p:cNvSpPr/>
          <p:nvPr/>
        </p:nvSpPr>
        <p:spPr>
          <a:xfrm>
            <a:off x="951017" y="263197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54"/>
          <p:cNvSpPr/>
          <p:nvPr/>
        </p:nvSpPr>
        <p:spPr>
          <a:xfrm>
            <a:off x="4840804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54"/>
          <p:cNvSpPr/>
          <p:nvPr/>
        </p:nvSpPr>
        <p:spPr>
          <a:xfrm>
            <a:off x="951017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54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54"/>
          <p:cNvSpPr txBox="1">
            <a:spLocks noGrp="1"/>
          </p:cNvSpPr>
          <p:nvPr>
            <p:ph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97" name="Google Shape;2597;p54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銷售資料(視覺化分析)</a:t>
            </a:r>
            <a:endParaRPr/>
          </a:p>
        </p:txBody>
      </p:sp>
      <p:sp>
        <p:nvSpPr>
          <p:cNvPr id="2598" name="Google Shape;2598;p54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探索性分析&amp;處理資料格式問題</a:t>
            </a:r>
            <a:endParaRPr/>
          </a:p>
        </p:txBody>
      </p:sp>
      <p:sp>
        <p:nvSpPr>
          <p:cNvPr id="2599" name="Google Shape;2599;p54"/>
          <p:cNvSpPr txBox="1">
            <a:spLocks noGrp="1"/>
          </p:cNvSpPr>
          <p:nvPr>
            <p:ph type="title" idx="3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0" name="Google Shape;2600;p54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針對某地區分析</a:t>
            </a:r>
            <a:endParaRPr/>
          </a:p>
        </p:txBody>
      </p:sp>
      <p:sp>
        <p:nvSpPr>
          <p:cNvPr id="2601" name="Google Shape;2601;p54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獲利最高、銷售數量、金額最高(子類別)</a:t>
            </a:r>
            <a:endParaRPr/>
          </a:p>
        </p:txBody>
      </p:sp>
      <p:sp>
        <p:nvSpPr>
          <p:cNvPr id="2602" name="Google Shape;2602;p54"/>
          <p:cNvSpPr txBox="1">
            <a:spLocks noGrp="1"/>
          </p:cNvSpPr>
          <p:nvPr>
            <p:ph type="title" idx="6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3" name="Google Shape;2603;p54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35337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前三年資料對2017進行預測</a:t>
            </a:r>
            <a:endParaRPr sz="1900"/>
          </a:p>
        </p:txBody>
      </p:sp>
      <p:sp>
        <p:nvSpPr>
          <p:cNvPr id="2604" name="Google Shape;2604;p54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對2014~2016資料分析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2017是否會購買?購買金額?</a:t>
            </a:r>
            <a:endParaRPr/>
          </a:p>
        </p:txBody>
      </p:sp>
      <p:sp>
        <p:nvSpPr>
          <p:cNvPr id="2605" name="Google Shape;2605;p54"/>
          <p:cNvSpPr txBox="1">
            <a:spLocks noGrp="1"/>
          </p:cNvSpPr>
          <p:nvPr>
            <p:ph type="title" idx="9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6" name="Google Shape;2606;p54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分析差異性</a:t>
            </a:r>
            <a:endParaRPr/>
          </a:p>
        </p:txBody>
      </p:sp>
      <p:sp>
        <p:nvSpPr>
          <p:cNvPr id="2607" name="Google Shape;2607;p54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針對顧客所在地區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分析差異性</a:t>
            </a:r>
            <a:endParaRPr/>
          </a:p>
        </p:txBody>
      </p:sp>
      <p:sp>
        <p:nvSpPr>
          <p:cNvPr id="2608" name="Google Shape;2608;p54"/>
          <p:cNvSpPr txBox="1">
            <a:spLocks noGrp="1"/>
          </p:cNvSpPr>
          <p:nvPr>
            <p:ph type="title" idx="15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9" name="Google Shape;2609;p54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商品關聯規則</a:t>
            </a:r>
            <a:endParaRPr/>
          </a:p>
        </p:txBody>
      </p:sp>
      <p:sp>
        <p:nvSpPr>
          <p:cNvPr id="2610" name="Google Shape;2610;p54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所有顧客購買商品或商品(次)類別的關聯規則</a:t>
            </a:r>
            <a:endParaRPr/>
          </a:p>
        </p:txBody>
      </p:sp>
      <p:sp>
        <p:nvSpPr>
          <p:cNvPr id="2611" name="Google Shape;2611;p54"/>
          <p:cNvSpPr txBox="1">
            <a:spLocks noGrp="1"/>
          </p:cNvSpPr>
          <p:nvPr>
            <p:ph type="title" idx="18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2" name="Google Shape;2612;p54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重要特徵分群</a:t>
            </a:r>
            <a:endParaRPr/>
          </a:p>
        </p:txBody>
      </p:sp>
      <p:sp>
        <p:nvSpPr>
          <p:cNvPr id="2613" name="Google Shape;2613;p54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找2~3群最有特色的顧客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解釋其價值與意義</a:t>
            </a:r>
            <a:endParaRPr/>
          </a:p>
        </p:txBody>
      </p:sp>
      <p:grpSp>
        <p:nvGrpSpPr>
          <p:cNvPr id="2614" name="Google Shape;2614;p54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15" name="Google Shape;2615;p5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9" name="Google Shape;2619;p5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5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5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5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5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2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2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2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2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2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2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/>
                                        <p:tgtEl>
                                          <p:spTgt spid="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p72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針對某地區分析 </a:t>
            </a:r>
            <a:endParaRPr sz="6000" dirty="0"/>
          </a:p>
        </p:txBody>
      </p:sp>
      <p:sp>
        <p:nvSpPr>
          <p:cNvPr id="2747" name="Google Shape;2747;p72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48" name="Google Shape;2748;p72"/>
          <p:cNvSpPr txBox="1">
            <a:spLocks noGrp="1"/>
          </p:cNvSpPr>
          <p:nvPr>
            <p:ph type="subTitle" idx="1"/>
          </p:nvPr>
        </p:nvSpPr>
        <p:spPr>
          <a:xfrm>
            <a:off x="2016450" y="3752375"/>
            <a:ext cx="5160000" cy="34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獲利最高、銷售數量、金額</a:t>
            </a:r>
            <a:endParaRPr sz="1900"/>
          </a:p>
        </p:txBody>
      </p:sp>
      <p:grpSp>
        <p:nvGrpSpPr>
          <p:cNvPr id="2749" name="Google Shape;2749;p72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50" name="Google Shape;2750;p7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4" name="Google Shape;2754;p72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72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56" name="Google Shape;2756;p72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7" name="Google Shape;2757;p7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7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7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7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7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8865CAE-468E-96CE-0A5A-21475E989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由於沒有指定分析的地區，所以在處理這部分的實作時，採用從所有地區隨機抽取的方式</a:t>
            </a:r>
            <a:endParaRPr lang="en-US" altLang="zh-TW" dirty="0"/>
          </a:p>
          <a:p>
            <a:r>
              <a:rPr lang="zh-TW" altLang="en-US" dirty="0"/>
              <a:t>第一次製作</a:t>
            </a:r>
            <a:r>
              <a:rPr lang="en-US" altLang="zh-TW" dirty="0"/>
              <a:t>ppt</a:t>
            </a:r>
            <a:r>
              <a:rPr lang="zh-TW" altLang="en-US" dirty="0"/>
              <a:t>時，抽中的是中部地區，而在改進報告時，抽中的是南部地區</a:t>
            </a:r>
            <a:endParaRPr lang="en-US" altLang="zh-TW" dirty="0"/>
          </a:p>
          <a:p>
            <a:pPr marL="139700" indent="0">
              <a:buNone/>
            </a:pPr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E3B1364C-8D4F-577F-41A6-16CA4E9F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事先說明</a:t>
            </a:r>
          </a:p>
        </p:txBody>
      </p:sp>
    </p:spTree>
    <p:extLst>
      <p:ext uri="{BB962C8B-B14F-4D97-AF65-F5344CB8AC3E}">
        <p14:creationId xmlns:p14="http://schemas.microsoft.com/office/powerpoint/2010/main" val="1594751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p73"/>
          <p:cNvSpPr txBox="1">
            <a:spLocks noGrp="1"/>
          </p:cNvSpPr>
          <p:nvPr>
            <p:ph type="title"/>
          </p:nvPr>
        </p:nvSpPr>
        <p:spPr>
          <a:xfrm>
            <a:off x="563275" y="37822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 </a:t>
            </a:r>
            <a:r>
              <a:rPr lang="zh-TW" altLang="en-US" sz="3300" dirty="0"/>
              <a:t>南</a:t>
            </a:r>
            <a:r>
              <a:rPr lang="en" sz="3300" dirty="0"/>
              <a:t>部地區-銷售數量</a:t>
            </a:r>
            <a:endParaRPr sz="33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0126AC-66D0-5F67-C205-95234E1A1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967" y="1087693"/>
            <a:ext cx="5236007" cy="39270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74"/>
          <p:cNvSpPr txBox="1">
            <a:spLocks noGrp="1"/>
          </p:cNvSpPr>
          <p:nvPr>
            <p:ph type="title"/>
          </p:nvPr>
        </p:nvSpPr>
        <p:spPr>
          <a:xfrm>
            <a:off x="628675" y="367851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 </a:t>
            </a:r>
            <a:r>
              <a:rPr lang="zh-TW" altLang="en-US" sz="3300" dirty="0"/>
              <a:t>南</a:t>
            </a:r>
            <a:r>
              <a:rPr lang="en" sz="3300" dirty="0"/>
              <a:t>部地區-銷售收益</a:t>
            </a:r>
            <a:endParaRPr sz="33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1F05AAF-A854-E719-27E7-40FDC750C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574" y="1048276"/>
            <a:ext cx="5427406" cy="40705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Google Shape;2779;p75"/>
          <p:cNvSpPr txBox="1">
            <a:spLocks noGrp="1"/>
          </p:cNvSpPr>
          <p:nvPr>
            <p:ph type="title"/>
          </p:nvPr>
        </p:nvSpPr>
        <p:spPr>
          <a:xfrm>
            <a:off x="628675" y="367801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 </a:t>
            </a:r>
            <a:r>
              <a:rPr lang="zh-TW" altLang="en-US" sz="3300" dirty="0"/>
              <a:t>南</a:t>
            </a:r>
            <a:r>
              <a:rPr lang="en" sz="3300" dirty="0"/>
              <a:t>部地區-銷售總額</a:t>
            </a:r>
            <a:endParaRPr sz="33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E87D37E-8888-26EB-7903-6FFB6C456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039" y="1093224"/>
            <a:ext cx="5154561" cy="386592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5C78530-1D7D-CB4D-50C5-CD6F29A77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54" y="141953"/>
            <a:ext cx="7562692" cy="485959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3119479-BE6B-7652-0CB5-9698EE542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25" y="630444"/>
            <a:ext cx="8635349" cy="388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20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Google Shape;2790;p77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/>
              <a:t>前三年資料對2017進行預測</a:t>
            </a:r>
            <a:r>
              <a:rPr lang="en" sz="6000"/>
              <a:t> </a:t>
            </a:r>
            <a:endParaRPr sz="6000"/>
          </a:p>
        </p:txBody>
      </p:sp>
      <p:sp>
        <p:nvSpPr>
          <p:cNvPr id="2791" name="Google Shape;2791;p77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92" name="Google Shape;2792;p77"/>
          <p:cNvSpPr txBox="1">
            <a:spLocks noGrp="1"/>
          </p:cNvSpPr>
          <p:nvPr>
            <p:ph type="subTitle" idx="1"/>
          </p:nvPr>
        </p:nvSpPr>
        <p:spPr>
          <a:xfrm>
            <a:off x="2016450" y="3752375"/>
            <a:ext cx="5160000" cy="34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對2014~2016資料分析        2017是否會購買?購買金額?</a:t>
            </a:r>
            <a:endParaRPr sz="1900"/>
          </a:p>
        </p:txBody>
      </p:sp>
      <p:grpSp>
        <p:nvGrpSpPr>
          <p:cNvPr id="2793" name="Google Shape;2793;p77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94" name="Google Shape;2794;p7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8" name="Google Shape;2798;p77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77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00" name="Google Shape;2800;p77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1" name="Google Shape;2801;p77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77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2803;p77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4" name="Google Shape;2804;p77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5" name="Google Shape;2805;p77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p78"/>
          <p:cNvSpPr txBox="1">
            <a:spLocks noGrp="1"/>
          </p:cNvSpPr>
          <p:nvPr>
            <p:ph type="title"/>
          </p:nvPr>
        </p:nvSpPr>
        <p:spPr>
          <a:xfrm>
            <a:off x="301750" y="37822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ROC-預測圖表</a:t>
            </a:r>
            <a:endParaRPr sz="33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BA9A556-754B-D87C-8081-4DEF02F84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90" y="1087395"/>
            <a:ext cx="5813156" cy="387543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" name="Google Shape;281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425" y="152400"/>
            <a:ext cx="564514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p55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/>
              <a:t>銷售資料視覺化</a:t>
            </a:r>
            <a:r>
              <a:rPr lang="en" sz="6000"/>
              <a:t> </a:t>
            </a:r>
            <a:endParaRPr sz="6000"/>
          </a:p>
        </p:txBody>
      </p:sp>
      <p:sp>
        <p:nvSpPr>
          <p:cNvPr id="2629" name="Google Shape;2629;p5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30" name="Google Shape;2630;p55"/>
          <p:cNvSpPr txBox="1">
            <a:spLocks noGrp="1"/>
          </p:cNvSpPr>
          <p:nvPr>
            <p:ph type="subTitle" idx="1"/>
          </p:nvPr>
        </p:nvSpPr>
        <p:spPr>
          <a:xfrm>
            <a:off x="2016450" y="3752375"/>
            <a:ext cx="5160000" cy="34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探索性分析                                   處理資料&amp;格式問題</a:t>
            </a:r>
            <a:endParaRPr sz="1900"/>
          </a:p>
        </p:txBody>
      </p:sp>
      <p:grpSp>
        <p:nvGrpSpPr>
          <p:cNvPr id="2631" name="Google Shape;2631;p5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632" name="Google Shape;2632;p5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6" name="Google Shape;2636;p5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5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38" name="Google Shape;2638;p5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9" name="Google Shape;2639;p5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2640;p5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2641;p5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5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5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" name="Google Shape;2822;p80"/>
          <p:cNvSpPr txBox="1">
            <a:spLocks noGrp="1"/>
          </p:cNvSpPr>
          <p:nvPr>
            <p:ph type="title"/>
          </p:nvPr>
        </p:nvSpPr>
        <p:spPr>
          <a:xfrm>
            <a:off x="715825" y="35642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2017預測購買金額</a:t>
            </a:r>
            <a:endParaRPr sz="33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A4E1D64-5E65-801C-9A95-5E47469E1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849" y="1010873"/>
            <a:ext cx="5664302" cy="377620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7" name="Google Shape;282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4538"/>
            <a:ext cx="8839200" cy="3814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p82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/>
              <a:t>分析差異性</a:t>
            </a:r>
            <a:r>
              <a:rPr lang="en" sz="6000"/>
              <a:t> </a:t>
            </a:r>
            <a:endParaRPr sz="6000"/>
          </a:p>
        </p:txBody>
      </p:sp>
      <p:sp>
        <p:nvSpPr>
          <p:cNvPr id="2833" name="Google Shape;2833;p82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34" name="Google Shape;2834;p82"/>
          <p:cNvSpPr txBox="1">
            <a:spLocks noGrp="1"/>
          </p:cNvSpPr>
          <p:nvPr>
            <p:ph type="subTitle" idx="1"/>
          </p:nvPr>
        </p:nvSpPr>
        <p:spPr>
          <a:xfrm>
            <a:off x="2840675" y="3693536"/>
            <a:ext cx="4780200" cy="34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針對顧客所在地區分析差異性</a:t>
            </a:r>
            <a:endParaRPr sz="2000"/>
          </a:p>
        </p:txBody>
      </p:sp>
      <p:grpSp>
        <p:nvGrpSpPr>
          <p:cNvPr id="2835" name="Google Shape;2835;p82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836" name="Google Shape;2836;p8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8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8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8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0" name="Google Shape;2840;p82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1" name="Google Shape;2841;p82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2" name="Google Shape;2842;p82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3" name="Google Shape;2843;p8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4" name="Google Shape;2844;p8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5" name="Google Shape;2845;p8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8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8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8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2" name="Google Shape;285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5" y="1165850"/>
            <a:ext cx="5120640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853" name="Google Shape;2853;p83"/>
          <p:cNvSpPr txBox="1">
            <a:spLocks noGrp="1"/>
          </p:cNvSpPr>
          <p:nvPr>
            <p:ph type="title"/>
          </p:nvPr>
        </p:nvSpPr>
        <p:spPr>
          <a:xfrm>
            <a:off x="170975" y="37822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客戶所屬國家</a:t>
            </a:r>
            <a:endParaRPr sz="33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8" name="Google Shape;285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5" y="1198525"/>
            <a:ext cx="5120640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859" name="Google Shape;2859;p84"/>
          <p:cNvSpPr txBox="1">
            <a:spLocks noGrp="1"/>
          </p:cNvSpPr>
          <p:nvPr>
            <p:ph type="title"/>
          </p:nvPr>
        </p:nvSpPr>
        <p:spPr>
          <a:xfrm>
            <a:off x="170975" y="37822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客戶所屬地區</a:t>
            </a:r>
            <a:endParaRPr sz="33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4" name="Google Shape;286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5" y="1209425"/>
            <a:ext cx="5120640" cy="3840481"/>
          </a:xfrm>
          <a:prstGeom prst="rect">
            <a:avLst/>
          </a:prstGeom>
          <a:noFill/>
          <a:ln>
            <a:noFill/>
          </a:ln>
        </p:spPr>
      </p:pic>
      <p:sp>
        <p:nvSpPr>
          <p:cNvPr id="2865" name="Google Shape;2865;p85"/>
          <p:cNvSpPr txBox="1">
            <a:spLocks noGrp="1"/>
          </p:cNvSpPr>
          <p:nvPr>
            <p:ph type="title"/>
          </p:nvPr>
        </p:nvSpPr>
        <p:spPr>
          <a:xfrm>
            <a:off x="0" y="36762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客戶所屬州</a:t>
            </a:r>
            <a:endParaRPr sz="33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0" name="Google Shape;2870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5" y="1187625"/>
            <a:ext cx="5120640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871" name="Google Shape;2871;p86"/>
          <p:cNvSpPr txBox="1">
            <a:spLocks noGrp="1"/>
          </p:cNvSpPr>
          <p:nvPr>
            <p:ph type="title"/>
          </p:nvPr>
        </p:nvSpPr>
        <p:spPr>
          <a:xfrm>
            <a:off x="170975" y="37822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顧客地區-銷量</a:t>
            </a:r>
            <a:endParaRPr sz="33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6" name="Google Shape;287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5" y="1220350"/>
            <a:ext cx="5120640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877" name="Google Shape;2877;p87"/>
          <p:cNvSpPr txBox="1">
            <a:spLocks noGrp="1"/>
          </p:cNvSpPr>
          <p:nvPr>
            <p:ph type="title"/>
          </p:nvPr>
        </p:nvSpPr>
        <p:spPr>
          <a:xfrm>
            <a:off x="606875" y="378551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顧客地區-消費金額</a:t>
            </a:r>
            <a:endParaRPr sz="33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2" name="Google Shape;288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163" y="152400"/>
            <a:ext cx="44556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" name="Google Shape;2887;p89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/>
              <a:t>商品關聯規則</a:t>
            </a:r>
            <a:r>
              <a:rPr lang="en" sz="6000"/>
              <a:t> </a:t>
            </a:r>
            <a:endParaRPr sz="6000"/>
          </a:p>
        </p:txBody>
      </p:sp>
      <p:sp>
        <p:nvSpPr>
          <p:cNvPr id="2888" name="Google Shape;2888;p89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889" name="Google Shape;2889;p89"/>
          <p:cNvSpPr txBox="1">
            <a:spLocks noGrp="1"/>
          </p:cNvSpPr>
          <p:nvPr>
            <p:ph type="subTitle" idx="1"/>
          </p:nvPr>
        </p:nvSpPr>
        <p:spPr>
          <a:xfrm>
            <a:off x="2230425" y="3693536"/>
            <a:ext cx="4780200" cy="34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所有顧客購買商品或商品(次)類別的關聯規則</a:t>
            </a:r>
            <a:endParaRPr sz="2400"/>
          </a:p>
        </p:txBody>
      </p:sp>
      <p:grpSp>
        <p:nvGrpSpPr>
          <p:cNvPr id="2890" name="Google Shape;2890;p89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891" name="Google Shape;2891;p8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8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8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8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5" name="Google Shape;2895;p89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6" name="Google Shape;2896;p89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97" name="Google Shape;2897;p89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8" name="Google Shape;2898;p89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89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89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89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2902;p89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8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56"/>
          <p:cNvSpPr txBox="1">
            <a:spLocks noGrp="1"/>
          </p:cNvSpPr>
          <p:nvPr>
            <p:ph type="title"/>
          </p:nvPr>
        </p:nvSpPr>
        <p:spPr>
          <a:xfrm>
            <a:off x="170975" y="37822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/>
              <a:t>處理資料格式</a:t>
            </a:r>
            <a:r>
              <a:rPr lang="en" sz="6000"/>
              <a:t> </a:t>
            </a:r>
            <a:endParaRPr sz="6000"/>
          </a:p>
        </p:txBody>
      </p:sp>
      <p:sp>
        <p:nvSpPr>
          <p:cNvPr id="2649" name="Google Shape;2649;p5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5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5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56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56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4" name="Google Shape;265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450" y="1220026"/>
            <a:ext cx="6731106" cy="3618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7" name="Google Shape;2907;p90"/>
          <p:cNvSpPr txBox="1">
            <a:spLocks noGrp="1"/>
          </p:cNvSpPr>
          <p:nvPr>
            <p:ph type="title"/>
          </p:nvPr>
        </p:nvSpPr>
        <p:spPr>
          <a:xfrm>
            <a:off x="2493225" y="899525"/>
            <a:ext cx="29652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Rule: Furniture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Support: 0.7186742118027486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Confidence: 0.7186742118027486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Lift: 1.0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08" name="Google Shape;2908;p90"/>
          <p:cNvSpPr txBox="1">
            <a:spLocks noGrp="1"/>
          </p:cNvSpPr>
          <p:nvPr>
            <p:ph type="title"/>
          </p:nvPr>
        </p:nvSpPr>
        <p:spPr>
          <a:xfrm>
            <a:off x="2395675" y="1758750"/>
            <a:ext cx="29652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Rule: Office Supplies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Support: 0.9280517380759903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Confidence: 0.9280517380759903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Lift: 1.0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2909" name="Google Shape;2909;p90"/>
          <p:cNvCxnSpPr/>
          <p:nvPr/>
        </p:nvCxnSpPr>
        <p:spPr>
          <a:xfrm rot="10800000" flipH="1">
            <a:off x="1444075" y="1622600"/>
            <a:ext cx="7582800" cy="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0" name="Google Shape;2910;p90"/>
          <p:cNvCxnSpPr/>
          <p:nvPr/>
        </p:nvCxnSpPr>
        <p:spPr>
          <a:xfrm rot="10800000" flipH="1">
            <a:off x="1500750" y="2741225"/>
            <a:ext cx="7582800" cy="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1" name="Google Shape;2911;p90"/>
          <p:cNvCxnSpPr/>
          <p:nvPr/>
        </p:nvCxnSpPr>
        <p:spPr>
          <a:xfrm rot="10800000" flipH="1">
            <a:off x="1500750" y="3837975"/>
            <a:ext cx="7582800" cy="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2" name="Google Shape;2912;p90"/>
          <p:cNvSpPr txBox="1">
            <a:spLocks noGrp="1"/>
          </p:cNvSpPr>
          <p:nvPr>
            <p:ph type="title"/>
          </p:nvPr>
        </p:nvSpPr>
        <p:spPr>
          <a:xfrm>
            <a:off x="2315775" y="2998975"/>
            <a:ext cx="29652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Rule: Technology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Support: 0.666127728375101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Confidence: 0.666127728375101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Lift: 1.0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13" name="Google Shape;2913;p90"/>
          <p:cNvSpPr txBox="1">
            <a:spLocks noGrp="1"/>
          </p:cNvSpPr>
          <p:nvPr>
            <p:ph type="title"/>
          </p:nvPr>
        </p:nvSpPr>
        <p:spPr>
          <a:xfrm>
            <a:off x="5683425" y="856425"/>
            <a:ext cx="29652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Rule: Furniture-&gt;Office Supplies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Support: 0.6709781729991916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Confidence: 0.6709781729991916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Lift: 1.0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14" name="Google Shape;2914;p90"/>
          <p:cNvSpPr txBox="1">
            <a:spLocks noGrp="1"/>
          </p:cNvSpPr>
          <p:nvPr>
            <p:ph type="title"/>
          </p:nvPr>
        </p:nvSpPr>
        <p:spPr>
          <a:xfrm>
            <a:off x="5681575" y="1834950"/>
            <a:ext cx="29652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Rule: Furniture-&gt;Technology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Support: 0.513338722716249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Confidence: 0.513338722716249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Lift: 1.0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15" name="Google Shape;2915;p90"/>
          <p:cNvSpPr txBox="1">
            <a:spLocks noGrp="1"/>
          </p:cNvSpPr>
          <p:nvPr>
            <p:ph type="title"/>
          </p:nvPr>
        </p:nvSpPr>
        <p:spPr>
          <a:xfrm>
            <a:off x="5665675" y="2999800"/>
            <a:ext cx="29652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Rule: Office Supplies-&gt;Technology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Support: 0.6265157639450283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Confidence: 0.6265157639450283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Lift: 1.0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16" name="Google Shape;2916;p90"/>
          <p:cNvSpPr txBox="1">
            <a:spLocks noGrp="1"/>
          </p:cNvSpPr>
          <p:nvPr>
            <p:ph type="title"/>
          </p:nvPr>
        </p:nvSpPr>
        <p:spPr>
          <a:xfrm>
            <a:off x="3484775" y="4239200"/>
            <a:ext cx="29652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Rule: Furniture-&gt;Office Supplies-&gt;Technology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Support: 0.49797898140662894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Confidence: 0.49797898140662894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Lift: 1.0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17" name="Google Shape;2917;p90"/>
          <p:cNvSpPr txBox="1">
            <a:spLocks noGrp="1"/>
          </p:cNvSpPr>
          <p:nvPr>
            <p:ph type="title"/>
          </p:nvPr>
        </p:nvSpPr>
        <p:spPr>
          <a:xfrm>
            <a:off x="634775" y="1629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信賴度&amp;支持度</a:t>
            </a:r>
            <a:endParaRPr sz="33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ABC73D0-600D-93E7-4443-B2D719EB1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71" y="624776"/>
            <a:ext cx="7927258" cy="3893947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p92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/>
              <a:t>重要特徵分群</a:t>
            </a:r>
            <a:r>
              <a:rPr lang="en" sz="6000"/>
              <a:t> </a:t>
            </a:r>
            <a:endParaRPr sz="6000"/>
          </a:p>
        </p:txBody>
      </p:sp>
      <p:sp>
        <p:nvSpPr>
          <p:cNvPr id="2928" name="Google Shape;2928;p92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929" name="Google Shape;2929;p92"/>
          <p:cNvSpPr txBox="1">
            <a:spLocks noGrp="1"/>
          </p:cNvSpPr>
          <p:nvPr>
            <p:ph type="subTitle" idx="1"/>
          </p:nvPr>
        </p:nvSpPr>
        <p:spPr>
          <a:xfrm>
            <a:off x="2230425" y="3693536"/>
            <a:ext cx="4780200" cy="34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找2~3群最有特色的顧客解釋其價值與意義</a:t>
            </a:r>
            <a:endParaRPr sz="2300"/>
          </a:p>
        </p:txBody>
      </p:sp>
      <p:grpSp>
        <p:nvGrpSpPr>
          <p:cNvPr id="2930" name="Google Shape;2930;p92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931" name="Google Shape;2931;p9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5" name="Google Shape;2935;p92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92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37" name="Google Shape;2937;p92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8" name="Google Shape;2938;p9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9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9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2941;p9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9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9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238" y="1108500"/>
            <a:ext cx="5120640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p93"/>
          <p:cNvSpPr txBox="1">
            <a:spLocks noGrp="1"/>
          </p:cNvSpPr>
          <p:nvPr>
            <p:ph type="title"/>
          </p:nvPr>
        </p:nvSpPr>
        <p:spPr>
          <a:xfrm>
            <a:off x="1574000" y="266701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/>
              <a:t>根據購買金額&amp;購買數量-三群</a:t>
            </a:r>
            <a:endParaRPr sz="6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3" name="Google Shape;295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13" y="152400"/>
            <a:ext cx="784398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p95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感謝聆聽</a:t>
            </a:r>
            <a:endParaRPr sz="5800" dirty="0"/>
          </a:p>
          <a:p>
            <a:pPr marL="0" lvl="0" indent="0" algn="ctr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5800"/>
              <a:t>謝謝大家</a:t>
            </a:r>
            <a:endParaRPr sz="5800"/>
          </a:p>
        </p:txBody>
      </p:sp>
      <p:sp>
        <p:nvSpPr>
          <p:cNvPr id="2959" name="Google Shape;2959;p95"/>
          <p:cNvSpPr/>
          <p:nvPr/>
        </p:nvSpPr>
        <p:spPr>
          <a:xfrm>
            <a:off x="145425" y="26830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60" name="Google Shape;2960;p95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9" name="Google Shape;265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750" y="1107225"/>
            <a:ext cx="5120640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660" name="Google Shape;2660;p57"/>
          <p:cNvSpPr txBox="1">
            <a:spLocks noGrp="1"/>
          </p:cNvSpPr>
          <p:nvPr>
            <p:ph type="title"/>
          </p:nvPr>
        </p:nvSpPr>
        <p:spPr>
          <a:xfrm>
            <a:off x="170975" y="37822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產品-銷售數量</a:t>
            </a:r>
            <a:endParaRPr sz="3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5" name="Google Shape;266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5" y="1108712"/>
            <a:ext cx="5120640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666" name="Google Shape;2666;p58"/>
          <p:cNvSpPr txBox="1">
            <a:spLocks noGrp="1"/>
          </p:cNvSpPr>
          <p:nvPr>
            <p:ph type="title"/>
          </p:nvPr>
        </p:nvSpPr>
        <p:spPr>
          <a:xfrm>
            <a:off x="170975" y="37822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產品-銷售總額</a:t>
            </a:r>
            <a:endParaRPr sz="3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1" name="Google Shape;267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5" y="1149500"/>
            <a:ext cx="5120640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672" name="Google Shape;2672;p59"/>
          <p:cNvSpPr txBox="1">
            <a:spLocks noGrp="1"/>
          </p:cNvSpPr>
          <p:nvPr>
            <p:ph type="title"/>
          </p:nvPr>
        </p:nvSpPr>
        <p:spPr>
          <a:xfrm>
            <a:off x="170975" y="37822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產品-銷售收益</a:t>
            </a:r>
            <a:endParaRPr sz="3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7" name="Google Shape;267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5" y="1143825"/>
            <a:ext cx="5120640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678" name="Google Shape;2678;p60"/>
          <p:cNvSpPr txBox="1">
            <a:spLocks noGrp="1"/>
          </p:cNvSpPr>
          <p:nvPr>
            <p:ph type="title"/>
          </p:nvPr>
        </p:nvSpPr>
        <p:spPr>
          <a:xfrm>
            <a:off x="170975" y="37822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Furniture-銷售數量</a:t>
            </a:r>
            <a:endParaRPr sz="3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3" name="Google Shape;268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5" y="1148575"/>
            <a:ext cx="5120640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684" name="Google Shape;2684;p61"/>
          <p:cNvSpPr txBox="1">
            <a:spLocks noGrp="1"/>
          </p:cNvSpPr>
          <p:nvPr>
            <p:ph type="title"/>
          </p:nvPr>
        </p:nvSpPr>
        <p:spPr>
          <a:xfrm>
            <a:off x="170975" y="37822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Furniture-銷售總額</a:t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315</Words>
  <Application>Microsoft Office PowerPoint</Application>
  <PresentationFormat>如螢幕大小 (16:9)</PresentationFormat>
  <Paragraphs>101</Paragraphs>
  <Slides>45</Slides>
  <Notes>44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1" baseType="lpstr">
      <vt:lpstr>Anaheim</vt:lpstr>
      <vt:lpstr>標楷體</vt:lpstr>
      <vt:lpstr>Arial</vt:lpstr>
      <vt:lpstr>Bai Jamjuree</vt:lpstr>
      <vt:lpstr>Aldrich</vt:lpstr>
      <vt:lpstr>Data Science Project Proposal XL by Slidesgo</vt:lpstr>
      <vt:lpstr>大數據分析與決策 Final-Project</vt:lpstr>
      <vt:lpstr>目錄 </vt:lpstr>
      <vt:lpstr>銷售資料視覺化 </vt:lpstr>
      <vt:lpstr>處理資料格式 </vt:lpstr>
      <vt:lpstr>產品-銷售數量</vt:lpstr>
      <vt:lpstr>產品-銷售總額</vt:lpstr>
      <vt:lpstr>產品-銷售收益</vt:lpstr>
      <vt:lpstr>Furniture-銷售數量</vt:lpstr>
      <vt:lpstr>Furniture-銷售總額</vt:lpstr>
      <vt:lpstr>Furniture-銷售收益</vt:lpstr>
      <vt:lpstr>Office Supplies-銷售數量</vt:lpstr>
      <vt:lpstr>Office Supplies-銷售總額</vt:lpstr>
      <vt:lpstr>Office Supplies-銷售收益</vt:lpstr>
      <vt:lpstr>Technology-銷售數量</vt:lpstr>
      <vt:lpstr>Technology-銷售總額</vt:lpstr>
      <vt:lpstr>Technology-銷售收益</vt:lpstr>
      <vt:lpstr>PowerPoint 簡報</vt:lpstr>
      <vt:lpstr>PowerPoint 簡報</vt:lpstr>
      <vt:lpstr>PowerPoint 簡報</vt:lpstr>
      <vt:lpstr>針對某地區分析 </vt:lpstr>
      <vt:lpstr>事先說明</vt:lpstr>
      <vt:lpstr> 南部地區-銷售數量</vt:lpstr>
      <vt:lpstr> 南部地區-銷售收益</vt:lpstr>
      <vt:lpstr> 南部地區-銷售總額</vt:lpstr>
      <vt:lpstr>PowerPoint 簡報</vt:lpstr>
      <vt:lpstr>PowerPoint 簡報</vt:lpstr>
      <vt:lpstr>前三年資料對2017進行預測 </vt:lpstr>
      <vt:lpstr>ROC-預測圖表</vt:lpstr>
      <vt:lpstr>PowerPoint 簡報</vt:lpstr>
      <vt:lpstr>2017預測購買金額</vt:lpstr>
      <vt:lpstr>PowerPoint 簡報</vt:lpstr>
      <vt:lpstr>分析差異性 </vt:lpstr>
      <vt:lpstr> 客戶所屬國家</vt:lpstr>
      <vt:lpstr> 客戶所屬地區</vt:lpstr>
      <vt:lpstr> 客戶所屬州</vt:lpstr>
      <vt:lpstr> 顧客地區-銷量</vt:lpstr>
      <vt:lpstr> 顧客地區-消費金額</vt:lpstr>
      <vt:lpstr>PowerPoint 簡報</vt:lpstr>
      <vt:lpstr>商品關聯規則 </vt:lpstr>
      <vt:lpstr>Rule: Furniture Support: 0.7186742118027486 Confidence: 0.7186742118027486 Lift: 1.0 </vt:lpstr>
      <vt:lpstr>PowerPoint 簡報</vt:lpstr>
      <vt:lpstr>重要特徵分群 </vt:lpstr>
      <vt:lpstr>根據購買金額&amp;購買數量-三群</vt:lpstr>
      <vt:lpstr>PowerPoint 簡報</vt:lpstr>
      <vt:lpstr>感謝聆聽 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大數據分析與決策 Final-Project</dc:title>
  <cp:lastModifiedBy>C109152304</cp:lastModifiedBy>
  <cp:revision>3</cp:revision>
  <dcterms:modified xsi:type="dcterms:W3CDTF">2023-01-12T16:48:42Z</dcterms:modified>
</cp:coreProperties>
</file>