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3" r:id="rId4"/>
    <p:sldId id="263" r:id="rId5"/>
    <p:sldId id="308" r:id="rId6"/>
    <p:sldId id="290" r:id="rId7"/>
    <p:sldId id="313" r:id="rId8"/>
    <p:sldId id="314" r:id="rId9"/>
    <p:sldId id="315" r:id="rId10"/>
    <p:sldId id="316" r:id="rId11"/>
    <p:sldId id="317" r:id="rId12"/>
    <p:sldId id="318" r:id="rId13"/>
    <p:sldId id="29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576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1699-69A6-452F-94A2-04B496C86193}" type="datetimeFigureOut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5B030-809D-4F61-94E6-0002C8946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27AE2D2-A899-4222-B9E0-2F69355B53BC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E005-3431-4CA6-99FE-DC8F94E06F88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2D6-09A4-4224-925F-508AFE4BDD81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192E-6208-4E27-A69B-DF41C22FD586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2997-9E3C-4301-9282-F0F92367602E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171-A347-4DE4-88EE-D86B84DCD9DD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5533-66AC-48FB-8D23-2B4034A4DE38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8968-96BB-4BFF-A510-AD4037A29133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790-731F-4A61-9FC7-05D45F6D1FAF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28DF2AF-5749-46D1-9AE0-D7EC8D4C4B64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8F7E521-B9D8-4552-956E-0B4097B33FC4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293653-15F7-4FC6-B79E-128EDD0C8141}" type="datetime1">
              <a:rPr lang="zh-TW" altLang="en-US" smtClean="0"/>
              <a:t>2017/3/15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359680405/article/category/2799089/2" TargetMode="External"/><Relationship Id="rId2" Type="http://schemas.openxmlformats.org/officeDocument/2006/relationships/hyperlink" Target="http://pan.baidu.com/share/link?shareid=2190696726&amp;uk=338543583&amp;fid=7143575005886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Callback function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按任一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皆為</a:t>
            </a:r>
            <a:r>
              <a:rPr lang="en-US" altLang="zh-TW" dirty="0" smtClean="0"/>
              <a:t>2 2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直接參考當時</a:t>
            </a:r>
            <a:r>
              <a:rPr lang="en-US" altLang="zh-TW" dirty="0" err="1" smtClean="0"/>
              <a:t>myrow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mycol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73016"/>
            <a:ext cx="2811463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75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利用新變數來解決問題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71600" y="2271656"/>
            <a:ext cx="7344816" cy="37496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b_function</a:t>
            </a:r>
            <a:r>
              <a:rPr lang="en-US" altLang="zh-TW" dirty="0"/>
              <a:t> (input1, input2):</a:t>
            </a:r>
          </a:p>
          <a:p>
            <a:pPr marL="365760" lvl="1" indent="0">
              <a:buNone/>
            </a:pPr>
            <a:r>
              <a:rPr lang="en-US" altLang="zh-TW" dirty="0"/>
              <a:t>    print (input1,input2)</a:t>
            </a:r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*#</a:t>
            </a:r>
            <a:r>
              <a:rPr lang="zh-TW" altLang="en-US" dirty="0"/>
              <a:t>載入函式庫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()#</a:t>
            </a:r>
            <a:r>
              <a:rPr lang="zh-TW" altLang="en-US" dirty="0"/>
              <a:t>建立一個視窗</a:t>
            </a:r>
          </a:p>
          <a:p>
            <a:pPr marL="365760" lvl="1" indent="0">
              <a:buNone/>
            </a:pPr>
            <a:r>
              <a:rPr lang="en-US" altLang="zh-TW" dirty="0" err="1"/>
              <a:t>root.title</a:t>
            </a:r>
            <a:r>
              <a:rPr lang="en-US" altLang="zh-TW" dirty="0"/>
              <a:t>("</a:t>
            </a:r>
            <a:r>
              <a:rPr lang="zh-TW" altLang="en-US" dirty="0"/>
              <a:t>新視窗</a:t>
            </a:r>
            <a:r>
              <a:rPr lang="en-US" altLang="zh-TW" dirty="0"/>
              <a:t>")#</a:t>
            </a:r>
            <a:r>
              <a:rPr lang="zh-TW" altLang="en-US" dirty="0"/>
              <a:t>設定視窗名稱</a:t>
            </a:r>
          </a:p>
          <a:p>
            <a:pPr marL="365760" lvl="1" indent="0">
              <a:buNone/>
            </a:pPr>
            <a:r>
              <a:rPr lang="en-US" altLang="zh-TW" dirty="0"/>
              <a:t>for b in range(0,9):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myrow</a:t>
            </a:r>
            <a:r>
              <a:rPr lang="en-US" altLang="zh-TW" dirty="0"/>
              <a:t> = </a:t>
            </a:r>
            <a:r>
              <a:rPr lang="en-US" altLang="zh-TW" dirty="0" err="1"/>
              <a:t>int</a:t>
            </a:r>
            <a:r>
              <a:rPr lang="en-US" altLang="zh-TW" dirty="0"/>
              <a:t>(b/3)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mycol</a:t>
            </a:r>
            <a:r>
              <a:rPr lang="en-US" altLang="zh-TW" dirty="0"/>
              <a:t> = b%3</a:t>
            </a:r>
          </a:p>
          <a:p>
            <a:pPr marL="365760" lvl="1" indent="0">
              <a:buNone/>
            </a:pPr>
            <a:r>
              <a:rPr lang="en-US" altLang="zh-TW" dirty="0"/>
              <a:t>    Button(root,#</a:t>
            </a:r>
            <a:r>
              <a:rPr lang="zh-TW" altLang="en-US" dirty="0"/>
              <a:t>視窗名稱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text = b,#</a:t>
            </a:r>
            <a:r>
              <a:rPr lang="zh-TW" altLang="en-US" dirty="0"/>
              <a:t>顯示字串    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width = 10,#</a:t>
            </a:r>
            <a:r>
              <a:rPr lang="zh-TW" altLang="en-US" dirty="0"/>
              <a:t>按鍵寬度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height = 4,#</a:t>
            </a:r>
            <a:r>
              <a:rPr lang="zh-TW" altLang="en-US" dirty="0"/>
              <a:t>按鍵高度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command=lambda</a:t>
            </a:r>
            <a:r>
              <a:rPr lang="en-US" altLang="zh-TW" b="1" dirty="0"/>
              <a:t> x=</a:t>
            </a:r>
            <a:r>
              <a:rPr lang="en-US" altLang="zh-TW" b="1" dirty="0" err="1"/>
              <a:t>myrow</a:t>
            </a:r>
            <a:r>
              <a:rPr lang="en-US" altLang="zh-TW" b="1" dirty="0"/>
              <a:t>, y=</a:t>
            </a:r>
            <a:r>
              <a:rPr lang="en-US" altLang="zh-TW" b="1" dirty="0" err="1"/>
              <a:t>mycol</a:t>
            </a:r>
            <a:r>
              <a:rPr lang="en-US" altLang="zh-TW" b="1" dirty="0"/>
              <a:t> </a:t>
            </a:r>
            <a:r>
              <a:rPr lang="en-US" altLang="zh-TW" dirty="0"/>
              <a:t>: </a:t>
            </a:r>
            <a:r>
              <a:rPr lang="en-US" altLang="zh-TW" dirty="0" err="1"/>
              <a:t>b_function</a:t>
            </a:r>
            <a:r>
              <a:rPr lang="en-US" altLang="zh-TW" dirty="0"/>
              <a:t>(</a:t>
            </a:r>
            <a:r>
              <a:rPr lang="en-US" altLang="zh-TW" b="1" dirty="0" err="1"/>
              <a:t>x,y</a:t>
            </a:r>
            <a:r>
              <a:rPr lang="en-US" altLang="zh-TW" dirty="0"/>
              <a:t>)).grid(row=</a:t>
            </a:r>
            <a:r>
              <a:rPr lang="en-US" altLang="zh-TW" dirty="0" err="1"/>
              <a:t>myrow,column</a:t>
            </a:r>
            <a:r>
              <a:rPr lang="en-US" altLang="zh-TW" dirty="0"/>
              <a:t>=</a:t>
            </a:r>
            <a:r>
              <a:rPr lang="en-US" altLang="zh-TW" dirty="0" err="1"/>
              <a:t>mycol</a:t>
            </a:r>
            <a:r>
              <a:rPr lang="en-US" altLang="zh-TW" dirty="0"/>
              <a:t>)</a:t>
            </a:r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()#</a:t>
            </a:r>
            <a:r>
              <a:rPr lang="zh-TW" altLang="en-US" dirty="0"/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309724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71600" y="2271656"/>
            <a:ext cx="7344816" cy="37496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b_function</a:t>
            </a:r>
            <a:r>
              <a:rPr lang="en-US" altLang="zh-TW" dirty="0"/>
              <a:t> (input1, input2):</a:t>
            </a:r>
          </a:p>
          <a:p>
            <a:pPr marL="365760" lvl="1" indent="0">
              <a:buNone/>
            </a:pPr>
            <a:r>
              <a:rPr lang="en-US" altLang="zh-TW" dirty="0"/>
              <a:t>    print (input1,input2)</a:t>
            </a:r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*#</a:t>
            </a:r>
            <a:r>
              <a:rPr lang="zh-TW" altLang="en-US" dirty="0"/>
              <a:t>載入函式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functools</a:t>
            </a:r>
            <a:r>
              <a:rPr lang="en-US" altLang="zh-TW" dirty="0"/>
              <a:t> import partial</a:t>
            </a:r>
            <a:endParaRPr lang="zh-TW" altLang="en-US" dirty="0"/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()#</a:t>
            </a:r>
            <a:r>
              <a:rPr lang="zh-TW" altLang="en-US" dirty="0"/>
              <a:t>建立一個視窗</a:t>
            </a:r>
          </a:p>
          <a:p>
            <a:pPr marL="365760" lvl="1" indent="0">
              <a:buNone/>
            </a:pPr>
            <a:r>
              <a:rPr lang="en-US" altLang="zh-TW" dirty="0" err="1"/>
              <a:t>root.title</a:t>
            </a:r>
            <a:r>
              <a:rPr lang="en-US" altLang="zh-TW" dirty="0"/>
              <a:t>("</a:t>
            </a:r>
            <a:r>
              <a:rPr lang="zh-TW" altLang="en-US" dirty="0"/>
              <a:t>新視窗</a:t>
            </a:r>
            <a:r>
              <a:rPr lang="en-US" altLang="zh-TW" dirty="0"/>
              <a:t>")#</a:t>
            </a:r>
            <a:r>
              <a:rPr lang="zh-TW" altLang="en-US" dirty="0"/>
              <a:t>設定視窗名稱</a:t>
            </a:r>
          </a:p>
          <a:p>
            <a:pPr marL="365760" lvl="1" indent="0">
              <a:buNone/>
            </a:pPr>
            <a:r>
              <a:rPr lang="en-US" altLang="zh-TW" dirty="0"/>
              <a:t>for b in range(0,9):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myrow</a:t>
            </a:r>
            <a:r>
              <a:rPr lang="en-US" altLang="zh-TW" dirty="0"/>
              <a:t> = </a:t>
            </a:r>
            <a:r>
              <a:rPr lang="en-US" altLang="zh-TW" dirty="0" err="1"/>
              <a:t>int</a:t>
            </a:r>
            <a:r>
              <a:rPr lang="en-US" altLang="zh-TW" dirty="0"/>
              <a:t>(b/3)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mycol</a:t>
            </a:r>
            <a:r>
              <a:rPr lang="en-US" altLang="zh-TW" dirty="0"/>
              <a:t> = b%3</a:t>
            </a:r>
          </a:p>
          <a:p>
            <a:pPr marL="365760" lvl="1" indent="0">
              <a:buNone/>
            </a:pPr>
            <a:r>
              <a:rPr lang="en-US" altLang="zh-TW" dirty="0"/>
              <a:t>    Button(root,#</a:t>
            </a:r>
            <a:r>
              <a:rPr lang="zh-TW" altLang="en-US" dirty="0"/>
              <a:t>視窗名稱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text = b,#</a:t>
            </a:r>
            <a:r>
              <a:rPr lang="zh-TW" altLang="en-US" dirty="0"/>
              <a:t>顯示字串    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width = 10,#</a:t>
            </a:r>
            <a:r>
              <a:rPr lang="zh-TW" altLang="en-US" dirty="0"/>
              <a:t>按鍵寬度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height = 4,#</a:t>
            </a:r>
            <a:r>
              <a:rPr lang="zh-TW" altLang="en-US" dirty="0"/>
              <a:t>按鍵高度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command = </a:t>
            </a:r>
            <a:r>
              <a:rPr lang="en-US" altLang="zh-TW" b="1" dirty="0"/>
              <a:t>partial(</a:t>
            </a:r>
            <a:r>
              <a:rPr lang="en-US" altLang="zh-TW" b="1" dirty="0" err="1"/>
              <a:t>b_function,myrow,mycol</a:t>
            </a:r>
            <a:r>
              <a:rPr lang="en-US" altLang="zh-TW" b="1" dirty="0"/>
              <a:t>)</a:t>
            </a:r>
            <a:r>
              <a:rPr lang="en-US" altLang="zh-TW" dirty="0"/>
              <a:t>).grid(row=</a:t>
            </a:r>
            <a:r>
              <a:rPr lang="en-US" altLang="zh-TW" dirty="0" err="1"/>
              <a:t>myrow,column</a:t>
            </a:r>
            <a:r>
              <a:rPr lang="en-US" altLang="zh-TW" dirty="0"/>
              <a:t>=</a:t>
            </a:r>
            <a:r>
              <a:rPr lang="en-US" altLang="zh-TW" dirty="0" err="1"/>
              <a:t>mycol</a:t>
            </a:r>
            <a:r>
              <a:rPr lang="en-US" altLang="zh-TW" dirty="0"/>
              <a:t>)</a:t>
            </a:r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()#</a:t>
            </a:r>
            <a:r>
              <a:rPr lang="zh-TW" altLang="en-US" dirty="0"/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237588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pan.baidu.com/share/link?shareid=2190696726&amp;uk=338543583&amp;fid=714357500588689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blog.csdn.net/a359680405/article/category/2799089/2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8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</a:t>
            </a:r>
            <a:r>
              <a:rPr lang="zh-TW" altLang="en-US" dirty="0" smtClean="0"/>
              <a:t>範例，介紹如何搭配</a:t>
            </a:r>
            <a:r>
              <a:rPr lang="en-US" altLang="zh-TW" dirty="0" smtClean="0"/>
              <a:t>command</a:t>
            </a:r>
            <a:r>
              <a:rPr lang="zh-TW" altLang="en-US" dirty="0" smtClean="0"/>
              <a:t>參數，呼叫函式，達到您的使用目的。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呼叫函式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將被呼叫的函式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b1_function ():</a:t>
            </a:r>
          </a:p>
          <a:p>
            <a:pPr marL="365760" lvl="1" indent="0">
              <a:buNone/>
            </a:pPr>
            <a:r>
              <a:rPr lang="en-US" altLang="zh-TW" sz="1400" dirty="0"/>
              <a:t>    print("YES</a:t>
            </a:r>
            <a:r>
              <a:rPr lang="en-US" altLang="zh-TW" sz="1400" dirty="0" smtClean="0"/>
              <a:t>") </a:t>
            </a:r>
          </a:p>
          <a:p>
            <a:pPr marL="365760" lvl="1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呼叫指定函式且建立按鈕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 smtClean="0"/>
              <a:t>Button(</a:t>
            </a:r>
            <a:r>
              <a:rPr lang="en-US" altLang="zh-TW" sz="1400" dirty="0" err="1" smtClean="0"/>
              <a:t>root,text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YES!",width</a:t>
            </a:r>
            <a:r>
              <a:rPr lang="en-US" altLang="zh-TW" sz="1400" dirty="0"/>
              <a:t>=10,</a:t>
            </a:r>
            <a:r>
              <a:rPr lang="en-US" altLang="zh-TW" sz="1400" dirty="0">
                <a:solidFill>
                  <a:srgbClr val="00B050"/>
                </a:solidFill>
              </a:rPr>
              <a:t>command=b1_function</a:t>
            </a:r>
            <a:r>
              <a:rPr lang="en-US" altLang="zh-TW" sz="1400" dirty="0" smtClean="0"/>
              <a:t>).pack(side</a:t>
            </a:r>
            <a:r>
              <a:rPr lang="en-US" altLang="zh-TW" sz="1400" dirty="0"/>
              <a:t>="left")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Button</a:t>
            </a:r>
            <a:r>
              <a:rPr lang="zh-TW" altLang="en-US" dirty="0"/>
              <a:t>呼叫函式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b1_function ():</a:t>
            </a:r>
          </a:p>
          <a:p>
            <a:pPr marL="365760" lvl="1" indent="0">
              <a:buNone/>
            </a:pPr>
            <a:r>
              <a:rPr lang="en-US" altLang="zh-TW" dirty="0"/>
              <a:t>    print("YES")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b2_function ():</a:t>
            </a:r>
          </a:p>
          <a:p>
            <a:pPr marL="365760" lvl="1" indent="0">
              <a:buNone/>
            </a:pPr>
            <a:r>
              <a:rPr lang="en-US" altLang="zh-TW" dirty="0"/>
              <a:t>    print("NO")</a:t>
            </a:r>
          </a:p>
          <a:p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root.title</a:t>
            </a:r>
            <a:r>
              <a:rPr lang="en-US" altLang="zh-TW" dirty="0"/>
              <a:t>("</a:t>
            </a:r>
            <a:r>
              <a:rPr lang="zh-TW" altLang="en-US" dirty="0"/>
              <a:t>新視窗</a:t>
            </a:r>
            <a:r>
              <a:rPr lang="en-US" altLang="zh-TW" dirty="0"/>
              <a:t>")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設定視窗名稱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設定顯示的字串與按鈕</a:t>
            </a:r>
            <a:r>
              <a:rPr lang="zh-TW" altLang="en-US" dirty="0" smtClean="0">
                <a:solidFill>
                  <a:srgbClr val="FF0000"/>
                </a:solidFill>
              </a:rPr>
              <a:t>大小且建立</a:t>
            </a:r>
            <a:r>
              <a:rPr lang="zh-TW" altLang="en-US" dirty="0">
                <a:solidFill>
                  <a:srgbClr val="FF0000"/>
                </a:solidFill>
              </a:rPr>
              <a:t>按鈕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YES!",width</a:t>
            </a:r>
            <a:r>
              <a:rPr lang="en-US" altLang="zh-TW" dirty="0"/>
              <a:t>=10,command=b1_function</a:t>
            </a:r>
            <a:r>
              <a:rPr lang="en-US" altLang="zh-TW" dirty="0" smtClean="0"/>
              <a:t>).pack(side</a:t>
            </a:r>
            <a:r>
              <a:rPr lang="en-US" altLang="zh-TW" dirty="0"/>
              <a:t>="left</a:t>
            </a:r>
            <a:r>
              <a:rPr lang="en-US" altLang="zh-TW" dirty="0" smtClean="0"/>
              <a:t>")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設定顯示的字串與按鈕大小且建立按鈕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NO!",width</a:t>
            </a:r>
            <a:r>
              <a:rPr lang="en-US" altLang="zh-TW" dirty="0"/>
              <a:t>=10,command=b2_function</a:t>
            </a:r>
            <a:r>
              <a:rPr lang="en-US" altLang="zh-TW" dirty="0" smtClean="0"/>
              <a:t>).pack(side="right")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root.geometry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寬度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視窗放置的水平座標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視窗放置的垂直</a:t>
            </a:r>
            <a:r>
              <a:rPr lang="zh-TW" altLang="en-US" dirty="0" smtClean="0">
                <a:solidFill>
                  <a:srgbClr val="FF0000"/>
                </a:solidFill>
              </a:rPr>
              <a:t>座標</a:t>
            </a:r>
            <a:r>
              <a:rPr lang="en-US" altLang="zh-TW" dirty="0" smtClean="0">
                <a:solidFill>
                  <a:srgbClr val="FF0000"/>
                </a:solidFill>
              </a:rPr>
              <a:t>")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 smtClean="0"/>
              <a:t>root.geometry</a:t>
            </a:r>
            <a:r>
              <a:rPr lang="en-US" altLang="zh-TW" dirty="0" smtClean="0"/>
              <a:t>("300x100+1000+0") 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Button</a:t>
            </a:r>
            <a:r>
              <a:rPr lang="zh-TW" altLang="en-US" dirty="0"/>
              <a:t>呼叫函式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YES</a:t>
            </a:r>
            <a:r>
              <a:rPr lang="zh-TW" altLang="en-US" dirty="0" smtClean="0"/>
              <a:t>後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NO</a:t>
            </a:r>
            <a:r>
              <a:rPr lang="zh-TW" altLang="en-US" dirty="0" smtClean="0"/>
              <a:t>後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01" y="2564904"/>
            <a:ext cx="3009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53451" r="90442" b="44262"/>
          <a:stretch/>
        </p:blipFill>
        <p:spPr bwMode="auto">
          <a:xfrm>
            <a:off x="3718534" y="4509120"/>
            <a:ext cx="117586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55603" r="92711" b="40978"/>
          <a:stretch/>
        </p:blipFill>
        <p:spPr bwMode="auto">
          <a:xfrm>
            <a:off x="3759745" y="5394196"/>
            <a:ext cx="668239" cy="4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81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可否一個函式解決</a:t>
            </a:r>
            <a:r>
              <a:rPr lang="en-US" altLang="zh-TW" dirty="0" smtClean="0"/>
              <a:t>!?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565344" cy="3603812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b_function</a:t>
            </a:r>
            <a:r>
              <a:rPr lang="en-US" altLang="zh-TW" dirty="0"/>
              <a:t> (</a:t>
            </a:r>
            <a:r>
              <a:rPr lang="en-US" altLang="zh-TW" dirty="0" err="1"/>
              <a:t>myinput</a:t>
            </a:r>
            <a:r>
              <a:rPr lang="en-US" altLang="zh-TW" dirty="0"/>
              <a:t>):</a:t>
            </a:r>
          </a:p>
          <a:p>
            <a:pPr marL="365760" lvl="1" indent="0">
              <a:buNone/>
            </a:pPr>
            <a:r>
              <a:rPr lang="en-US" altLang="zh-TW" dirty="0"/>
              <a:t>    if </a:t>
            </a:r>
            <a:r>
              <a:rPr lang="en-US" altLang="zh-TW" dirty="0" err="1"/>
              <a:t>myinput</a:t>
            </a:r>
            <a:r>
              <a:rPr lang="en-US" altLang="zh-TW" dirty="0"/>
              <a:t> == 1:</a:t>
            </a:r>
          </a:p>
          <a:p>
            <a:pPr marL="365760" lvl="1" indent="0">
              <a:buNone/>
            </a:pPr>
            <a:r>
              <a:rPr lang="en-US" altLang="zh-TW" dirty="0"/>
              <a:t>        print("YES")</a:t>
            </a:r>
          </a:p>
          <a:p>
            <a:pPr marL="365760" lvl="1" indent="0">
              <a:buNone/>
            </a:pPr>
            <a:r>
              <a:rPr lang="en-US" altLang="zh-TW" dirty="0"/>
              <a:t>    else:</a:t>
            </a:r>
          </a:p>
          <a:p>
            <a:pPr marL="365760" lvl="1" indent="0">
              <a:buNone/>
            </a:pPr>
            <a:r>
              <a:rPr lang="en-US" altLang="zh-TW" dirty="0"/>
              <a:t>        print("NO</a:t>
            </a:r>
            <a:r>
              <a:rPr lang="en-US" altLang="zh-TW" dirty="0" smtClean="0"/>
              <a:t>")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from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import *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= </a:t>
            </a:r>
            <a:r>
              <a:rPr lang="en-US" altLang="zh-TW" dirty="0" err="1" smtClean="0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root.title</a:t>
            </a:r>
            <a:r>
              <a:rPr lang="en-US" altLang="zh-TW" dirty="0" smtClean="0"/>
              <a:t>("</a:t>
            </a:r>
            <a:r>
              <a:rPr lang="zh-TW" altLang="en-US" dirty="0" smtClean="0"/>
              <a:t>新視窗</a:t>
            </a:r>
            <a:r>
              <a:rPr lang="en-US" altLang="zh-TW" dirty="0" smtClean="0"/>
              <a:t>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設定視窗名稱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設定顯示的字串與按鈕大小且建立按鈕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YES!",</a:t>
            </a:r>
            <a:r>
              <a:rPr lang="en-US" altLang="zh-TW" dirty="0" err="1"/>
              <a:t>width</a:t>
            </a:r>
            <a:r>
              <a:rPr lang="en-US" altLang="zh-TW" dirty="0"/>
              <a:t>=10,command=</a:t>
            </a:r>
            <a:r>
              <a:rPr lang="en-US" altLang="zh-TW" dirty="0" err="1"/>
              <a:t>b_function</a:t>
            </a:r>
            <a:r>
              <a:rPr lang="en-US" altLang="zh-TW" dirty="0"/>
              <a:t>(1)).</a:t>
            </a:r>
            <a:r>
              <a:rPr lang="en-US" altLang="zh-TW" dirty="0" smtClean="0"/>
              <a:t>pack(side="left")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設定顯示的字串與按鈕大小且建立按鈕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NO!",</a:t>
            </a:r>
            <a:r>
              <a:rPr lang="en-US" altLang="zh-TW" dirty="0" err="1"/>
              <a:t>width</a:t>
            </a:r>
            <a:r>
              <a:rPr lang="en-US" altLang="zh-TW" dirty="0"/>
              <a:t>=10,command=</a:t>
            </a:r>
            <a:r>
              <a:rPr lang="en-US" altLang="zh-TW" dirty="0" err="1"/>
              <a:t>b_function</a:t>
            </a:r>
            <a:r>
              <a:rPr lang="en-US" altLang="zh-TW" dirty="0"/>
              <a:t>(2)).</a:t>
            </a:r>
            <a:r>
              <a:rPr lang="en-US" altLang="zh-TW" dirty="0" smtClean="0"/>
              <a:t>pack(side="right")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root.geometry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zh-TW" altLang="en-US" dirty="0" smtClean="0">
                <a:solidFill>
                  <a:srgbClr val="FF0000"/>
                </a:solidFill>
              </a:rPr>
              <a:t>寬度</a:t>
            </a:r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視窗放置的水平座標</a:t>
            </a:r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視窗放置的垂直座標</a:t>
            </a:r>
            <a:r>
              <a:rPr lang="en-US" altLang="zh-TW" dirty="0" smtClean="0">
                <a:solidFill>
                  <a:srgbClr val="FF0000"/>
                </a:solidFill>
              </a:rPr>
              <a:t>")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root.geometry</a:t>
            </a:r>
            <a:r>
              <a:rPr lang="en-US" altLang="zh-TW" dirty="0" smtClean="0"/>
              <a:t>("300x100+1000+0") 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32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dirty="0" smtClean="0"/>
              <a:t>創造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元件前先呼叫並執行</a:t>
            </a:r>
            <a:r>
              <a:rPr lang="en-US" altLang="zh-TW" dirty="0" err="1" smtClean="0"/>
              <a:t>b_function</a:t>
            </a:r>
            <a:r>
              <a:rPr lang="zh-TW" altLang="en-US" dirty="0" smtClean="0"/>
              <a:t>函式，並列印相關訊息。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即分別列印出</a:t>
            </a:r>
            <a:r>
              <a:rPr lang="en-US" altLang="zh-TW" dirty="0" smtClean="0"/>
              <a:t>YES</a:t>
            </a:r>
            <a:r>
              <a:rPr lang="zh-TW" altLang="en-US" dirty="0" smtClean="0"/>
              <a:t>及</a:t>
            </a:r>
            <a:r>
              <a:rPr lang="en-US" altLang="zh-TW" dirty="0" smtClean="0"/>
              <a:t>NO</a:t>
            </a:r>
            <a:r>
              <a:rPr lang="zh-TW" altLang="en-US" dirty="0" smtClean="0"/>
              <a:t>訊息後，才顯示視窗。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4248472" cy="281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10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b_function</a:t>
            </a:r>
            <a:r>
              <a:rPr lang="en-US" altLang="zh-TW" dirty="0"/>
              <a:t> (</a:t>
            </a:r>
            <a:r>
              <a:rPr lang="en-US" altLang="zh-TW" dirty="0" err="1"/>
              <a:t>myinput</a:t>
            </a:r>
            <a:r>
              <a:rPr lang="en-US" altLang="zh-TW" dirty="0"/>
              <a:t>):</a:t>
            </a:r>
          </a:p>
          <a:p>
            <a:pPr marL="365760" lvl="1" indent="0">
              <a:buNone/>
            </a:pPr>
            <a:r>
              <a:rPr lang="en-US" altLang="zh-TW" dirty="0"/>
              <a:t>    if </a:t>
            </a:r>
            <a:r>
              <a:rPr lang="en-US" altLang="zh-TW" dirty="0" err="1"/>
              <a:t>myinput</a:t>
            </a:r>
            <a:r>
              <a:rPr lang="en-US" altLang="zh-TW" dirty="0"/>
              <a:t> == 1:</a:t>
            </a:r>
          </a:p>
          <a:p>
            <a:pPr marL="365760" lvl="1" indent="0">
              <a:buNone/>
            </a:pPr>
            <a:r>
              <a:rPr lang="en-US" altLang="zh-TW" dirty="0"/>
              <a:t>        print("YES")</a:t>
            </a:r>
          </a:p>
          <a:p>
            <a:pPr marL="365760" lvl="1" indent="0">
              <a:buNone/>
            </a:pPr>
            <a:r>
              <a:rPr lang="en-US" altLang="zh-TW" dirty="0"/>
              <a:t>    else:</a:t>
            </a:r>
          </a:p>
          <a:p>
            <a:pPr marL="365760" lvl="1" indent="0">
              <a:buNone/>
            </a:pPr>
            <a:r>
              <a:rPr lang="en-US" altLang="zh-TW" dirty="0"/>
              <a:t>        print("NO</a:t>
            </a:r>
            <a:r>
              <a:rPr lang="en-US" altLang="zh-TW" dirty="0" smtClean="0"/>
              <a:t>")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from 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import *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 smtClean="0"/>
              <a:t>root = </a:t>
            </a:r>
            <a:r>
              <a:rPr lang="en-US" altLang="zh-TW" dirty="0" err="1" smtClean="0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建立一個視窗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root.title</a:t>
            </a:r>
            <a:r>
              <a:rPr lang="en-US" altLang="zh-TW" dirty="0" smtClean="0"/>
              <a:t>("</a:t>
            </a:r>
            <a:r>
              <a:rPr lang="zh-TW" altLang="en-US" dirty="0" smtClean="0"/>
              <a:t>新視窗</a:t>
            </a:r>
            <a:r>
              <a:rPr lang="en-US" altLang="zh-TW" dirty="0" smtClean="0"/>
              <a:t>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設定視窗名稱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設定顯示的字串與按鈕大小且建立按鈕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YES!",</a:t>
            </a:r>
            <a:r>
              <a:rPr lang="en-US" altLang="zh-TW" dirty="0" err="1" smtClean="0"/>
              <a:t>width</a:t>
            </a:r>
            <a:r>
              <a:rPr lang="en-US" altLang="zh-TW" dirty="0" smtClean="0"/>
              <a:t>=10,command=lambda: </a:t>
            </a:r>
            <a:r>
              <a:rPr lang="en-US" altLang="zh-TW" dirty="0" err="1" smtClean="0"/>
              <a:t>b_function</a:t>
            </a:r>
            <a:r>
              <a:rPr lang="en-US" altLang="zh-TW" dirty="0" smtClean="0"/>
              <a:t>(1</a:t>
            </a:r>
            <a:r>
              <a:rPr lang="en-US" altLang="zh-TW" dirty="0"/>
              <a:t>)).</a:t>
            </a:r>
            <a:r>
              <a:rPr lang="en-US" altLang="zh-TW" dirty="0" smtClean="0"/>
              <a:t>pack(side="left")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設定顯示的字串與按鈕大小且建立按鈕</a:t>
            </a:r>
          </a:p>
          <a:p>
            <a:pPr marL="365760" lvl="1" indent="0">
              <a:buNone/>
            </a:pPr>
            <a:r>
              <a:rPr lang="en-US" altLang="zh-TW" dirty="0" smtClean="0"/>
              <a:t>Button(</a:t>
            </a:r>
            <a:r>
              <a:rPr lang="en-US" altLang="zh-TW" dirty="0" err="1" smtClean="0"/>
              <a:t>root,text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NO!",</a:t>
            </a:r>
            <a:r>
              <a:rPr lang="en-US" altLang="zh-TW" dirty="0" err="1" smtClean="0"/>
              <a:t>width</a:t>
            </a:r>
            <a:r>
              <a:rPr lang="en-US" altLang="zh-TW" dirty="0" smtClean="0"/>
              <a:t>=10,command=</a:t>
            </a:r>
            <a:r>
              <a:rPr lang="en-US" altLang="zh-TW" dirty="0"/>
              <a:t>lambda: </a:t>
            </a:r>
            <a:r>
              <a:rPr lang="en-US" altLang="zh-TW" dirty="0" err="1" smtClean="0"/>
              <a:t>b_function</a:t>
            </a:r>
            <a:r>
              <a:rPr lang="en-US" altLang="zh-TW" dirty="0" smtClean="0"/>
              <a:t>(2</a:t>
            </a:r>
            <a:r>
              <a:rPr lang="en-US" altLang="zh-TW" dirty="0"/>
              <a:t>)).</a:t>
            </a:r>
            <a:r>
              <a:rPr lang="en-US" altLang="zh-TW" dirty="0" smtClean="0"/>
              <a:t>pack(side="right")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root.geometry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zh-TW" altLang="en-US" dirty="0" smtClean="0">
                <a:solidFill>
                  <a:srgbClr val="FF0000"/>
                </a:solidFill>
              </a:rPr>
              <a:t>寬度</a:t>
            </a:r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視窗放置的水平座標</a:t>
            </a:r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視窗放置的垂直座標</a:t>
            </a:r>
            <a:r>
              <a:rPr lang="en-US" altLang="zh-TW" dirty="0" smtClean="0">
                <a:solidFill>
                  <a:srgbClr val="FF0000"/>
                </a:solidFill>
              </a:rPr>
              <a:t>")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root.geometry</a:t>
            </a:r>
            <a:r>
              <a:rPr lang="en-US" altLang="zh-TW" dirty="0" smtClean="0"/>
              <a:t>("300x100+1000+0") 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4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Callback function</a:t>
            </a:r>
            <a:r>
              <a:rPr lang="zh-TW" altLang="en-US" dirty="0" smtClean="0"/>
              <a:t>參數可以是變數嗎</a:t>
            </a:r>
            <a:r>
              <a:rPr lang="en-US" altLang="zh-TW" dirty="0" smtClean="0"/>
              <a:t>!!??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971600" y="2271656"/>
            <a:ext cx="7344816" cy="37496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b_function</a:t>
            </a:r>
            <a:r>
              <a:rPr lang="en-US" altLang="zh-TW" dirty="0"/>
              <a:t> (input1, input2):</a:t>
            </a:r>
          </a:p>
          <a:p>
            <a:pPr marL="365760" lvl="1" indent="0">
              <a:buNone/>
            </a:pPr>
            <a:r>
              <a:rPr lang="en-US" altLang="zh-TW" dirty="0"/>
              <a:t>    print (input1,input2)</a:t>
            </a:r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*#</a:t>
            </a:r>
            <a:r>
              <a:rPr lang="zh-TW" altLang="en-US" dirty="0"/>
              <a:t>載入函式庫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()#</a:t>
            </a:r>
            <a:r>
              <a:rPr lang="zh-TW" altLang="en-US" dirty="0"/>
              <a:t>建立一個視窗</a:t>
            </a:r>
          </a:p>
          <a:p>
            <a:pPr marL="365760" lvl="1" indent="0">
              <a:buNone/>
            </a:pPr>
            <a:r>
              <a:rPr lang="en-US" altLang="zh-TW" dirty="0" err="1"/>
              <a:t>root.title</a:t>
            </a:r>
            <a:r>
              <a:rPr lang="en-US" altLang="zh-TW" dirty="0"/>
              <a:t>("</a:t>
            </a:r>
            <a:r>
              <a:rPr lang="zh-TW" altLang="en-US" dirty="0"/>
              <a:t>新視窗</a:t>
            </a:r>
            <a:r>
              <a:rPr lang="en-US" altLang="zh-TW" dirty="0"/>
              <a:t>")#</a:t>
            </a:r>
            <a:r>
              <a:rPr lang="zh-TW" altLang="en-US" dirty="0"/>
              <a:t>設定視窗名稱</a:t>
            </a:r>
          </a:p>
          <a:p>
            <a:pPr marL="365760" lvl="1" indent="0">
              <a:buNone/>
            </a:pPr>
            <a:r>
              <a:rPr lang="en-US" altLang="zh-TW" dirty="0"/>
              <a:t>for b in range(0,9):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myrow</a:t>
            </a:r>
            <a:r>
              <a:rPr lang="en-US" altLang="zh-TW" dirty="0"/>
              <a:t> = </a:t>
            </a:r>
            <a:r>
              <a:rPr lang="en-US" altLang="zh-TW" dirty="0" err="1"/>
              <a:t>int</a:t>
            </a:r>
            <a:r>
              <a:rPr lang="en-US" altLang="zh-TW" dirty="0"/>
              <a:t>(b/3)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mycol</a:t>
            </a:r>
            <a:r>
              <a:rPr lang="en-US" altLang="zh-TW" dirty="0"/>
              <a:t> = b%3</a:t>
            </a:r>
          </a:p>
          <a:p>
            <a:pPr marL="365760" lvl="1" indent="0">
              <a:buNone/>
            </a:pPr>
            <a:r>
              <a:rPr lang="en-US" altLang="zh-TW" dirty="0"/>
              <a:t>    Button(root,#</a:t>
            </a:r>
            <a:r>
              <a:rPr lang="zh-TW" altLang="en-US" dirty="0"/>
              <a:t>視窗名稱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text = b,#</a:t>
            </a:r>
            <a:r>
              <a:rPr lang="zh-TW" altLang="en-US" dirty="0"/>
              <a:t>顯示字串    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width = 10,#</a:t>
            </a:r>
            <a:r>
              <a:rPr lang="zh-TW" altLang="en-US" dirty="0"/>
              <a:t>按鍵寬度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height = 4,#</a:t>
            </a:r>
            <a:r>
              <a:rPr lang="zh-TW" altLang="en-US" dirty="0"/>
              <a:t>按鍵高度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command=</a:t>
            </a:r>
            <a:r>
              <a:rPr lang="en-US" altLang="zh-TW" dirty="0" err="1"/>
              <a:t>lambda:b_function</a:t>
            </a:r>
            <a:r>
              <a:rPr lang="en-US" altLang="zh-TW" dirty="0"/>
              <a:t>(</a:t>
            </a:r>
            <a:r>
              <a:rPr lang="en-US" altLang="zh-TW" b="1" dirty="0" err="1"/>
              <a:t>myrow,myco</a:t>
            </a:r>
            <a:r>
              <a:rPr lang="en-US" altLang="zh-TW" dirty="0" err="1"/>
              <a:t>l</a:t>
            </a:r>
            <a:r>
              <a:rPr lang="en-US" altLang="zh-TW" dirty="0"/>
              <a:t>)).grid(row=</a:t>
            </a:r>
            <a:r>
              <a:rPr lang="en-US" altLang="zh-TW" dirty="0" err="1"/>
              <a:t>myrow,column</a:t>
            </a:r>
            <a:r>
              <a:rPr lang="en-US" altLang="zh-TW" dirty="0"/>
              <a:t>=</a:t>
            </a:r>
            <a:r>
              <a:rPr lang="en-US" altLang="zh-TW" dirty="0" err="1"/>
              <a:t>mycol</a:t>
            </a:r>
            <a:r>
              <a:rPr lang="en-US" altLang="zh-TW" dirty="0"/>
              <a:t>)</a:t>
            </a:r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()#</a:t>
            </a:r>
            <a:r>
              <a:rPr lang="zh-TW" altLang="en-US" dirty="0"/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1523301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562</TotalTime>
  <Words>793</Words>
  <Application>Microsoft Office PowerPoint</Application>
  <PresentationFormat>如螢幕大小 (4:3)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圖釘</vt:lpstr>
      <vt:lpstr>Callback function</vt:lpstr>
      <vt:lpstr>PowerPoint 簡報</vt:lpstr>
      <vt:lpstr>透過Button呼叫函式</vt:lpstr>
      <vt:lpstr>透過Button呼叫函式</vt:lpstr>
      <vt:lpstr>透過Button呼叫函式</vt:lpstr>
      <vt:lpstr>可否一個函式解決!?</vt:lpstr>
      <vt:lpstr>執行結果!!!</vt:lpstr>
      <vt:lpstr>lambda</vt:lpstr>
      <vt:lpstr>Callback function參數可以是變數嗎!!??</vt:lpstr>
      <vt:lpstr>執行結果!!!</vt:lpstr>
      <vt:lpstr>利用新變數來解決問題</vt:lpstr>
      <vt:lpstr>partial</vt:lpstr>
      <vt:lpstr>資料來源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weng1</dc:creator>
  <cp:lastModifiedBy>劉炳宏</cp:lastModifiedBy>
  <cp:revision>223</cp:revision>
  <dcterms:created xsi:type="dcterms:W3CDTF">2015-08-18T06:38:18Z</dcterms:created>
  <dcterms:modified xsi:type="dcterms:W3CDTF">2017-03-15T11:51:29Z</dcterms:modified>
</cp:coreProperties>
</file>