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17" r:id="rId3"/>
    <p:sldId id="327" r:id="rId4"/>
    <p:sldId id="326" r:id="rId5"/>
    <p:sldId id="32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1699-69A6-452F-94A2-04B496C86193}" type="datetimeFigureOut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5B030-809D-4F61-94E6-0002C8946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27AE2D2-A899-4222-B9E0-2F69355B53BC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E005-3431-4CA6-99FE-DC8F94E06F88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2D6-09A4-4224-925F-508AFE4BDD81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192E-6208-4E27-A69B-DF41C22FD586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2997-9E3C-4301-9282-F0F92367602E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171-A347-4DE4-88EE-D86B84DCD9DD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5533-66AC-48FB-8D23-2B4034A4DE38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8968-96BB-4BFF-A510-AD4037A29133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D790-731F-4A61-9FC7-05D45F6D1FAF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28DF2AF-5749-46D1-9AE0-D7EC8D4C4B64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8F7E521-B9D8-4552-956E-0B4097B33FC4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0293653-15F7-4FC6-B79E-128EDD0C8141}" type="datetime1">
              <a:rPr lang="zh-TW" altLang="en-US" smtClean="0"/>
              <a:t>2017/4/10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Timer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本章節介紹</a:t>
            </a:r>
            <a:r>
              <a:rPr lang="en-US" altLang="zh-TW" dirty="0" smtClean="0"/>
              <a:t>:</a:t>
            </a:r>
            <a:endParaRPr lang="en-US" altLang="zh-TW" sz="24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timer</a:t>
            </a:r>
            <a:r>
              <a:rPr lang="zh-TW" altLang="en-US" dirty="0" smtClean="0"/>
              <a:t>，使得經過一段時間後可以呼叫指定的函式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/</a:t>
            </a:r>
            <a:r>
              <a:rPr lang="zh-TW" altLang="en-US" dirty="0" smtClean="0"/>
              <a:t>取消一個</a:t>
            </a:r>
            <a:r>
              <a:rPr lang="en-US" altLang="zh-TW" dirty="0" smtClean="0"/>
              <a:t>timer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載入函式庫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from threading import Timer</a:t>
            </a:r>
          </a:p>
          <a:p>
            <a:r>
              <a:rPr lang="zh-TW" altLang="en-US" dirty="0"/>
              <a:t>建立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t = </a:t>
            </a:r>
            <a:r>
              <a:rPr lang="en-US" altLang="zh-TW" dirty="0" smtClean="0"/>
              <a:t>Timer(</a:t>
            </a:r>
            <a:r>
              <a:rPr lang="zh-TW" altLang="en-US" dirty="0" smtClean="0"/>
              <a:t>秒數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函式名稱</a:t>
            </a:r>
            <a:r>
              <a:rPr lang="en-US" altLang="zh-TW" dirty="0"/>
              <a:t>, </a:t>
            </a:r>
            <a:r>
              <a:rPr lang="en-US" altLang="zh-TW" dirty="0" err="1"/>
              <a:t>args</a:t>
            </a:r>
            <a:r>
              <a:rPr lang="en-US" altLang="zh-TW" dirty="0"/>
              <a:t>=[])</a:t>
            </a:r>
          </a:p>
          <a:p>
            <a:pPr marL="365760" lvl="1" indent="0">
              <a:buNone/>
            </a:pPr>
            <a:r>
              <a:rPr lang="en-US" altLang="zh-TW" dirty="0" err="1"/>
              <a:t>t.start</a:t>
            </a:r>
            <a:r>
              <a:rPr lang="en-US" altLang="zh-TW" dirty="0"/>
              <a:t>()</a:t>
            </a:r>
          </a:p>
          <a:p>
            <a:r>
              <a:rPr lang="zh-TW" altLang="en-US" dirty="0" smtClean="0"/>
              <a:t>或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Timer</a:t>
            </a:r>
            <a:r>
              <a:rPr lang="en-US" altLang="zh-TW" dirty="0"/>
              <a:t>(</a:t>
            </a:r>
            <a:r>
              <a:rPr lang="zh-TW" altLang="en-US" dirty="0"/>
              <a:t>秒數</a:t>
            </a:r>
            <a:r>
              <a:rPr lang="en-US" altLang="zh-TW" dirty="0"/>
              <a:t>, </a:t>
            </a:r>
            <a:r>
              <a:rPr lang="zh-TW" altLang="en-US" dirty="0"/>
              <a:t>函式名稱</a:t>
            </a:r>
            <a:r>
              <a:rPr lang="en-US" altLang="zh-TW" dirty="0" smtClean="0"/>
              <a:t>)</a:t>
            </a:r>
            <a:r>
              <a:rPr lang="en-US" altLang="zh-TW" dirty="0"/>
              <a:t> .start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 smtClean="0"/>
              <a:t>取消語法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 smtClean="0"/>
              <a:t>t.cancel</a:t>
            </a:r>
            <a:r>
              <a:rPr lang="en-US" altLang="zh-TW" dirty="0" smtClean="0"/>
              <a:t> ()</a:t>
            </a: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endParaRPr lang="zh-TW" altLang="en-US" dirty="0"/>
          </a:p>
          <a:p>
            <a:pPr marL="36576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1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5023" y="188640"/>
            <a:ext cx="6965245" cy="1202485"/>
          </a:xfrm>
        </p:spPr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 (</a:t>
            </a:r>
            <a:r>
              <a:rPr lang="zh-TW" altLang="en-US" dirty="0" smtClean="0"/>
              <a:t>函式無參數帶入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340768"/>
            <a:ext cx="6543829" cy="5112568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*#</a:t>
            </a:r>
            <a:r>
              <a:rPr lang="zh-TW" altLang="en-US" dirty="0"/>
              <a:t>載入函式庫</a:t>
            </a:r>
          </a:p>
          <a:p>
            <a:r>
              <a:rPr lang="en-US" altLang="zh-TW" dirty="0"/>
              <a:t>from threading import Timer</a:t>
            </a:r>
          </a:p>
          <a:p>
            <a:endParaRPr lang="en-US" altLang="zh-TW" dirty="0"/>
          </a:p>
          <a:p>
            <a:r>
              <a:rPr lang="en-US" altLang="zh-TW" dirty="0"/>
              <a:t>t = None</a:t>
            </a:r>
          </a:p>
          <a:p>
            <a:r>
              <a:rPr lang="en-US" altLang="zh-TW" dirty="0"/>
              <a:t>counter = 1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change_time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global </a:t>
            </a:r>
            <a:r>
              <a:rPr lang="en-US" altLang="zh-TW" dirty="0" err="1"/>
              <a:t>labelText</a:t>
            </a:r>
            <a:endParaRPr lang="en-US" altLang="zh-TW" dirty="0"/>
          </a:p>
          <a:p>
            <a:r>
              <a:rPr lang="en-US" altLang="zh-TW" dirty="0"/>
              <a:t>    global counter</a:t>
            </a:r>
          </a:p>
          <a:p>
            <a:r>
              <a:rPr lang="en-US" altLang="zh-TW" dirty="0"/>
              <a:t>    global t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counter </a:t>
            </a:r>
            <a:r>
              <a:rPr lang="en-US" altLang="zh-TW" dirty="0"/>
              <a:t>= counter + 1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labelText.set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(counter))</a:t>
            </a:r>
          </a:p>
          <a:p>
            <a:r>
              <a:rPr lang="en-US" altLang="zh-TW" dirty="0"/>
              <a:t>    t = Timer(1, </a:t>
            </a:r>
            <a:r>
              <a:rPr lang="en-US" altLang="zh-TW" dirty="0" err="1"/>
              <a:t>change_time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t.start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pause():</a:t>
            </a:r>
          </a:p>
          <a:p>
            <a:r>
              <a:rPr lang="en-US" altLang="zh-TW" dirty="0"/>
              <a:t>    global root</a:t>
            </a:r>
          </a:p>
          <a:p>
            <a:r>
              <a:rPr lang="en-US" altLang="zh-TW" dirty="0"/>
              <a:t>    global t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t.cancel</a:t>
            </a:r>
            <a:r>
              <a:rPr lang="en-US" altLang="zh-TW" dirty="0"/>
              <a:t>()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root.destroy</a:t>
            </a:r>
            <a:r>
              <a:rPr lang="en-US" altLang="zh-TW" dirty="0"/>
              <a:t> ()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()#</a:t>
            </a:r>
            <a:r>
              <a:rPr lang="zh-TW" altLang="en-US" dirty="0"/>
              <a:t>建立視窗</a:t>
            </a:r>
          </a:p>
          <a:p>
            <a:r>
              <a:rPr lang="en-US" altLang="zh-TW" dirty="0" err="1"/>
              <a:t>labelText</a:t>
            </a:r>
            <a:r>
              <a:rPr lang="en-US" altLang="zh-TW" dirty="0"/>
              <a:t> = </a:t>
            </a:r>
            <a:r>
              <a:rPr lang="en-US" altLang="zh-TW" dirty="0" err="1"/>
              <a:t>StringVar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labelText.set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(counter))</a:t>
            </a:r>
          </a:p>
          <a:p>
            <a:r>
              <a:rPr lang="en-US" altLang="zh-TW" dirty="0"/>
              <a:t>Label(root, </a:t>
            </a:r>
            <a:r>
              <a:rPr lang="en-US" altLang="zh-TW" dirty="0" err="1"/>
              <a:t>textvariable</a:t>
            </a:r>
            <a:r>
              <a:rPr lang="en-US" altLang="zh-TW" dirty="0"/>
              <a:t>=</a:t>
            </a:r>
            <a:r>
              <a:rPr lang="en-US" altLang="zh-TW" dirty="0" err="1"/>
              <a:t>labelText</a:t>
            </a:r>
            <a:r>
              <a:rPr lang="en-US" altLang="zh-TW" dirty="0"/>
              <a:t>).pack ()</a:t>
            </a:r>
          </a:p>
          <a:p>
            <a:r>
              <a:rPr lang="en-US" altLang="zh-TW" dirty="0"/>
              <a:t>Button(root, text="Exit", command = pause).pack ()</a:t>
            </a:r>
          </a:p>
          <a:p>
            <a:r>
              <a:rPr lang="en-US" altLang="zh-TW" dirty="0"/>
              <a:t>t = Timer(1, </a:t>
            </a:r>
            <a:r>
              <a:rPr lang="en-US" altLang="zh-TW" dirty="0" err="1"/>
              <a:t>change_time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t.start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root.mainloop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81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5023" y="188640"/>
            <a:ext cx="6965245" cy="1202485"/>
          </a:xfrm>
        </p:spPr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 (</a:t>
            </a:r>
            <a:r>
              <a:rPr lang="zh-TW" altLang="en-US" dirty="0" smtClean="0"/>
              <a:t>函式有參數帶入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196752"/>
            <a:ext cx="6543829" cy="5112568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*#</a:t>
            </a:r>
            <a:r>
              <a:rPr lang="zh-TW" altLang="en-US" dirty="0"/>
              <a:t>載入函式庫</a:t>
            </a:r>
          </a:p>
          <a:p>
            <a:r>
              <a:rPr lang="en-US" altLang="zh-TW" dirty="0"/>
              <a:t>from threading import Timer</a:t>
            </a:r>
          </a:p>
          <a:p>
            <a:endParaRPr lang="en-US" altLang="zh-TW" dirty="0"/>
          </a:p>
          <a:p>
            <a:r>
              <a:rPr lang="en-US" altLang="zh-TW" dirty="0"/>
              <a:t>t = None</a:t>
            </a:r>
          </a:p>
          <a:p>
            <a:r>
              <a:rPr lang="en-US" altLang="zh-TW" dirty="0"/>
              <a:t>counter = 1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change_time</a:t>
            </a:r>
            <a:r>
              <a:rPr lang="en-US" altLang="zh-TW" dirty="0"/>
              <a:t>(a, b):</a:t>
            </a:r>
          </a:p>
          <a:p>
            <a:r>
              <a:rPr lang="en-US" altLang="zh-TW" dirty="0"/>
              <a:t>    global </a:t>
            </a:r>
            <a:r>
              <a:rPr lang="en-US" altLang="zh-TW" dirty="0" err="1"/>
              <a:t>labelText</a:t>
            </a:r>
            <a:endParaRPr lang="en-US" altLang="zh-TW" dirty="0"/>
          </a:p>
          <a:p>
            <a:r>
              <a:rPr lang="en-US" altLang="zh-TW" dirty="0"/>
              <a:t>    global counter</a:t>
            </a:r>
          </a:p>
          <a:p>
            <a:r>
              <a:rPr lang="en-US" altLang="zh-TW" dirty="0"/>
              <a:t>    global t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counter = counter + 1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labelText.set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(counter))</a:t>
            </a:r>
          </a:p>
          <a:p>
            <a:r>
              <a:rPr lang="en-US" altLang="zh-TW" dirty="0"/>
              <a:t>    t = Timer(1, </a:t>
            </a:r>
            <a:r>
              <a:rPr lang="en-US" altLang="zh-TW" dirty="0" err="1"/>
              <a:t>change_time</a:t>
            </a:r>
            <a:r>
              <a:rPr lang="en-US" altLang="zh-TW" dirty="0"/>
              <a:t>, [a+1, b+1])</a:t>
            </a:r>
          </a:p>
          <a:p>
            <a:r>
              <a:rPr lang="en-US" altLang="zh-TW" dirty="0"/>
              <a:t>    print (a+1, " ", b+1)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t.start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pause():</a:t>
            </a:r>
          </a:p>
          <a:p>
            <a:r>
              <a:rPr lang="en-US" altLang="zh-TW" dirty="0"/>
              <a:t>    global root</a:t>
            </a:r>
          </a:p>
          <a:p>
            <a:r>
              <a:rPr lang="en-US" altLang="zh-TW" dirty="0"/>
              <a:t>    global t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t.cancel</a:t>
            </a:r>
            <a:r>
              <a:rPr lang="en-US" altLang="zh-TW" dirty="0"/>
              <a:t>()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root.destroy</a:t>
            </a:r>
            <a:r>
              <a:rPr lang="en-US" altLang="zh-TW" dirty="0" smtClean="0"/>
              <a:t> 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()#</a:t>
            </a:r>
            <a:r>
              <a:rPr lang="zh-TW" altLang="en-US" dirty="0"/>
              <a:t>建立視窗</a:t>
            </a:r>
          </a:p>
          <a:p>
            <a:r>
              <a:rPr lang="en-US" altLang="zh-TW" dirty="0" err="1"/>
              <a:t>labelText</a:t>
            </a:r>
            <a:r>
              <a:rPr lang="en-US" altLang="zh-TW" dirty="0"/>
              <a:t> = </a:t>
            </a:r>
            <a:r>
              <a:rPr lang="en-US" altLang="zh-TW" dirty="0" err="1"/>
              <a:t>StringVar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labelText.set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(counter))</a:t>
            </a:r>
          </a:p>
          <a:p>
            <a:r>
              <a:rPr lang="en-US" altLang="zh-TW" dirty="0"/>
              <a:t>Label(root, </a:t>
            </a:r>
            <a:r>
              <a:rPr lang="en-US" altLang="zh-TW" dirty="0" err="1"/>
              <a:t>textvariable</a:t>
            </a:r>
            <a:r>
              <a:rPr lang="en-US" altLang="zh-TW" dirty="0"/>
              <a:t>=</a:t>
            </a:r>
            <a:r>
              <a:rPr lang="en-US" altLang="zh-TW" dirty="0" err="1"/>
              <a:t>labelText</a:t>
            </a:r>
            <a:r>
              <a:rPr lang="en-US" altLang="zh-TW" dirty="0"/>
              <a:t>).pack ()</a:t>
            </a:r>
          </a:p>
          <a:p>
            <a:r>
              <a:rPr lang="en-US" altLang="zh-TW" dirty="0"/>
              <a:t>Button(root, text="Exit", command = pause).pack ()</a:t>
            </a:r>
          </a:p>
          <a:p>
            <a:r>
              <a:rPr lang="en-US" altLang="zh-TW" dirty="0"/>
              <a:t>t = Timer(1, </a:t>
            </a:r>
            <a:r>
              <a:rPr lang="en-US" altLang="zh-TW" dirty="0" err="1"/>
              <a:t>change_time</a:t>
            </a:r>
            <a:r>
              <a:rPr lang="en-US" altLang="zh-TW" dirty="0"/>
              <a:t>, [1, 2])</a:t>
            </a:r>
          </a:p>
          <a:p>
            <a:r>
              <a:rPr lang="en-US" altLang="zh-TW" dirty="0" err="1"/>
              <a:t>t.start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4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669</TotalTime>
  <Words>325</Words>
  <Application>Microsoft Office PowerPoint</Application>
  <PresentationFormat>如螢幕大小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圖釘</vt:lpstr>
      <vt:lpstr>Timer</vt:lpstr>
      <vt:lpstr>學習目標</vt:lpstr>
      <vt:lpstr>建立/取消一個timer</vt:lpstr>
      <vt:lpstr>範例1 (函式無參數帶入)</vt:lpstr>
      <vt:lpstr>範例1 (函式有參數帶入)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weng1</dc:creator>
  <cp:lastModifiedBy>劉炳宏</cp:lastModifiedBy>
  <cp:revision>273</cp:revision>
  <dcterms:created xsi:type="dcterms:W3CDTF">2015-08-18T06:38:18Z</dcterms:created>
  <dcterms:modified xsi:type="dcterms:W3CDTF">2017-04-10T09:54:23Z</dcterms:modified>
</cp:coreProperties>
</file>