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23" r:id="rId3"/>
    <p:sldId id="299" r:id="rId4"/>
    <p:sldId id="317" r:id="rId5"/>
    <p:sldId id="300" r:id="rId6"/>
    <p:sldId id="301" r:id="rId7"/>
    <p:sldId id="318" r:id="rId8"/>
    <p:sldId id="303" r:id="rId9"/>
    <p:sldId id="320" r:id="rId10"/>
    <p:sldId id="314" r:id="rId11"/>
    <p:sldId id="309" r:id="rId12"/>
    <p:sldId id="315" r:id="rId13"/>
    <p:sldId id="310" r:id="rId14"/>
    <p:sldId id="316" r:id="rId15"/>
    <p:sldId id="307" r:id="rId16"/>
    <p:sldId id="321" r:id="rId17"/>
    <p:sldId id="311" r:id="rId18"/>
    <p:sldId id="312" r:id="rId19"/>
    <p:sldId id="297" r:id="rId20"/>
    <p:sldId id="295" r:id="rId21"/>
    <p:sldId id="325" r:id="rId22"/>
    <p:sldId id="324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8" autoAdjust="0"/>
    <p:restoredTop sz="94660"/>
  </p:normalViewPr>
  <p:slideViewPr>
    <p:cSldViewPr>
      <p:cViewPr>
        <p:scale>
          <a:sx n="75" d="100"/>
          <a:sy n="75" d="100"/>
        </p:scale>
        <p:origin x="-73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81699-69A6-452F-94A2-04B496C86193}" type="datetimeFigureOut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5B030-809D-4F61-94E6-0002C8946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97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D27AE2D2-A899-4222-B9E0-2F69355B53BC}" type="datetime1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E005-3431-4CA6-99FE-DC8F94E06F88}" type="datetime1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2D6-09A4-4224-925F-508AFE4BDD81}" type="datetime1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192E-6208-4E27-A69B-DF41C22FD586}" type="datetime1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2997-9E3C-4301-9282-F0F92367602E}" type="datetime1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171-A347-4DE4-88EE-D86B84DCD9DD}" type="datetime1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5533-66AC-48FB-8D23-2B4034A4DE38}" type="datetime1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8968-96BB-4BFF-A510-AD4037A29133}" type="datetime1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D790-731F-4A61-9FC7-05D45F6D1FAF}" type="datetime1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28DF2AF-5749-46D1-9AE0-D7EC8D4C4B64}" type="datetime1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A8F7E521-B9D8-4552-956E-0B4097B33FC4}" type="datetime1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0293653-15F7-4FC6-B79E-128EDD0C8141}" type="datetime1">
              <a:rPr lang="zh-TW" altLang="en-US" smtClean="0"/>
              <a:t>2017/5/31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-course.eu/tkinter_entry_widgets.php" TargetMode="External"/><Relationship Id="rId2" Type="http://schemas.openxmlformats.org/officeDocument/2006/relationships/hyperlink" Target="http://pan.baidu.com/share/link?shareid=2190696726&amp;uk=338543583&amp;fid=7143575005886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Radiobutton</a:t>
            </a:r>
            <a:r>
              <a:rPr lang="zh-TW" altLang="en-US" smtClean="0"/>
              <a:t>組件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0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建立多個</a:t>
            </a:r>
            <a:r>
              <a:rPr lang="en-US" altLang="zh-TW" dirty="0" err="1"/>
              <a:t>Radiobutton群組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下列兩個範例介紹建立多組</a:t>
            </a:r>
            <a:r>
              <a:rPr lang="en-US" altLang="zh-TW" dirty="0" err="1" smtClean="0"/>
              <a:t>Radiobutton群組</a:t>
            </a:r>
            <a:r>
              <a:rPr lang="zh-TW" altLang="en-US" dirty="0" smtClean="0"/>
              <a:t>，假如有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zh-TW" altLang="en-US" dirty="0" smtClean="0">
                <a:solidFill>
                  <a:srgbClr val="FF0000"/>
                </a:solidFill>
              </a:rPr>
              <a:t>組</a:t>
            </a:r>
            <a:r>
              <a:rPr lang="en-US" altLang="zh-TW" dirty="0" err="1" smtClean="0">
                <a:solidFill>
                  <a:srgbClr val="FF0000"/>
                </a:solidFill>
              </a:rPr>
              <a:t>群組</a:t>
            </a:r>
            <a:r>
              <a:rPr lang="zh-TW" altLang="en-US" dirty="0" smtClean="0"/>
              <a:t>，就要有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zh-TW" altLang="en-US" dirty="0" smtClean="0">
                <a:solidFill>
                  <a:srgbClr val="FF0000"/>
                </a:solidFill>
              </a:rPr>
              <a:t>個變動</a:t>
            </a:r>
            <a:r>
              <a:rPr lang="zh-TW" altLang="en-US" dirty="0">
                <a:solidFill>
                  <a:srgbClr val="FF0000"/>
                </a:solidFill>
              </a:rPr>
              <a:t>整數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zh-TW" altLang="en-US" dirty="0" smtClean="0"/>
              <a:t>，避免選擇選項時，其他群組中的選項也跟著變動。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08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建立多個</a:t>
            </a:r>
            <a:r>
              <a:rPr lang="en-US" altLang="zh-TW" dirty="0" err="1" smtClean="0"/>
              <a:t>Radiobutton群組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478096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sz="4400" dirty="0" smtClean="0"/>
              <a:t>範例</a:t>
            </a:r>
            <a:r>
              <a:rPr lang="en-US" altLang="zh-TW" sz="4400" dirty="0" smtClean="0"/>
              <a:t>:</a:t>
            </a:r>
          </a:p>
          <a:p>
            <a:pPr marL="274320" lvl="2" indent="0">
              <a:buNone/>
            </a:pPr>
            <a:r>
              <a:rPr lang="en-US" altLang="zh-TW" sz="2100" dirty="0"/>
              <a:t>from </a:t>
            </a:r>
            <a:r>
              <a:rPr lang="en-US" altLang="zh-TW" sz="2100" dirty="0" err="1"/>
              <a:t>tkinter</a:t>
            </a:r>
            <a:r>
              <a:rPr lang="en-US" altLang="zh-TW" sz="2100" dirty="0"/>
              <a:t> import </a:t>
            </a:r>
            <a:r>
              <a:rPr lang="en-US" altLang="zh-TW" sz="2100" dirty="0" smtClean="0"/>
              <a:t>*</a:t>
            </a:r>
            <a:r>
              <a:rPr lang="en-US" altLang="zh-TW" sz="2100" dirty="0">
                <a:solidFill>
                  <a:srgbClr val="FF0000"/>
                </a:solidFill>
              </a:rPr>
              <a:t>#</a:t>
            </a:r>
            <a:r>
              <a:rPr lang="zh-TW" altLang="en-US" sz="2100" dirty="0">
                <a:solidFill>
                  <a:srgbClr val="FF0000"/>
                </a:solidFill>
              </a:rPr>
              <a:t>載入函式</a:t>
            </a:r>
            <a:r>
              <a:rPr lang="zh-TW" altLang="en-US" sz="2100" dirty="0" smtClean="0">
                <a:solidFill>
                  <a:srgbClr val="FF0000"/>
                </a:solidFill>
              </a:rPr>
              <a:t>庫</a:t>
            </a:r>
            <a:endParaRPr lang="en-US" altLang="zh-TW" sz="2100" dirty="0"/>
          </a:p>
          <a:p>
            <a:pPr marL="365760" lvl="1" indent="0">
              <a:buNone/>
            </a:pPr>
            <a:r>
              <a:rPr lang="en-US" altLang="zh-TW" sz="2100" dirty="0"/>
              <a:t>root = </a:t>
            </a:r>
            <a:r>
              <a:rPr lang="en-US" altLang="zh-TW" sz="2100" dirty="0" err="1"/>
              <a:t>Tk</a:t>
            </a:r>
            <a:r>
              <a:rPr lang="en-US" altLang="zh-TW" sz="2100" dirty="0" smtClean="0"/>
              <a:t>()</a:t>
            </a:r>
            <a:r>
              <a:rPr lang="en-US" altLang="zh-TW" sz="2100" dirty="0">
                <a:solidFill>
                  <a:srgbClr val="FF0000"/>
                </a:solidFill>
              </a:rPr>
              <a:t> #</a:t>
            </a:r>
            <a:r>
              <a:rPr lang="zh-TW" altLang="en-US" sz="2100" dirty="0">
                <a:solidFill>
                  <a:srgbClr val="FF0000"/>
                </a:solidFill>
              </a:rPr>
              <a:t>建立視窗</a:t>
            </a:r>
            <a:endParaRPr lang="en-US" altLang="zh-TW" sz="2100" dirty="0"/>
          </a:p>
          <a:p>
            <a:pPr marL="365760" lvl="1" indent="0">
              <a:buNone/>
            </a:pPr>
            <a:r>
              <a:rPr lang="en-US" altLang="zh-TW" sz="2100" dirty="0" smtClean="0"/>
              <a:t>v = </a:t>
            </a:r>
            <a:r>
              <a:rPr lang="en-US" altLang="zh-TW" sz="2100" dirty="0" err="1" smtClean="0"/>
              <a:t>IntVar</a:t>
            </a:r>
            <a:r>
              <a:rPr lang="en-US" altLang="zh-TW" sz="2100" dirty="0" smtClean="0"/>
              <a:t>()</a:t>
            </a:r>
            <a:r>
              <a:rPr lang="en-US" altLang="zh-TW" sz="2100" dirty="0">
                <a:solidFill>
                  <a:srgbClr val="FF0000"/>
                </a:solidFill>
              </a:rPr>
              <a:t> #</a:t>
            </a:r>
            <a:r>
              <a:rPr lang="zh-TW" altLang="en-US" sz="2100" dirty="0">
                <a:solidFill>
                  <a:srgbClr val="FF0000"/>
                </a:solidFill>
              </a:rPr>
              <a:t>變動整數變數</a:t>
            </a:r>
            <a:endParaRPr lang="en-US" altLang="zh-TW" sz="2100" dirty="0" smtClean="0"/>
          </a:p>
          <a:p>
            <a:pPr marL="365760" lvl="1" indent="0">
              <a:buNone/>
            </a:pPr>
            <a:r>
              <a:rPr lang="en-US" altLang="zh-TW" sz="2100" dirty="0" err="1" smtClean="0"/>
              <a:t>v.set</a:t>
            </a:r>
            <a:r>
              <a:rPr lang="en-US" altLang="zh-TW" sz="2100" dirty="0" smtClean="0"/>
              <a:t>(1)</a:t>
            </a:r>
            <a:r>
              <a:rPr lang="en-US" altLang="zh-TW" sz="2100" dirty="0">
                <a:solidFill>
                  <a:srgbClr val="FF0000"/>
                </a:solidFill>
              </a:rPr>
              <a:t> #</a:t>
            </a:r>
            <a:r>
              <a:rPr lang="zh-TW" altLang="en-US" sz="2100" dirty="0">
                <a:solidFill>
                  <a:srgbClr val="FF0000"/>
                </a:solidFill>
              </a:rPr>
              <a:t>設定為</a:t>
            </a:r>
            <a:r>
              <a:rPr lang="en-US" altLang="zh-TW" sz="2100" dirty="0" smtClean="0">
                <a:solidFill>
                  <a:srgbClr val="FF0000"/>
                </a:solidFill>
              </a:rPr>
              <a:t>1</a:t>
            </a:r>
          </a:p>
          <a:p>
            <a:pPr marL="274320" lvl="2" indent="0">
              <a:buNone/>
            </a:pPr>
            <a:r>
              <a:rPr lang="en-US" altLang="zh-TW" sz="2100" dirty="0">
                <a:solidFill>
                  <a:srgbClr val="FF0000"/>
                </a:solidFill>
              </a:rPr>
              <a:t>#</a:t>
            </a:r>
            <a:r>
              <a:rPr lang="zh-TW" altLang="en-US" sz="2100" dirty="0" smtClean="0">
                <a:solidFill>
                  <a:srgbClr val="FF0000"/>
                </a:solidFill>
              </a:rPr>
              <a:t>建立第一組</a:t>
            </a:r>
            <a:r>
              <a:rPr lang="en-US" altLang="zh-TW" sz="2100" dirty="0" smtClean="0">
                <a:solidFill>
                  <a:srgbClr val="FF0000"/>
                </a:solidFill>
              </a:rPr>
              <a:t>3</a:t>
            </a:r>
            <a:r>
              <a:rPr lang="zh-TW" altLang="en-US" sz="2100" dirty="0">
                <a:solidFill>
                  <a:srgbClr val="FF0000"/>
                </a:solidFill>
              </a:rPr>
              <a:t>個</a:t>
            </a:r>
            <a:r>
              <a:rPr lang="en-US" altLang="zh-TW" sz="2100" dirty="0" err="1" smtClean="0">
                <a:solidFill>
                  <a:srgbClr val="FF0000"/>
                </a:solidFill>
              </a:rPr>
              <a:t>Radiobutton</a:t>
            </a:r>
            <a:endParaRPr lang="en-US" altLang="zh-TW" sz="2100" dirty="0" smtClean="0"/>
          </a:p>
          <a:p>
            <a:pPr marL="365760" lvl="1" indent="0">
              <a:buNone/>
            </a:pPr>
            <a:r>
              <a:rPr lang="en-US" altLang="zh-TW" sz="2100" dirty="0" smtClean="0"/>
              <a:t>for i in range(3):</a:t>
            </a:r>
          </a:p>
          <a:p>
            <a:pPr marL="365760" lvl="1" indent="0">
              <a:buNone/>
            </a:pPr>
            <a:r>
              <a:rPr lang="en-US" altLang="zh-TW" sz="2100" dirty="0" smtClean="0"/>
              <a:t>    </a:t>
            </a:r>
            <a:r>
              <a:rPr lang="en-US" altLang="zh-TW" sz="2100" dirty="0" err="1" smtClean="0"/>
              <a:t>Radiobutton</a:t>
            </a:r>
            <a:r>
              <a:rPr lang="en-US" altLang="zh-TW" sz="2100" dirty="0" smtClean="0"/>
              <a:t>(root,</a:t>
            </a:r>
          </a:p>
          <a:p>
            <a:pPr marL="365760" lvl="1" indent="0">
              <a:buNone/>
            </a:pPr>
            <a:r>
              <a:rPr lang="en-US" altLang="zh-TW" sz="2100" dirty="0" smtClean="0"/>
              <a:t>    variable = v,</a:t>
            </a:r>
            <a:r>
              <a:rPr lang="en-US" altLang="zh-TW" sz="2100" dirty="0">
                <a:solidFill>
                  <a:srgbClr val="FF0000"/>
                </a:solidFill>
              </a:rPr>
              <a:t> #</a:t>
            </a:r>
            <a:r>
              <a:rPr lang="zh-TW" altLang="en-US" sz="2100" dirty="0">
                <a:solidFill>
                  <a:srgbClr val="FF0000"/>
                </a:solidFill>
              </a:rPr>
              <a:t>預設選項為</a:t>
            </a:r>
            <a:r>
              <a:rPr lang="zh-TW" altLang="en-US" sz="2100" dirty="0" smtClean="0">
                <a:solidFill>
                  <a:srgbClr val="FF0000"/>
                </a:solidFill>
              </a:rPr>
              <a:t>編號</a:t>
            </a:r>
            <a:r>
              <a:rPr lang="en-US" altLang="zh-TW" sz="2100" dirty="0" smtClean="0">
                <a:solidFill>
                  <a:srgbClr val="FF0000"/>
                </a:solidFill>
              </a:rPr>
              <a:t>1</a:t>
            </a:r>
            <a:r>
              <a:rPr lang="zh-TW" altLang="en-US" sz="2100" dirty="0" smtClean="0">
                <a:solidFill>
                  <a:srgbClr val="FF0000"/>
                </a:solidFill>
              </a:rPr>
              <a:t>的</a:t>
            </a:r>
            <a:r>
              <a:rPr lang="zh-TW" altLang="en-US" sz="2100" dirty="0">
                <a:solidFill>
                  <a:srgbClr val="FF0000"/>
                </a:solidFill>
              </a:rPr>
              <a:t>選項，當按鈕按下時，變動整數變數等於該選項編號</a:t>
            </a:r>
            <a:endParaRPr lang="en-US" altLang="zh-TW" sz="2100" dirty="0" smtClean="0"/>
          </a:p>
          <a:p>
            <a:pPr marL="365760" lvl="1" indent="0">
              <a:buNone/>
            </a:pPr>
            <a:r>
              <a:rPr lang="en-US" altLang="zh-TW" sz="2100" dirty="0" smtClean="0"/>
              <a:t>    value = i,</a:t>
            </a:r>
            <a:r>
              <a:rPr lang="en-US" altLang="zh-TW" sz="2100" dirty="0">
                <a:solidFill>
                  <a:srgbClr val="FF0000"/>
                </a:solidFill>
              </a:rPr>
              <a:t> #</a:t>
            </a:r>
            <a:r>
              <a:rPr lang="zh-TW" altLang="en-US" sz="2100" dirty="0">
                <a:solidFill>
                  <a:srgbClr val="FF0000"/>
                </a:solidFill>
              </a:rPr>
              <a:t>設定每個選項的編號</a:t>
            </a:r>
            <a:endParaRPr lang="en-US" altLang="zh-TW" sz="2100" dirty="0" smtClean="0"/>
          </a:p>
          <a:p>
            <a:pPr marL="365760" lvl="1" indent="0">
              <a:buNone/>
            </a:pPr>
            <a:r>
              <a:rPr lang="en-US" altLang="zh-TW" sz="2100" dirty="0" smtClean="0"/>
              <a:t>    text = "python" + </a:t>
            </a:r>
            <a:r>
              <a:rPr lang="en-US" altLang="zh-TW" sz="2100" dirty="0" err="1" smtClean="0"/>
              <a:t>str</a:t>
            </a:r>
            <a:r>
              <a:rPr lang="en-US" altLang="zh-TW" sz="2100" dirty="0" smtClean="0"/>
              <a:t>(i)</a:t>
            </a:r>
            <a:r>
              <a:rPr lang="en-US" altLang="zh-TW" sz="2100" dirty="0">
                <a:solidFill>
                  <a:srgbClr val="FF0000"/>
                </a:solidFill>
              </a:rPr>
              <a:t> #</a:t>
            </a:r>
            <a:r>
              <a:rPr lang="zh-TW" altLang="en-US" sz="2100" dirty="0">
                <a:solidFill>
                  <a:srgbClr val="FF0000"/>
                </a:solidFill>
              </a:rPr>
              <a:t>顯示</a:t>
            </a:r>
            <a:r>
              <a:rPr lang="zh-TW" altLang="en-US" sz="2100" dirty="0" smtClean="0">
                <a:solidFill>
                  <a:srgbClr val="FF0000"/>
                </a:solidFill>
              </a:rPr>
              <a:t>選項</a:t>
            </a:r>
            <a:endParaRPr lang="en-US" altLang="zh-TW" sz="2100" dirty="0" smtClean="0"/>
          </a:p>
          <a:p>
            <a:pPr marL="365760" lvl="1" indent="0">
              <a:buNone/>
            </a:pPr>
            <a:r>
              <a:rPr lang="en-US" altLang="zh-TW" sz="2100" dirty="0" smtClean="0"/>
              <a:t>    ).pack()</a:t>
            </a:r>
          </a:p>
          <a:p>
            <a:pPr marL="274320" lvl="2" indent="0">
              <a:buNone/>
            </a:pPr>
            <a:r>
              <a:rPr lang="en-US" altLang="zh-TW" sz="2100" dirty="0">
                <a:solidFill>
                  <a:srgbClr val="FF0000"/>
                </a:solidFill>
              </a:rPr>
              <a:t>#</a:t>
            </a:r>
            <a:r>
              <a:rPr lang="zh-TW" altLang="en-US" sz="2100" dirty="0">
                <a:solidFill>
                  <a:srgbClr val="FF0000"/>
                </a:solidFill>
              </a:rPr>
              <a:t>建立</a:t>
            </a:r>
            <a:r>
              <a:rPr lang="zh-TW" altLang="en-US" sz="2100" dirty="0" smtClean="0">
                <a:solidFill>
                  <a:srgbClr val="FF0000"/>
                </a:solidFill>
              </a:rPr>
              <a:t>第二組</a:t>
            </a:r>
            <a:r>
              <a:rPr lang="en-US" altLang="zh-TW" sz="2100" dirty="0">
                <a:solidFill>
                  <a:srgbClr val="FF0000"/>
                </a:solidFill>
              </a:rPr>
              <a:t>3</a:t>
            </a:r>
            <a:r>
              <a:rPr lang="zh-TW" altLang="en-US" sz="2100" dirty="0">
                <a:solidFill>
                  <a:srgbClr val="FF0000"/>
                </a:solidFill>
              </a:rPr>
              <a:t>個</a:t>
            </a:r>
            <a:r>
              <a:rPr lang="en-US" altLang="zh-TW" sz="2100" dirty="0" err="1" smtClean="0">
                <a:solidFill>
                  <a:srgbClr val="FF0000"/>
                </a:solidFill>
              </a:rPr>
              <a:t>Radiobutton</a:t>
            </a:r>
            <a:endParaRPr lang="en-US" altLang="zh-TW" sz="2100" dirty="0" smtClean="0"/>
          </a:p>
          <a:p>
            <a:pPr marL="365760" lvl="1" indent="0">
              <a:buNone/>
            </a:pPr>
            <a:r>
              <a:rPr lang="en-US" altLang="zh-TW" sz="2100" dirty="0" smtClean="0"/>
              <a:t>for i in range(3):</a:t>
            </a:r>
          </a:p>
          <a:p>
            <a:pPr marL="365760" lvl="1" indent="0">
              <a:buNone/>
            </a:pPr>
            <a:r>
              <a:rPr lang="en-US" altLang="zh-TW" sz="2100" dirty="0" smtClean="0"/>
              <a:t>    </a:t>
            </a:r>
            <a:r>
              <a:rPr lang="en-US" altLang="zh-TW" sz="2100" dirty="0" err="1" smtClean="0"/>
              <a:t>Radiobutton</a:t>
            </a:r>
            <a:r>
              <a:rPr lang="en-US" altLang="zh-TW" sz="2100" dirty="0" smtClean="0"/>
              <a:t>(root,</a:t>
            </a:r>
          </a:p>
          <a:p>
            <a:pPr marL="365760" lvl="1" indent="0">
              <a:buNone/>
            </a:pPr>
            <a:r>
              <a:rPr lang="en-US" altLang="zh-TW" sz="2100" dirty="0" smtClean="0"/>
              <a:t>    variable = v,</a:t>
            </a:r>
            <a:r>
              <a:rPr lang="en-US" altLang="zh-TW" sz="2100" dirty="0">
                <a:solidFill>
                  <a:srgbClr val="FF0000"/>
                </a:solidFill>
              </a:rPr>
              <a:t> #</a:t>
            </a:r>
            <a:r>
              <a:rPr lang="zh-TW" altLang="en-US" sz="2100" dirty="0">
                <a:solidFill>
                  <a:srgbClr val="FF0000"/>
                </a:solidFill>
              </a:rPr>
              <a:t>預設選項為</a:t>
            </a:r>
            <a:r>
              <a:rPr lang="zh-TW" altLang="en-US" sz="2100" dirty="0" smtClean="0">
                <a:solidFill>
                  <a:srgbClr val="FF0000"/>
                </a:solidFill>
              </a:rPr>
              <a:t>編號</a:t>
            </a:r>
            <a:r>
              <a:rPr lang="en-US" altLang="zh-TW" sz="2100" dirty="0" smtClean="0">
                <a:solidFill>
                  <a:srgbClr val="FF0000"/>
                </a:solidFill>
              </a:rPr>
              <a:t>1</a:t>
            </a:r>
            <a:r>
              <a:rPr lang="zh-TW" altLang="en-US" sz="2100" dirty="0" smtClean="0">
                <a:solidFill>
                  <a:srgbClr val="FF0000"/>
                </a:solidFill>
              </a:rPr>
              <a:t>的</a:t>
            </a:r>
            <a:r>
              <a:rPr lang="zh-TW" altLang="en-US" sz="2100" dirty="0">
                <a:solidFill>
                  <a:srgbClr val="FF0000"/>
                </a:solidFill>
              </a:rPr>
              <a:t>選項，當按鈕按下時，變動整數變數等於該選項編號</a:t>
            </a:r>
            <a:endParaRPr lang="en-US" altLang="zh-TW" sz="2100" dirty="0" smtClean="0"/>
          </a:p>
          <a:p>
            <a:pPr marL="365760" lvl="1" indent="0">
              <a:buNone/>
            </a:pPr>
            <a:r>
              <a:rPr lang="en-US" altLang="zh-TW" sz="2100" dirty="0" smtClean="0"/>
              <a:t>    value = i,</a:t>
            </a:r>
            <a:r>
              <a:rPr lang="en-US" altLang="zh-TW" sz="2100" dirty="0">
                <a:solidFill>
                  <a:srgbClr val="FF0000"/>
                </a:solidFill>
              </a:rPr>
              <a:t> #</a:t>
            </a:r>
            <a:r>
              <a:rPr lang="zh-TW" altLang="en-US" sz="2100" dirty="0">
                <a:solidFill>
                  <a:srgbClr val="FF0000"/>
                </a:solidFill>
              </a:rPr>
              <a:t>設定每個選項的</a:t>
            </a:r>
            <a:r>
              <a:rPr lang="zh-TW" altLang="en-US" sz="2100" dirty="0" smtClean="0">
                <a:solidFill>
                  <a:srgbClr val="FF0000"/>
                </a:solidFill>
              </a:rPr>
              <a:t>編號</a:t>
            </a:r>
            <a:endParaRPr lang="en-US" altLang="zh-TW" sz="2100" dirty="0" smtClean="0"/>
          </a:p>
          <a:p>
            <a:pPr marL="365760" lvl="1" indent="0">
              <a:buNone/>
            </a:pPr>
            <a:r>
              <a:rPr lang="en-US" altLang="zh-TW" sz="2100" dirty="0" smtClean="0"/>
              <a:t>    text = "python" + </a:t>
            </a:r>
            <a:r>
              <a:rPr lang="en-US" altLang="zh-TW" sz="2100" dirty="0" err="1" smtClean="0"/>
              <a:t>str</a:t>
            </a:r>
            <a:r>
              <a:rPr lang="en-US" altLang="zh-TW" sz="2100" dirty="0" smtClean="0"/>
              <a:t>( i)</a:t>
            </a:r>
            <a:r>
              <a:rPr lang="en-US" altLang="zh-TW" sz="2100" dirty="0">
                <a:solidFill>
                  <a:srgbClr val="FF0000"/>
                </a:solidFill>
              </a:rPr>
              <a:t> #</a:t>
            </a:r>
            <a:r>
              <a:rPr lang="zh-TW" altLang="en-US" sz="2100" dirty="0">
                <a:solidFill>
                  <a:srgbClr val="FF0000"/>
                </a:solidFill>
              </a:rPr>
              <a:t>顯示選項</a:t>
            </a:r>
            <a:endParaRPr lang="en-US" altLang="zh-TW" sz="2100" dirty="0"/>
          </a:p>
          <a:p>
            <a:pPr marL="365760" lvl="1" indent="0">
              <a:buNone/>
            </a:pPr>
            <a:r>
              <a:rPr lang="en-US" altLang="zh-TW" sz="2100" dirty="0" smtClean="0"/>
              <a:t>    ).pack()</a:t>
            </a:r>
          </a:p>
          <a:p>
            <a:pPr marL="365760" lvl="1" indent="0">
              <a:buNone/>
            </a:pPr>
            <a:r>
              <a:rPr lang="en-US" altLang="zh-TW" sz="2100" dirty="0" err="1" smtClean="0"/>
              <a:t>root.mainloop</a:t>
            </a:r>
            <a:r>
              <a:rPr lang="en-US" altLang="zh-TW" sz="2100" dirty="0" smtClean="0"/>
              <a:t>()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27784" y="1844824"/>
            <a:ext cx="2031325" cy="64633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600" dirty="0">
                <a:solidFill>
                  <a:srgbClr val="FF0000"/>
                </a:solidFill>
              </a:rPr>
              <a:t>無法實現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32040" y="1844824"/>
            <a:ext cx="3096344" cy="92333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zh-TW" altLang="en-US" dirty="0" smtClean="0"/>
              <a:t>因為</a:t>
            </a:r>
            <a:r>
              <a:rPr lang="zh-TW" altLang="en-US" dirty="0"/>
              <a:t>只有</a:t>
            </a:r>
            <a:r>
              <a:rPr lang="zh-TW" altLang="en-US" dirty="0" smtClean="0"/>
              <a:t>一個變動</a:t>
            </a:r>
            <a:r>
              <a:rPr lang="zh-TW" altLang="en-US" dirty="0"/>
              <a:t>整數變數</a:t>
            </a:r>
            <a:endParaRPr lang="en-US" altLang="zh-TW" dirty="0"/>
          </a:p>
          <a:p>
            <a:r>
              <a:rPr lang="zh-TW" altLang="en-US" dirty="0" smtClean="0"/>
              <a:t>，所以其中一組</a:t>
            </a:r>
            <a:r>
              <a:rPr lang="zh-TW" altLang="en-US" dirty="0"/>
              <a:t>選項</a:t>
            </a:r>
            <a:r>
              <a:rPr lang="zh-TW" altLang="en-US" dirty="0" smtClean="0"/>
              <a:t>改變，另一群組選項也會跟著改變。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1281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3041525"/>
            <a:ext cx="775635" cy="113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建立多個</a:t>
            </a:r>
            <a:r>
              <a:rPr lang="en-US" altLang="zh-TW" dirty="0" err="1"/>
              <a:t>Radiobutton群組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r>
              <a:rPr lang="zh-TW" altLang="en-US" dirty="0"/>
              <a:t>預設</a:t>
            </a:r>
            <a:r>
              <a:rPr lang="zh-TW" altLang="en-US" dirty="0" smtClean="0"/>
              <a:t>選</a:t>
            </a:r>
            <a:r>
              <a:rPr lang="zh-TW" altLang="en-US" dirty="0"/>
              <a:t>編號</a:t>
            </a:r>
            <a:r>
              <a:rPr lang="en-US" altLang="zh-TW" dirty="0" smtClean="0"/>
              <a:t>1</a:t>
            </a:r>
            <a:r>
              <a:rPr lang="zh-TW" altLang="en-US" dirty="0" smtClean="0"/>
              <a:t>選項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選擇編號</a:t>
            </a:r>
            <a:r>
              <a:rPr lang="en-US" altLang="zh-TW" dirty="0"/>
              <a:t>2</a:t>
            </a:r>
            <a:r>
              <a:rPr lang="zh-TW" altLang="en-US" dirty="0" smtClean="0"/>
              <a:t>選項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647231" y="3356992"/>
            <a:ext cx="791294" cy="205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624656" y="3789040"/>
            <a:ext cx="791294" cy="205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463575" y="3459671"/>
            <a:ext cx="604369" cy="10267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" idx="3"/>
          </p:cNvCxnSpPr>
          <p:nvPr/>
        </p:nvCxnSpPr>
        <p:spPr>
          <a:xfrm flipV="1">
            <a:off x="3415950" y="3714750"/>
            <a:ext cx="804394" cy="1769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283968" y="3511010"/>
            <a:ext cx="2304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兩組都選擇編號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865" y="4869160"/>
            <a:ext cx="812195" cy="119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2618656" y="5366767"/>
            <a:ext cx="791294" cy="205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596081" y="5798815"/>
            <a:ext cx="791294" cy="205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3435000" y="5469446"/>
            <a:ext cx="604369" cy="10267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8" idx="3"/>
          </p:cNvCxnSpPr>
          <p:nvPr/>
        </p:nvCxnSpPr>
        <p:spPr>
          <a:xfrm flipV="1">
            <a:off x="3387375" y="5724525"/>
            <a:ext cx="804394" cy="1769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255393" y="5520785"/>
            <a:ext cx="2304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兩組都選擇編號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07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建立多個</a:t>
            </a:r>
            <a:r>
              <a:rPr lang="en-US" altLang="zh-TW" dirty="0" err="1"/>
              <a:t>Radiobutton群組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406088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</a:t>
            </a:r>
            <a:r>
              <a:rPr lang="en-US" altLang="zh-TW" dirty="0" smtClean="0"/>
              <a:t>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載入函式庫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 smtClean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建立視窗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v = </a:t>
            </a:r>
            <a:r>
              <a:rPr lang="en-US" altLang="zh-TW" dirty="0" err="1"/>
              <a:t>IntVar</a:t>
            </a:r>
            <a:r>
              <a:rPr lang="en-US" altLang="zh-TW" dirty="0" smtClean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第一個變動</a:t>
            </a:r>
            <a:r>
              <a:rPr lang="zh-TW" altLang="en-US" dirty="0">
                <a:solidFill>
                  <a:srgbClr val="FF0000"/>
                </a:solidFill>
              </a:rPr>
              <a:t>整數變數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 err="1"/>
              <a:t>v.set</a:t>
            </a:r>
            <a:r>
              <a:rPr lang="en-US" altLang="zh-TW" dirty="0"/>
              <a:t>(1</a:t>
            </a:r>
            <a:r>
              <a:rPr lang="en-US" altLang="zh-TW" dirty="0" smtClean="0"/>
              <a:t>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設定為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v1 = </a:t>
            </a:r>
            <a:r>
              <a:rPr lang="en-US" altLang="zh-TW" dirty="0" err="1"/>
              <a:t>IntVar</a:t>
            </a:r>
            <a:r>
              <a:rPr lang="en-US" altLang="zh-TW" dirty="0" smtClean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 smtClean="0">
                <a:solidFill>
                  <a:srgbClr val="FF0000"/>
                </a:solidFill>
              </a:rPr>
              <a:t>第二個</a:t>
            </a:r>
            <a:r>
              <a:rPr lang="zh-TW" altLang="en-US" dirty="0">
                <a:solidFill>
                  <a:srgbClr val="FF0000"/>
                </a:solidFill>
              </a:rPr>
              <a:t>變動整數變數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v1.set(1</a:t>
            </a:r>
            <a:r>
              <a:rPr lang="en-US" altLang="zh-TW" dirty="0" smtClean="0"/>
              <a:t>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設定為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>
                <a:solidFill>
                  <a:srgbClr val="FF0000"/>
                </a:solidFill>
              </a:rPr>
              <a:t>個</a:t>
            </a:r>
            <a:r>
              <a:rPr lang="en-US" altLang="zh-TW" dirty="0" err="1">
                <a:solidFill>
                  <a:srgbClr val="FF0000"/>
                </a:solidFill>
              </a:rPr>
              <a:t>Radiobutton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for i in range(3):</a:t>
            </a:r>
          </a:p>
          <a:p>
            <a:pPr marL="365760" lvl="1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Radiobutton</a:t>
            </a:r>
            <a:r>
              <a:rPr lang="en-US" altLang="zh-TW" dirty="0"/>
              <a:t>(root,</a:t>
            </a:r>
          </a:p>
          <a:p>
            <a:pPr marL="365760" lvl="1" indent="0">
              <a:buNone/>
            </a:pPr>
            <a:r>
              <a:rPr lang="en-US" altLang="zh-TW" dirty="0"/>
              <a:t>    variable = v</a:t>
            </a:r>
            <a:r>
              <a:rPr lang="en-US" altLang="zh-TW" dirty="0" smtClean="0"/>
              <a:t>,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預設選項為</a:t>
            </a:r>
            <a:r>
              <a:rPr lang="zh-TW" altLang="en-US" dirty="0" smtClean="0">
                <a:solidFill>
                  <a:srgbClr val="FF0000"/>
                </a:solidFill>
              </a:rPr>
              <a:t>編號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的</a:t>
            </a:r>
            <a:r>
              <a:rPr lang="zh-TW" altLang="en-US" dirty="0">
                <a:solidFill>
                  <a:srgbClr val="FF0000"/>
                </a:solidFill>
              </a:rPr>
              <a:t>選項，當按鈕按下時，變動整數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en-US" altLang="zh-TW" dirty="0" smtClean="0">
                <a:solidFill>
                  <a:srgbClr val="FF0000"/>
                </a:solidFill>
              </a:rPr>
              <a:t>(v)</a:t>
            </a:r>
            <a:r>
              <a:rPr lang="zh-TW" altLang="en-US" dirty="0" smtClean="0">
                <a:solidFill>
                  <a:srgbClr val="FF0000"/>
                </a:solidFill>
              </a:rPr>
              <a:t>等於</a:t>
            </a:r>
            <a:r>
              <a:rPr lang="zh-TW" altLang="en-US" dirty="0">
                <a:solidFill>
                  <a:srgbClr val="FF0000"/>
                </a:solidFill>
              </a:rPr>
              <a:t>該選項編號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    value = i</a:t>
            </a:r>
            <a:r>
              <a:rPr lang="en-US" altLang="zh-TW" dirty="0" smtClean="0"/>
              <a:t>,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設定每個選項的編號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    text = </a:t>
            </a:r>
            <a:r>
              <a:rPr lang="en-US" altLang="zh-TW" dirty="0" smtClean="0"/>
              <a:t>"python" </a:t>
            </a:r>
            <a:r>
              <a:rPr lang="en-US" altLang="zh-TW" dirty="0"/>
              <a:t>+ </a:t>
            </a:r>
            <a:r>
              <a:rPr lang="en-US" altLang="zh-TW" dirty="0" err="1"/>
              <a:t>str</a:t>
            </a:r>
            <a:r>
              <a:rPr lang="en-US" altLang="zh-TW" dirty="0"/>
              <a:t>(i</a:t>
            </a:r>
            <a:r>
              <a:rPr lang="en-US" altLang="zh-TW" dirty="0" smtClean="0"/>
              <a:t>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顯示選項內容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    ).pack()</a:t>
            </a:r>
          </a:p>
          <a:p>
            <a:pPr marL="365760" lvl="1" indent="0">
              <a:buNone/>
            </a:pPr>
            <a:r>
              <a:rPr lang="en-US" altLang="zh-TW" dirty="0"/>
              <a:t>for i in range(3):</a:t>
            </a:r>
          </a:p>
          <a:p>
            <a:pPr marL="365760" lvl="1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Radiobutton</a:t>
            </a:r>
            <a:r>
              <a:rPr lang="en-US" altLang="zh-TW" dirty="0"/>
              <a:t>(root,</a:t>
            </a:r>
          </a:p>
          <a:p>
            <a:pPr marL="365760" lvl="1" indent="0">
              <a:buNone/>
            </a:pPr>
            <a:r>
              <a:rPr lang="en-US" altLang="zh-TW" dirty="0"/>
              <a:t>    variable = v1</a:t>
            </a:r>
            <a:r>
              <a:rPr lang="en-US" altLang="zh-TW" dirty="0" smtClean="0"/>
              <a:t>,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預設選項為</a:t>
            </a:r>
            <a:r>
              <a:rPr lang="zh-TW" altLang="en-US" dirty="0" smtClean="0">
                <a:solidFill>
                  <a:srgbClr val="FF0000"/>
                </a:solidFill>
              </a:rPr>
              <a:t>編號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的</a:t>
            </a:r>
            <a:r>
              <a:rPr lang="zh-TW" altLang="en-US" dirty="0">
                <a:solidFill>
                  <a:srgbClr val="FF0000"/>
                </a:solidFill>
              </a:rPr>
              <a:t>選項，當按鈕按下時，變動整數變數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v1)</a:t>
            </a:r>
            <a:r>
              <a:rPr lang="zh-TW" altLang="en-US" dirty="0">
                <a:solidFill>
                  <a:srgbClr val="FF0000"/>
                </a:solidFill>
              </a:rPr>
              <a:t>等於該選項編號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    value = i</a:t>
            </a:r>
            <a:r>
              <a:rPr lang="en-US" altLang="zh-TW" dirty="0" smtClean="0"/>
              <a:t>,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設定每個選項的</a:t>
            </a:r>
            <a:r>
              <a:rPr lang="zh-TW" altLang="en-US" dirty="0" smtClean="0">
                <a:solidFill>
                  <a:srgbClr val="FF0000"/>
                </a:solidFill>
              </a:rPr>
              <a:t>編號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    text = </a:t>
            </a:r>
            <a:r>
              <a:rPr lang="en-US" altLang="zh-TW" dirty="0" smtClean="0"/>
              <a:t>"python" </a:t>
            </a:r>
            <a:r>
              <a:rPr lang="en-US" altLang="zh-TW" dirty="0"/>
              <a:t>+ </a:t>
            </a:r>
            <a:r>
              <a:rPr lang="en-US" altLang="zh-TW" dirty="0" err="1"/>
              <a:t>str</a:t>
            </a:r>
            <a:r>
              <a:rPr lang="en-US" altLang="zh-TW" dirty="0"/>
              <a:t>(i</a:t>
            </a:r>
            <a:r>
              <a:rPr lang="en-US" altLang="zh-TW" dirty="0" smtClean="0"/>
              <a:t>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顯示選項內容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    ).pack()</a:t>
            </a:r>
          </a:p>
          <a:p>
            <a:pPr marL="365760" lvl="1" indent="0">
              <a:buNone/>
            </a:pPr>
            <a:r>
              <a:rPr lang="en-US" altLang="zh-TW" dirty="0" err="1"/>
              <a:t>root.mainloop</a:t>
            </a:r>
            <a:r>
              <a:rPr lang="en-US" altLang="zh-TW" dirty="0"/>
              <a:t>()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9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482" y="4941168"/>
            <a:ext cx="933254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建立多個</a:t>
            </a:r>
            <a:r>
              <a:rPr lang="en-US" altLang="zh-TW" dirty="0" err="1"/>
              <a:t>Radiobutton群組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預設選擇編號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的選項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分別選擇編號</a:t>
            </a:r>
            <a:r>
              <a:rPr lang="en-US" altLang="zh-TW" dirty="0" smtClean="0"/>
              <a:t>0</a:t>
            </a:r>
            <a:r>
              <a:rPr lang="zh-TW" altLang="en-US" dirty="0" smtClean="0"/>
              <a:t>與編號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的選項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96952"/>
            <a:ext cx="865339" cy="127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431207" y="3376066"/>
            <a:ext cx="791294" cy="205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408632" y="3808114"/>
            <a:ext cx="791294" cy="205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247551" y="3478745"/>
            <a:ext cx="604369" cy="10267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8" idx="3"/>
          </p:cNvCxnSpPr>
          <p:nvPr/>
        </p:nvCxnSpPr>
        <p:spPr>
          <a:xfrm flipV="1">
            <a:off x="3199926" y="3733824"/>
            <a:ext cx="804394" cy="1769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067944" y="3530084"/>
            <a:ext cx="2304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初始預設選擇的選項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367582" y="5162550"/>
            <a:ext cx="794717" cy="257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339752" y="6063247"/>
            <a:ext cx="791294" cy="205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131046" y="5291489"/>
            <a:ext cx="657250" cy="38681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3" idx="3"/>
          </p:cNvCxnSpPr>
          <p:nvPr/>
        </p:nvCxnSpPr>
        <p:spPr>
          <a:xfrm flipV="1">
            <a:off x="3131046" y="5988957"/>
            <a:ext cx="804394" cy="1769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004320" y="5626968"/>
            <a:ext cx="23042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不同組別，不會再跟著變動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4932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Radiobutton</a:t>
            </a:r>
            <a:r>
              <a:rPr lang="zh-TW" altLang="en-US" dirty="0" smtClean="0"/>
              <a:t>綁定函式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118055"/>
          </a:xfrm>
        </p:spPr>
        <p:txBody>
          <a:bodyPr>
            <a:normAutofit fontScale="475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</a:t>
            </a:r>
            <a:r>
              <a:rPr lang="en-US" altLang="zh-TW" dirty="0" smtClean="0"/>
              <a:t>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</a:t>
            </a:r>
            <a:r>
              <a:rPr lang="zh-TW" altLang="en-US" dirty="0" smtClean="0">
                <a:solidFill>
                  <a:srgbClr val="FF0000"/>
                </a:solidFill>
              </a:rPr>
              <a:t>式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root= </a:t>
            </a:r>
            <a:r>
              <a:rPr lang="en-US" altLang="zh-TW" dirty="0" err="1"/>
              <a:t>Tk</a:t>
            </a:r>
            <a:r>
              <a:rPr lang="en-US" altLang="zh-TW" dirty="0" smtClean="0"/>
              <a:t>()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</a:t>
            </a:r>
            <a:r>
              <a:rPr lang="zh-TW" altLang="en-US" dirty="0" smtClean="0">
                <a:solidFill>
                  <a:srgbClr val="FF0000"/>
                </a:solidFill>
              </a:rPr>
              <a:t>視窗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v = </a:t>
            </a:r>
            <a:r>
              <a:rPr lang="en-US" altLang="zh-TW" dirty="0" err="1"/>
              <a:t>IntVar</a:t>
            </a:r>
            <a:r>
              <a:rPr lang="en-US" altLang="zh-TW" dirty="0" smtClean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變動整數變數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 err="1"/>
              <a:t>v.set</a:t>
            </a:r>
            <a:r>
              <a:rPr lang="en-US" altLang="zh-TW" dirty="0"/>
              <a:t>(0</a:t>
            </a:r>
            <a:r>
              <a:rPr lang="en-US" altLang="zh-TW" dirty="0" smtClean="0"/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設定為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自行定義的三個函式，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顯示被選擇到的</a:t>
            </a:r>
            <a:r>
              <a:rPr lang="en-US" altLang="zh-TW" dirty="0" err="1">
                <a:solidFill>
                  <a:srgbClr val="FF0000"/>
                </a:solidFill>
              </a:rPr>
              <a:t>Radiobutton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 smtClean="0"/>
              <a:t>def</a:t>
            </a:r>
            <a:r>
              <a:rPr lang="en-US" altLang="zh-TW" dirty="0" smtClean="0"/>
              <a:t> r0():</a:t>
            </a:r>
          </a:p>
          <a:p>
            <a:pPr marL="365760" lvl="1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/>
              <a:t>print </a:t>
            </a:r>
            <a:r>
              <a:rPr lang="en-US" altLang="zh-TW" dirty="0" smtClean="0"/>
              <a:t>("call r0")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r1():</a:t>
            </a:r>
          </a:p>
          <a:p>
            <a:pPr marL="365760" lvl="1" indent="0">
              <a:buNone/>
            </a:pPr>
            <a:r>
              <a:rPr lang="en-US" altLang="zh-TW" dirty="0"/>
              <a:t>    print </a:t>
            </a:r>
            <a:r>
              <a:rPr lang="en-US" altLang="zh-TW" dirty="0" smtClean="0"/>
              <a:t>("call r1")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r2():</a:t>
            </a:r>
          </a:p>
          <a:p>
            <a:pPr marL="365760" lvl="1" indent="0">
              <a:buNone/>
            </a:pPr>
            <a:r>
              <a:rPr lang="en-US" altLang="zh-TW" dirty="0"/>
              <a:t>    print </a:t>
            </a:r>
            <a:r>
              <a:rPr lang="en-US" altLang="zh-TW" dirty="0" smtClean="0"/>
              <a:t>("call r2")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r3():</a:t>
            </a:r>
          </a:p>
          <a:p>
            <a:pPr marL="365760" lvl="1" indent="0">
              <a:buNone/>
            </a:pPr>
            <a:r>
              <a:rPr lang="en-US" altLang="zh-TW" dirty="0"/>
              <a:t>    print </a:t>
            </a:r>
            <a:r>
              <a:rPr lang="en-US" altLang="zh-TW" dirty="0" smtClean="0"/>
              <a:t>("call r3")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i = </a:t>
            </a:r>
            <a:r>
              <a:rPr lang="en-US" altLang="zh-TW" dirty="0" smtClean="0"/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初始化整數變數，當計數器使用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for </a:t>
            </a:r>
            <a:r>
              <a:rPr lang="en-US" altLang="zh-TW" dirty="0"/>
              <a:t>r in [r0,r1,r2,r3</a:t>
            </a:r>
            <a:r>
              <a:rPr lang="en-US" altLang="zh-TW" dirty="0" smtClean="0"/>
              <a:t>]: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透過</a:t>
            </a:r>
            <a:r>
              <a:rPr lang="en-US" altLang="zh-TW" dirty="0" smtClean="0">
                <a:solidFill>
                  <a:srgbClr val="FF0000"/>
                </a:solidFill>
              </a:rPr>
              <a:t>for</a:t>
            </a:r>
            <a:r>
              <a:rPr lang="zh-TW" altLang="en-US" dirty="0" smtClean="0">
                <a:solidFill>
                  <a:srgbClr val="FF0000"/>
                </a:solidFill>
              </a:rPr>
              <a:t>迴圈將</a:t>
            </a:r>
            <a:r>
              <a:rPr lang="en-US" altLang="zh-TW" dirty="0" err="1" smtClean="0">
                <a:solidFill>
                  <a:srgbClr val="FF0000"/>
                </a:solidFill>
              </a:rPr>
              <a:t>Radiobutton</a:t>
            </a:r>
            <a:r>
              <a:rPr lang="zh-TW" altLang="en-US" dirty="0" smtClean="0">
                <a:solidFill>
                  <a:srgbClr val="FF0000"/>
                </a:solidFill>
              </a:rPr>
              <a:t>與對應到的函式綁定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Radiobutton</a:t>
            </a:r>
            <a:r>
              <a:rPr lang="en-US" altLang="zh-TW" dirty="0"/>
              <a:t>(root,</a:t>
            </a:r>
          </a:p>
          <a:p>
            <a:pPr marL="365760" lvl="1" indent="0">
              <a:buNone/>
            </a:pPr>
            <a:r>
              <a:rPr lang="en-US" altLang="zh-TW" dirty="0"/>
              <a:t>    variable = v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預設選項為編號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zh-TW" altLang="en-US" dirty="0">
                <a:solidFill>
                  <a:srgbClr val="FF0000"/>
                </a:solidFill>
              </a:rPr>
              <a:t>的選項，當按鈕按下時，變動整數</a:t>
            </a:r>
            <a:r>
              <a:rPr lang="zh-TW" altLang="en-US" dirty="0" smtClean="0">
                <a:solidFill>
                  <a:srgbClr val="FF0000"/>
                </a:solidFill>
              </a:rPr>
              <a:t>變數等於</a:t>
            </a:r>
            <a:r>
              <a:rPr lang="zh-TW" altLang="en-US" dirty="0">
                <a:solidFill>
                  <a:srgbClr val="FF0000"/>
                </a:solidFill>
              </a:rPr>
              <a:t>該選項編號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  text = </a:t>
            </a:r>
            <a:r>
              <a:rPr lang="en-US" altLang="zh-TW" dirty="0" smtClean="0"/>
              <a:t>"</a:t>
            </a:r>
            <a:r>
              <a:rPr lang="en-US" altLang="zh-TW" dirty="0"/>
              <a:t> </a:t>
            </a:r>
            <a:r>
              <a:rPr lang="en-US" altLang="zh-TW" dirty="0" err="1"/>
              <a:t>Radiobutton</a:t>
            </a:r>
            <a:r>
              <a:rPr lang="en-US" altLang="zh-TW" dirty="0"/>
              <a:t> </a:t>
            </a:r>
            <a:r>
              <a:rPr lang="en-US" altLang="zh-TW" dirty="0" smtClean="0"/>
              <a:t>"+</a:t>
            </a:r>
            <a:r>
              <a:rPr lang="en-US" altLang="zh-TW" dirty="0" err="1"/>
              <a:t>str</a:t>
            </a:r>
            <a:r>
              <a:rPr lang="en-US" altLang="zh-TW" dirty="0"/>
              <a:t>(i</a:t>
            </a:r>
            <a:r>
              <a:rPr lang="en-US" altLang="zh-TW" dirty="0" smtClean="0"/>
              <a:t>),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顯示</a:t>
            </a:r>
            <a:r>
              <a:rPr lang="en-US" altLang="zh-TW" dirty="0" err="1">
                <a:solidFill>
                  <a:srgbClr val="FF0000"/>
                </a:solidFill>
              </a:rPr>
              <a:t>Radiobutton</a:t>
            </a:r>
            <a:r>
              <a:rPr lang="zh-TW" altLang="en-US" dirty="0">
                <a:solidFill>
                  <a:srgbClr val="FF0000"/>
                </a:solidFill>
              </a:rPr>
              <a:t>編號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  value = i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設定每個</a:t>
            </a:r>
            <a:r>
              <a:rPr lang="en-US" altLang="zh-TW" dirty="0" err="1">
                <a:solidFill>
                  <a:srgbClr val="FF0000"/>
                </a:solidFill>
              </a:rPr>
              <a:t>Radiobutton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編號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  command = </a:t>
            </a:r>
            <a:r>
              <a:rPr lang="en-US" altLang="zh-TW" dirty="0" smtClean="0"/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當</a:t>
            </a:r>
            <a:r>
              <a:rPr lang="en-US" altLang="zh-TW" dirty="0" err="1" smtClean="0">
                <a:solidFill>
                  <a:srgbClr val="FF0000"/>
                </a:solidFill>
              </a:rPr>
              <a:t>Radiobutton</a:t>
            </a:r>
            <a:r>
              <a:rPr lang="zh-TW" altLang="en-US" dirty="0" smtClean="0">
                <a:solidFill>
                  <a:srgbClr val="FF0000"/>
                </a:solidFill>
              </a:rPr>
              <a:t>被按下呼叫指定函式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  ).pack()</a:t>
            </a:r>
          </a:p>
          <a:p>
            <a:pPr marL="365760" lvl="1" indent="0">
              <a:buNone/>
            </a:pPr>
            <a:r>
              <a:rPr lang="en-US" altLang="zh-TW" dirty="0"/>
              <a:t>    i += </a:t>
            </a:r>
            <a:r>
              <a:rPr lang="en-US" altLang="zh-TW" dirty="0" smtClean="0"/>
              <a:t>1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計數器</a:t>
            </a:r>
            <a:r>
              <a:rPr lang="en-US" altLang="zh-TW" dirty="0" smtClean="0">
                <a:solidFill>
                  <a:srgbClr val="FF0000"/>
                </a:solidFill>
              </a:rPr>
              <a:t>+1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/>
              <a:t>root.mainloop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135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Radiobutton</a:t>
            </a:r>
            <a:r>
              <a:rPr lang="zh-TW" altLang="en-US" dirty="0"/>
              <a:t>綁定函式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預設選擇的選項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選擇</a:t>
            </a:r>
            <a:r>
              <a:rPr lang="en-US" altLang="zh-TW" dirty="0" smtClean="0"/>
              <a:t>Radiobutton1: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869160"/>
            <a:ext cx="1035343" cy="1113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68959"/>
            <a:ext cx="963335" cy="103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" t="87152" r="86972" b="8669"/>
          <a:stretch/>
        </p:blipFill>
        <p:spPr bwMode="auto">
          <a:xfrm>
            <a:off x="4040498" y="5408851"/>
            <a:ext cx="740230" cy="287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2533387" y="5293056"/>
            <a:ext cx="794717" cy="257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8" idx="3"/>
          </p:cNvCxnSpPr>
          <p:nvPr/>
        </p:nvCxnSpPr>
        <p:spPr>
          <a:xfrm>
            <a:off x="3328104" y="5421996"/>
            <a:ext cx="625997" cy="142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348362" y="5399437"/>
            <a:ext cx="2304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選擇後顯示的結果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86011" y="5505726"/>
            <a:ext cx="794717" cy="257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811610" y="5696235"/>
            <a:ext cx="53675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790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Radiobutton</a:t>
            </a:r>
            <a:r>
              <a:rPr lang="en-US" altLang="zh-TW" dirty="0" smtClean="0"/>
              <a:t> </a:t>
            </a:r>
            <a:r>
              <a:rPr lang="zh-TW" altLang="en-US" dirty="0" smtClean="0"/>
              <a:t>外框效果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334079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err="1" smtClean="0"/>
              <a:t>Radiobutton</a:t>
            </a:r>
            <a:r>
              <a:rPr lang="en-US" altLang="zh-TW" dirty="0" smtClean="0"/>
              <a:t>(root, </a:t>
            </a:r>
          </a:p>
          <a:p>
            <a:pPr marL="365760" lvl="1" indent="0">
              <a:buNone/>
            </a:pPr>
            <a:r>
              <a:rPr lang="en-US" altLang="zh-TW" dirty="0" smtClean="0"/>
              <a:t>  </a:t>
            </a:r>
            <a:r>
              <a:rPr lang="en-US" altLang="zh-TW" dirty="0" err="1" smtClean="0">
                <a:solidFill>
                  <a:srgbClr val="00B050"/>
                </a:solidFill>
              </a:rPr>
              <a:t>indicatoron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= 0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只有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zh-TW" altLang="en-US" dirty="0">
                <a:solidFill>
                  <a:srgbClr val="FF0000"/>
                </a:solidFill>
              </a:rPr>
              <a:t>和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兩種效果，沒有設定的話預設為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</a:p>
          <a:p>
            <a:pPr marL="365760" lvl="1" indent="0">
              <a:buNone/>
            </a:pPr>
            <a:r>
              <a:rPr lang="en-US" altLang="zh-TW" dirty="0" smtClean="0"/>
              <a:t>  text </a:t>
            </a:r>
            <a:r>
              <a:rPr lang="en-US" altLang="zh-TW" dirty="0"/>
              <a:t>= "</a:t>
            </a:r>
            <a:r>
              <a:rPr lang="en-US" altLang="zh-TW" dirty="0" err="1"/>
              <a:t>Radiobutton</a:t>
            </a:r>
            <a:r>
              <a:rPr lang="en-US" altLang="zh-TW" dirty="0"/>
              <a:t>",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顯示</a:t>
            </a:r>
            <a:r>
              <a:rPr lang="en-US" altLang="zh-TW" dirty="0" err="1">
                <a:solidFill>
                  <a:srgbClr val="FF0000"/>
                </a:solidFill>
              </a:rPr>
              <a:t>Radiobutton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  value </a:t>
            </a:r>
            <a:r>
              <a:rPr lang="en-US" altLang="zh-TW" dirty="0"/>
              <a:t>= 0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</a:t>
            </a:r>
            <a:r>
              <a:rPr lang="en-US" altLang="zh-TW" dirty="0" err="1">
                <a:solidFill>
                  <a:srgbClr val="FF0000"/>
                </a:solidFill>
              </a:rPr>
              <a:t>Radiobutton</a:t>
            </a:r>
            <a:r>
              <a:rPr lang="zh-TW" altLang="en-US" dirty="0">
                <a:solidFill>
                  <a:srgbClr val="FF0000"/>
                </a:solidFill>
              </a:rPr>
              <a:t>的編號</a:t>
            </a:r>
          </a:p>
          <a:p>
            <a:pPr marL="365760" lvl="1" indent="0"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).</a:t>
            </a:r>
            <a:r>
              <a:rPr lang="en-US" altLang="zh-TW" dirty="0"/>
              <a:t>pack()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</a:t>
            </a:r>
            <a:r>
              <a:rPr lang="en-US" altLang="zh-TW" dirty="0" smtClean="0"/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載入函式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建立視窗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v = </a:t>
            </a:r>
            <a:r>
              <a:rPr lang="en-US" altLang="zh-TW" dirty="0" err="1" smtClean="0"/>
              <a:t>IntVar</a:t>
            </a:r>
            <a:r>
              <a:rPr lang="en-US" altLang="zh-TW" dirty="0" smtClean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 smtClean="0">
                <a:solidFill>
                  <a:srgbClr val="FF0000"/>
                </a:solidFill>
              </a:rPr>
              <a:t>變動</a:t>
            </a:r>
            <a:r>
              <a:rPr lang="zh-TW" altLang="en-US" dirty="0">
                <a:solidFill>
                  <a:srgbClr val="FF0000"/>
                </a:solidFill>
              </a:rPr>
              <a:t>整數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 err="1" smtClean="0"/>
              <a:t>v.set</a:t>
            </a:r>
            <a:r>
              <a:rPr lang="en-US" altLang="zh-TW" dirty="0" smtClean="0"/>
              <a:t>(1)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設定為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建立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err="1" smtClean="0">
                <a:solidFill>
                  <a:srgbClr val="FF0000"/>
                </a:solidFill>
              </a:rPr>
              <a:t>Radiobutton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for i in range(3):</a:t>
            </a:r>
          </a:p>
          <a:p>
            <a:pPr marL="365760" lvl="1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Radiobutton</a:t>
            </a:r>
            <a:r>
              <a:rPr lang="en-US" altLang="zh-TW" dirty="0"/>
              <a:t>(root,</a:t>
            </a:r>
          </a:p>
          <a:p>
            <a:pPr marL="365760" lvl="1" indent="0">
              <a:buNone/>
            </a:pPr>
            <a:r>
              <a:rPr lang="en-US" altLang="zh-TW" dirty="0"/>
              <a:t>    variable = v</a:t>
            </a:r>
            <a:r>
              <a:rPr lang="en-US" altLang="zh-TW" dirty="0" smtClean="0"/>
              <a:t>,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預設選項為</a:t>
            </a:r>
            <a:r>
              <a:rPr lang="zh-TW" altLang="en-US" dirty="0" smtClean="0">
                <a:solidFill>
                  <a:srgbClr val="FF0000"/>
                </a:solidFill>
              </a:rPr>
              <a:t>編號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的</a:t>
            </a:r>
            <a:r>
              <a:rPr lang="zh-TW" altLang="en-US" dirty="0">
                <a:solidFill>
                  <a:srgbClr val="FF0000"/>
                </a:solidFill>
              </a:rPr>
              <a:t>選項，當按鈕按下時，變動整數變數等於該選項編號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    </a:t>
            </a:r>
            <a:r>
              <a:rPr lang="en-US" altLang="zh-TW" dirty="0" err="1" smtClean="0"/>
              <a:t>indicatoron</a:t>
            </a:r>
            <a:r>
              <a:rPr lang="en-US" altLang="zh-TW" dirty="0" smtClean="0"/>
              <a:t> = 0,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只有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兩種效果，沒有設定的話預設為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pPr marL="365760" lvl="1" indent="0">
              <a:buNone/>
            </a:pPr>
            <a:r>
              <a:rPr lang="en-US" altLang="zh-TW" dirty="0" smtClean="0"/>
              <a:t>    text = “</a:t>
            </a:r>
            <a:r>
              <a:rPr lang="en-US" altLang="zh-TW" dirty="0" err="1" smtClean="0"/>
              <a:t>Radiobutton</a:t>
            </a:r>
            <a:r>
              <a:rPr lang="en-US" altLang="zh-TW" dirty="0" smtClean="0"/>
              <a:t>”+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(i),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顯示</a:t>
            </a:r>
            <a:r>
              <a:rPr lang="en-US" altLang="zh-TW" dirty="0" err="1" smtClean="0">
                <a:solidFill>
                  <a:srgbClr val="FF0000"/>
                </a:solidFill>
              </a:rPr>
              <a:t>Radiobutton</a:t>
            </a:r>
            <a:r>
              <a:rPr lang="zh-TW" altLang="en-US" dirty="0" smtClean="0">
                <a:solidFill>
                  <a:srgbClr val="FF0000"/>
                </a:solidFill>
              </a:rPr>
              <a:t>編號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    value = i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設定每個</a:t>
            </a:r>
            <a:r>
              <a:rPr lang="en-US" altLang="zh-TW" dirty="0" err="1" smtClean="0">
                <a:solidFill>
                  <a:srgbClr val="FF0000"/>
                </a:solidFill>
              </a:rPr>
              <a:t>Radiobutton</a:t>
            </a:r>
            <a:r>
              <a:rPr lang="zh-TW" altLang="en-US" dirty="0" smtClean="0">
                <a:solidFill>
                  <a:srgbClr val="FF0000"/>
                </a:solidFill>
              </a:rPr>
              <a:t>的編號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    ).pack()</a:t>
            </a:r>
          </a:p>
          <a:p>
            <a:pPr marL="365760" lvl="1" indent="0">
              <a:buNone/>
            </a:pPr>
            <a:r>
              <a:rPr lang="en-US" altLang="zh-TW" dirty="0" err="1" smtClean="0"/>
              <a:t>root.mainloop</a:t>
            </a:r>
            <a:r>
              <a:rPr lang="en-US" altLang="zh-TW" dirty="0" smtClean="0"/>
              <a:t>()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626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Radiobutton</a:t>
            </a:r>
            <a:r>
              <a:rPr lang="en-US" altLang="zh-TW" dirty="0"/>
              <a:t> </a:t>
            </a:r>
            <a:r>
              <a:rPr lang="zh-TW" altLang="en-US" dirty="0"/>
              <a:t>外框效果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15430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81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pan.baidu.com/share/link?shareid=2190696726&amp;uk=338543583&amp;fid=714357500588689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www.python-course.eu/tkinter_entry_widgets.php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8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本章節介紹</a:t>
            </a:r>
            <a:r>
              <a:rPr lang="en-US" altLang="zh-TW" dirty="0" smtClean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建立一個</a:t>
            </a:r>
            <a:r>
              <a:rPr lang="en-US" altLang="zh-TW" dirty="0" err="1"/>
              <a:t>Radiobutton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建立一個</a:t>
            </a:r>
            <a:r>
              <a:rPr lang="en-US" altLang="zh-TW" dirty="0" err="1" smtClean="0"/>
              <a:t>Radiobutton</a:t>
            </a:r>
            <a:r>
              <a:rPr lang="en-US" altLang="zh-TW" dirty="0" err="1"/>
              <a:t>群組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建立多個</a:t>
            </a:r>
            <a:r>
              <a:rPr lang="en-US" altLang="zh-TW" dirty="0" err="1"/>
              <a:t>Radiobutton群組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err="1"/>
              <a:t>Radiobutton</a:t>
            </a:r>
            <a:r>
              <a:rPr lang="zh-TW" altLang="en-US" dirty="0"/>
              <a:t>綁定函式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err="1"/>
              <a:t>Radiobutton</a:t>
            </a:r>
            <a:r>
              <a:rPr lang="en-US" altLang="zh-TW" dirty="0"/>
              <a:t> </a:t>
            </a:r>
            <a:r>
              <a:rPr lang="zh-TW" altLang="en-US" dirty="0"/>
              <a:t>外框效果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7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按下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後，將學號、姓名和科系資料輸出於</a:t>
            </a:r>
            <a:r>
              <a:rPr lang="en-US" altLang="zh-TW" dirty="0" smtClean="0"/>
              <a:t>result.txt</a:t>
            </a:r>
            <a:r>
              <a:rPr lang="zh-TW" altLang="en-US" dirty="0" smtClean="0"/>
              <a:t>檔案中，其中有兩個</a:t>
            </a:r>
            <a:r>
              <a:rPr lang="en-US" altLang="zh-TW" dirty="0" smtClean="0"/>
              <a:t>Entry</a:t>
            </a:r>
            <a:r>
              <a:rPr lang="zh-TW" altLang="en-US" dirty="0" smtClean="0"/>
              <a:t>和三個</a:t>
            </a:r>
            <a:r>
              <a:rPr lang="en-US" altLang="zh-TW" dirty="0" err="1" smtClean="0"/>
              <a:t>Radiobutton</a:t>
            </a:r>
            <a:r>
              <a:rPr lang="zh-TW" altLang="en-US" dirty="0" smtClean="0"/>
              <a:t>選項，第一個</a:t>
            </a:r>
            <a:r>
              <a:rPr lang="en-US" altLang="zh-TW" dirty="0" smtClean="0"/>
              <a:t>Entry</a:t>
            </a:r>
            <a:r>
              <a:rPr lang="zh-TW" altLang="en-US" dirty="0" smtClean="0"/>
              <a:t>預設為你的學號，第二個</a:t>
            </a:r>
            <a:r>
              <a:rPr lang="en-US" altLang="zh-TW" dirty="0" smtClean="0"/>
              <a:t>Entry</a:t>
            </a:r>
            <a:r>
              <a:rPr lang="zh-TW" altLang="en-US" dirty="0"/>
              <a:t>預設為輸入</a:t>
            </a:r>
            <a:r>
              <a:rPr lang="zh-TW" altLang="en-US" dirty="0" smtClean="0"/>
              <a:t>姓名，</a:t>
            </a:r>
            <a:r>
              <a:rPr lang="en-US" altLang="zh-TW" dirty="0"/>
              <a:t> </a:t>
            </a:r>
            <a:r>
              <a:rPr lang="en-US" altLang="zh-TW" dirty="0" err="1" smtClean="0"/>
              <a:t>Radiobutton</a:t>
            </a:r>
            <a:r>
              <a:rPr lang="zh-TW" altLang="en-US" dirty="0" smtClean="0"/>
              <a:t>可以三選一的功能，且預設為電子系。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243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預設狀態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按下</a:t>
            </a:r>
            <a:r>
              <a:rPr lang="en-US" altLang="zh-TW" dirty="0" smtClean="0"/>
              <a:t>click!</a:t>
            </a:r>
            <a:r>
              <a:rPr lang="zh-TW" altLang="en-US" dirty="0" smtClean="0"/>
              <a:t>後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712" y="2780928"/>
            <a:ext cx="1336153" cy="15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59" b="83333"/>
          <a:stretch/>
        </p:blipFill>
        <p:spPr bwMode="auto">
          <a:xfrm>
            <a:off x="3993343" y="4869160"/>
            <a:ext cx="2519362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70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*#</a:t>
            </a:r>
            <a:r>
              <a:rPr lang="zh-TW" altLang="en-US" dirty="0"/>
              <a:t>載入函式庫</a:t>
            </a:r>
          </a:p>
          <a:p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/>
              <a:t>() #</a:t>
            </a:r>
            <a:r>
              <a:rPr lang="zh-TW" altLang="en-US" dirty="0"/>
              <a:t>建立視窗</a:t>
            </a:r>
          </a:p>
          <a:p>
            <a:r>
              <a:rPr lang="en-US" altLang="zh-TW" dirty="0"/>
              <a:t>v = </a:t>
            </a:r>
            <a:r>
              <a:rPr lang="en-US" altLang="zh-TW" dirty="0" err="1"/>
              <a:t>IntVar</a:t>
            </a:r>
            <a:r>
              <a:rPr lang="en-US" altLang="zh-TW" dirty="0"/>
              <a:t>() #</a:t>
            </a:r>
            <a:r>
              <a:rPr lang="zh-TW" altLang="en-US" dirty="0"/>
              <a:t>變動整數變數</a:t>
            </a:r>
          </a:p>
          <a:p>
            <a:r>
              <a:rPr lang="en-US" altLang="zh-TW" dirty="0" err="1"/>
              <a:t>v.set</a:t>
            </a:r>
            <a:r>
              <a:rPr lang="en-US" altLang="zh-TW" dirty="0"/>
              <a:t>(0) #</a:t>
            </a:r>
            <a:r>
              <a:rPr lang="zh-TW" altLang="en-US" dirty="0"/>
              <a:t>設定為</a:t>
            </a:r>
            <a:r>
              <a:rPr lang="en-US" altLang="zh-TW" dirty="0"/>
              <a:t>1</a:t>
            </a:r>
          </a:p>
          <a:p>
            <a:r>
              <a:rPr lang="en-US" altLang="zh-TW" dirty="0" err="1"/>
              <a:t>arr</a:t>
            </a:r>
            <a:r>
              <a:rPr lang="en-US" altLang="zh-TW" dirty="0"/>
              <a:t>=["</a:t>
            </a:r>
            <a:r>
              <a:rPr lang="zh-TW" altLang="en-US" dirty="0"/>
              <a:t>電子系</a:t>
            </a:r>
            <a:r>
              <a:rPr lang="en-US" altLang="zh-TW" dirty="0"/>
              <a:t>","</a:t>
            </a:r>
            <a:r>
              <a:rPr lang="zh-TW" altLang="en-US" dirty="0"/>
              <a:t>電機系</a:t>
            </a:r>
            <a:r>
              <a:rPr lang="en-US" altLang="zh-TW" dirty="0"/>
              <a:t>","</a:t>
            </a:r>
            <a:r>
              <a:rPr lang="zh-TW" altLang="en-US" dirty="0"/>
              <a:t>資工系</a:t>
            </a:r>
            <a:r>
              <a:rPr lang="en-US" altLang="zh-TW" dirty="0"/>
              <a:t>"]#</a:t>
            </a:r>
            <a:r>
              <a:rPr lang="zh-TW" altLang="en-US" dirty="0"/>
              <a:t>串列中存放字串</a:t>
            </a:r>
          </a:p>
          <a:p>
            <a:r>
              <a:rPr lang="en-US" altLang="zh-TW" dirty="0"/>
              <a:t>#</a:t>
            </a:r>
            <a:r>
              <a:rPr lang="zh-TW" altLang="en-US" dirty="0"/>
              <a:t>自行定義的函式</a:t>
            </a:r>
          </a:p>
          <a:p>
            <a:r>
              <a:rPr lang="en-US" altLang="zh-TW" dirty="0" err="1"/>
              <a:t>def</a:t>
            </a:r>
            <a:r>
              <a:rPr lang="en-US" altLang="zh-TW" dirty="0"/>
              <a:t> p():</a:t>
            </a:r>
          </a:p>
          <a:p>
            <a:r>
              <a:rPr lang="en-US" altLang="zh-TW" dirty="0"/>
              <a:t>#</a:t>
            </a:r>
            <a:r>
              <a:rPr lang="zh-TW" altLang="en-US" dirty="0"/>
              <a:t>輸出選項中的內容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count=</a:t>
            </a:r>
            <a:r>
              <a:rPr lang="en-US" altLang="zh-TW" dirty="0" err="1"/>
              <a:t>v.get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  print(</a:t>
            </a:r>
            <a:r>
              <a:rPr lang="en-US" altLang="zh-TW" dirty="0" err="1"/>
              <a:t>arr</a:t>
            </a:r>
            <a:r>
              <a:rPr lang="en-US" altLang="zh-TW" dirty="0"/>
              <a:t>[count])</a:t>
            </a:r>
          </a:p>
          <a:p>
            <a:r>
              <a:rPr lang="en-US" altLang="zh-TW" dirty="0"/>
              <a:t>  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e1 = </a:t>
            </a:r>
            <a:r>
              <a:rPr lang="en-US" altLang="zh-TW" dirty="0" err="1"/>
              <a:t>StringVar</a:t>
            </a:r>
            <a:r>
              <a:rPr lang="en-US" altLang="zh-TW" dirty="0"/>
              <a:t>()#</a:t>
            </a:r>
            <a:r>
              <a:rPr lang="zh-TW" altLang="en-US" dirty="0"/>
              <a:t>變動文字變數</a:t>
            </a:r>
          </a:p>
          <a:p>
            <a:r>
              <a:rPr lang="en-US" altLang="zh-TW" dirty="0"/>
              <a:t>entry = Entry(</a:t>
            </a:r>
            <a:r>
              <a:rPr lang="en-US" altLang="zh-TW" dirty="0" err="1"/>
              <a:t>root,textvariable</a:t>
            </a:r>
            <a:r>
              <a:rPr lang="en-US" altLang="zh-TW" dirty="0"/>
              <a:t> = e1)#text</a:t>
            </a:r>
            <a:r>
              <a:rPr lang="zh-TW" altLang="en-US" dirty="0"/>
              <a:t>中的字串設為變動文字變數</a:t>
            </a:r>
            <a:r>
              <a:rPr lang="en-US" altLang="zh-TW" dirty="0"/>
              <a:t>(e)</a:t>
            </a:r>
          </a:p>
          <a:p>
            <a:r>
              <a:rPr lang="en-US" altLang="zh-TW" dirty="0"/>
              <a:t>e1.set("1103305142") #</a:t>
            </a:r>
            <a:r>
              <a:rPr lang="zh-TW" altLang="en-US" dirty="0"/>
              <a:t>設定字串變量</a:t>
            </a:r>
          </a:p>
          <a:p>
            <a:r>
              <a:rPr lang="en-US" altLang="zh-TW" dirty="0" err="1"/>
              <a:t>entry.pack</a:t>
            </a:r>
            <a:r>
              <a:rPr lang="en-US" altLang="zh-TW" dirty="0"/>
              <a:t>()#</a:t>
            </a:r>
            <a:r>
              <a:rPr lang="zh-TW" altLang="en-US" dirty="0"/>
              <a:t>建立</a:t>
            </a:r>
            <a:r>
              <a:rPr lang="en-US" altLang="zh-TW" dirty="0"/>
              <a:t>entry</a:t>
            </a:r>
          </a:p>
          <a:p>
            <a:endParaRPr lang="en-US" altLang="zh-TW" dirty="0"/>
          </a:p>
          <a:p>
            <a:r>
              <a:rPr lang="en-US" altLang="zh-TW" dirty="0"/>
              <a:t>e = </a:t>
            </a:r>
            <a:r>
              <a:rPr lang="en-US" altLang="zh-TW" dirty="0" err="1"/>
              <a:t>StringVar</a:t>
            </a:r>
            <a:r>
              <a:rPr lang="en-US" altLang="zh-TW" dirty="0"/>
              <a:t>()#</a:t>
            </a:r>
            <a:r>
              <a:rPr lang="zh-TW" altLang="en-US" dirty="0"/>
              <a:t>變動文字變數</a:t>
            </a:r>
          </a:p>
          <a:p>
            <a:r>
              <a:rPr lang="en-US" altLang="zh-TW" dirty="0"/>
              <a:t>entry = Entry(</a:t>
            </a:r>
            <a:r>
              <a:rPr lang="en-US" altLang="zh-TW" dirty="0" err="1"/>
              <a:t>root,textvariable</a:t>
            </a:r>
            <a:r>
              <a:rPr lang="en-US" altLang="zh-TW" dirty="0"/>
              <a:t> = e)#text</a:t>
            </a:r>
            <a:r>
              <a:rPr lang="zh-TW" altLang="en-US" dirty="0"/>
              <a:t>中的字串設為變動文字變數</a:t>
            </a:r>
            <a:r>
              <a:rPr lang="en-US" altLang="zh-TW" dirty="0"/>
              <a:t>(e)</a:t>
            </a:r>
          </a:p>
          <a:p>
            <a:r>
              <a:rPr lang="en-US" altLang="zh-TW" dirty="0" err="1"/>
              <a:t>e.set</a:t>
            </a:r>
            <a:r>
              <a:rPr lang="en-US" altLang="zh-TW" dirty="0"/>
              <a:t>("</a:t>
            </a:r>
            <a:r>
              <a:rPr lang="zh-TW" altLang="en-US" dirty="0"/>
              <a:t>輸入姓名</a:t>
            </a:r>
            <a:r>
              <a:rPr lang="en-US" altLang="zh-TW" dirty="0"/>
              <a:t>") #</a:t>
            </a:r>
            <a:r>
              <a:rPr lang="zh-TW" altLang="en-US" dirty="0"/>
              <a:t>設定字串變量</a:t>
            </a:r>
          </a:p>
          <a:p>
            <a:r>
              <a:rPr lang="en-US" altLang="zh-TW" dirty="0" err="1"/>
              <a:t>entry.pack</a:t>
            </a:r>
            <a:r>
              <a:rPr lang="en-US" altLang="zh-TW" dirty="0"/>
              <a:t>()#</a:t>
            </a:r>
            <a:r>
              <a:rPr lang="zh-TW" altLang="en-US" dirty="0"/>
              <a:t>建立</a:t>
            </a:r>
            <a:r>
              <a:rPr lang="en-US" altLang="zh-TW" dirty="0"/>
              <a:t>entry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</a:p>
          <a:p>
            <a:r>
              <a:rPr lang="en-US" altLang="zh-TW" dirty="0"/>
              <a:t>#</a:t>
            </a:r>
            <a:r>
              <a:rPr lang="zh-TW" altLang="en-US" dirty="0"/>
              <a:t>建立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 err="1"/>
              <a:t>Radiobutton</a:t>
            </a:r>
            <a:endParaRPr lang="en-US" altLang="zh-TW" dirty="0"/>
          </a:p>
          <a:p>
            <a:r>
              <a:rPr lang="en-US" altLang="zh-TW" dirty="0"/>
              <a:t>for i in range(3):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Radiobutton</a:t>
            </a:r>
            <a:r>
              <a:rPr lang="en-US" altLang="zh-TW" dirty="0"/>
              <a:t>(root,</a:t>
            </a:r>
          </a:p>
          <a:p>
            <a:r>
              <a:rPr lang="en-US" altLang="zh-TW" dirty="0"/>
              <a:t>  variable = v, #</a:t>
            </a:r>
            <a:r>
              <a:rPr lang="zh-TW" altLang="en-US" dirty="0"/>
              <a:t>預設選項為編號</a:t>
            </a:r>
            <a:r>
              <a:rPr lang="en-US" altLang="zh-TW" dirty="0"/>
              <a:t>1</a:t>
            </a:r>
            <a:r>
              <a:rPr lang="zh-TW" altLang="en-US" dirty="0"/>
              <a:t>的選項，當按鈕按下時，變動整數變數等於該選項編號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value = i, #</a:t>
            </a:r>
            <a:r>
              <a:rPr lang="zh-TW" altLang="en-US" dirty="0"/>
              <a:t>設定每個選項的編號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text = </a:t>
            </a:r>
            <a:r>
              <a:rPr lang="en-US" altLang="zh-TW" dirty="0" err="1"/>
              <a:t>str</a:t>
            </a:r>
            <a:r>
              <a:rPr lang="en-US" altLang="zh-TW" dirty="0"/>
              <a:t>(</a:t>
            </a:r>
            <a:r>
              <a:rPr lang="en-US" altLang="zh-TW" dirty="0" err="1"/>
              <a:t>arr</a:t>
            </a:r>
            <a:r>
              <a:rPr lang="en-US" altLang="zh-TW" dirty="0"/>
              <a:t>[i]) #</a:t>
            </a:r>
            <a:r>
              <a:rPr lang="zh-TW" altLang="en-US" dirty="0"/>
              <a:t>顯示選項內容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).pack()</a:t>
            </a:r>
          </a:p>
          <a:p>
            <a:endParaRPr lang="en-US" altLang="zh-TW" dirty="0"/>
          </a:p>
          <a:p>
            <a:r>
              <a:rPr lang="en-US" altLang="zh-TW" dirty="0" err="1"/>
              <a:t>def</a:t>
            </a:r>
            <a:r>
              <a:rPr lang="en-US" altLang="zh-TW" dirty="0"/>
              <a:t> f():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file_out</a:t>
            </a:r>
            <a:r>
              <a:rPr lang="en-US" altLang="zh-TW" dirty="0"/>
              <a:t> = open("</a:t>
            </a:r>
            <a:r>
              <a:rPr lang="en-US" altLang="zh-TW" dirty="0" err="1"/>
              <a:t>result.txt","w</a:t>
            </a:r>
            <a:r>
              <a:rPr lang="en-US" altLang="zh-TW" dirty="0"/>
              <a:t>")#</a:t>
            </a:r>
            <a:r>
              <a:rPr lang="zh-TW" altLang="en-US" dirty="0"/>
              <a:t>寫入指定檔案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print(e1.get(),</a:t>
            </a:r>
            <a:r>
              <a:rPr lang="en-US" altLang="zh-TW" dirty="0" err="1"/>
              <a:t>e.get</a:t>
            </a:r>
            <a:r>
              <a:rPr lang="en-US" altLang="zh-TW" dirty="0"/>
              <a:t>(),</a:t>
            </a:r>
            <a:r>
              <a:rPr lang="en-US" altLang="zh-TW" dirty="0" err="1"/>
              <a:t>arr</a:t>
            </a:r>
            <a:r>
              <a:rPr lang="en-US" altLang="zh-TW" dirty="0"/>
              <a:t>[</a:t>
            </a:r>
            <a:r>
              <a:rPr lang="en-US" altLang="zh-TW" dirty="0" err="1"/>
              <a:t>v.get</a:t>
            </a:r>
            <a:r>
              <a:rPr lang="en-US" altLang="zh-TW" dirty="0"/>
              <a:t>()],file=</a:t>
            </a:r>
            <a:r>
              <a:rPr lang="en-US" altLang="zh-TW" dirty="0" err="1"/>
              <a:t>file_out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file_out.close</a:t>
            </a:r>
            <a:r>
              <a:rPr lang="en-US" altLang="zh-TW" dirty="0"/>
              <a:t>()#</a:t>
            </a:r>
            <a:r>
              <a:rPr lang="zh-TW" altLang="en-US" dirty="0"/>
              <a:t>關檔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</a:p>
          <a:p>
            <a:r>
              <a:rPr lang="en-US" altLang="zh-TW" dirty="0"/>
              <a:t>b1=Button(</a:t>
            </a:r>
            <a:r>
              <a:rPr lang="en-US" altLang="zh-TW" dirty="0" err="1"/>
              <a:t>root,text</a:t>
            </a:r>
            <a:r>
              <a:rPr lang="en-US" altLang="zh-TW" dirty="0"/>
              <a:t>="</a:t>
            </a:r>
            <a:r>
              <a:rPr lang="en-US" altLang="zh-TW" dirty="0" err="1"/>
              <a:t>click!",command</a:t>
            </a:r>
            <a:r>
              <a:rPr lang="en-US" altLang="zh-TW" dirty="0"/>
              <a:t>=f).pack()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</a:p>
          <a:p>
            <a:r>
              <a:rPr lang="en-US" altLang="zh-TW" dirty="0" err="1"/>
              <a:t>root.mainloop</a:t>
            </a:r>
            <a:r>
              <a:rPr lang="en-US" altLang="zh-TW" dirty="0"/>
              <a:t>()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74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err="1" smtClean="0"/>
              <a:t>Radiobutton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 err="1"/>
              <a:t>Radiobutton</a:t>
            </a:r>
            <a:r>
              <a:rPr lang="en-US" altLang="zh-TW" dirty="0"/>
              <a:t>(</a:t>
            </a:r>
            <a:r>
              <a:rPr lang="en-US" altLang="zh-TW" dirty="0" err="1"/>
              <a:t>root,text</a:t>
            </a:r>
            <a:r>
              <a:rPr lang="en-US" altLang="zh-TW" dirty="0"/>
              <a:t> = </a:t>
            </a:r>
            <a:r>
              <a:rPr lang="en-US" altLang="zh-TW" dirty="0" smtClean="0"/>
              <a:t>"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").</a:t>
            </a:r>
            <a:r>
              <a:rPr lang="en-US" altLang="zh-TW" dirty="0"/>
              <a:t>pack()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</a:t>
            </a:r>
            <a:r>
              <a:rPr lang="en-US" altLang="zh-TW" dirty="0" smtClean="0"/>
              <a:t>*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載入函示庫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root </a:t>
            </a:r>
            <a:r>
              <a:rPr lang="en-US" altLang="zh-TW" dirty="0"/>
              <a:t>= </a:t>
            </a:r>
            <a:r>
              <a:rPr lang="en-US" altLang="zh-TW" dirty="0" err="1"/>
              <a:t>Tk</a:t>
            </a:r>
            <a:r>
              <a:rPr lang="en-US" altLang="zh-TW" dirty="0" smtClean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en-US" altLang="zh-TW" dirty="0" err="1">
                <a:solidFill>
                  <a:srgbClr val="FF0000"/>
                </a:solidFill>
              </a:rPr>
              <a:t>建立視窗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 err="1"/>
              <a:t>Radiobutton</a:t>
            </a:r>
            <a:r>
              <a:rPr lang="en-US" altLang="zh-TW" dirty="0"/>
              <a:t>(</a:t>
            </a:r>
            <a:r>
              <a:rPr lang="en-US" altLang="zh-TW" dirty="0" err="1"/>
              <a:t>root,text</a:t>
            </a:r>
            <a:r>
              <a:rPr lang="en-US" altLang="zh-TW" dirty="0"/>
              <a:t> = "</a:t>
            </a:r>
            <a:r>
              <a:rPr lang="zh-TW" altLang="en-US" dirty="0"/>
              <a:t>電子系</a:t>
            </a:r>
            <a:r>
              <a:rPr lang="en-US" altLang="zh-TW" dirty="0"/>
              <a:t>").pack</a:t>
            </a:r>
            <a:r>
              <a:rPr lang="en-US" altLang="zh-TW" dirty="0" smtClean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en-US" altLang="zh-TW" dirty="0" err="1">
                <a:solidFill>
                  <a:srgbClr val="FF0000"/>
                </a:solidFill>
              </a:rPr>
              <a:t>建立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Radiobutton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/>
              <a:t>Radiobutton</a:t>
            </a:r>
            <a:r>
              <a:rPr lang="en-US" altLang="zh-TW" dirty="0"/>
              <a:t>(</a:t>
            </a:r>
            <a:r>
              <a:rPr lang="en-US" altLang="zh-TW" dirty="0" err="1"/>
              <a:t>root,text</a:t>
            </a:r>
            <a:r>
              <a:rPr lang="en-US" altLang="zh-TW" dirty="0"/>
              <a:t> = "</a:t>
            </a:r>
            <a:r>
              <a:rPr lang="zh-TW" altLang="en-US" dirty="0"/>
              <a:t>電機系</a:t>
            </a:r>
            <a:r>
              <a:rPr lang="en-US" altLang="zh-TW" dirty="0"/>
              <a:t>").pack</a:t>
            </a:r>
            <a:r>
              <a:rPr lang="en-US" altLang="zh-TW" dirty="0" smtClean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en-US" altLang="zh-TW" dirty="0" err="1">
                <a:solidFill>
                  <a:srgbClr val="FF0000"/>
                </a:solidFill>
              </a:rPr>
              <a:t>建立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Radiobutton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/>
              <a:t>root.mainloop</a:t>
            </a:r>
            <a:r>
              <a:rPr lang="en-US" altLang="zh-TW" dirty="0"/>
              <a:t>()</a:t>
            </a:r>
            <a:endParaRPr lang="en-US" altLang="zh-TW" dirty="0" smtClean="0"/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365760" lvl="1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92" y="5373216"/>
            <a:ext cx="12573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Radiobutton群組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以上</a:t>
            </a:r>
            <a:r>
              <a:rPr lang="zh-TW" altLang="en-US" dirty="0"/>
              <a:t>範例只有建立</a:t>
            </a:r>
            <a:r>
              <a:rPr lang="en-US" altLang="zh-TW" dirty="0" err="1"/>
              <a:t>Radiobutton，無法多選項擇一的功能</a:t>
            </a:r>
            <a:r>
              <a:rPr lang="en-US" altLang="zh-TW" dirty="0"/>
              <a:t>，</a:t>
            </a:r>
            <a:r>
              <a:rPr lang="zh-TW" altLang="en-US" dirty="0"/>
              <a:t>以下範例介紹</a:t>
            </a:r>
            <a:r>
              <a:rPr lang="en-US" altLang="zh-TW" dirty="0" err="1"/>
              <a:t>Radiobutton</a:t>
            </a:r>
            <a:r>
              <a:rPr lang="en-US" altLang="zh-TW" dirty="0"/>
              <a:t> </a:t>
            </a:r>
            <a:r>
              <a:rPr lang="zh-TW" altLang="en-US" dirty="0"/>
              <a:t>中</a:t>
            </a:r>
            <a:r>
              <a:rPr lang="en-US" altLang="zh-TW" dirty="0"/>
              <a:t>variable</a:t>
            </a:r>
            <a:r>
              <a:rPr lang="zh-TW" altLang="en-US" dirty="0"/>
              <a:t>與</a:t>
            </a:r>
            <a:r>
              <a:rPr lang="en-US" altLang="zh-TW" dirty="0"/>
              <a:t>value</a:t>
            </a:r>
            <a:r>
              <a:rPr lang="zh-TW" altLang="en-US" dirty="0"/>
              <a:t>的使用方式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00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Radiobutton群組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Radiobutton</a:t>
            </a:r>
            <a:r>
              <a:rPr lang="en-US" altLang="zh-TW" dirty="0" smtClean="0"/>
              <a:t> </a:t>
            </a:r>
            <a:r>
              <a:rPr lang="zh-TW" altLang="en-US" dirty="0"/>
              <a:t>中</a:t>
            </a:r>
            <a:r>
              <a:rPr lang="en-US" altLang="zh-TW" dirty="0"/>
              <a:t>variable</a:t>
            </a:r>
            <a:r>
              <a:rPr lang="zh-TW" altLang="en-US" dirty="0"/>
              <a:t>與</a:t>
            </a:r>
            <a:r>
              <a:rPr lang="en-US" altLang="zh-TW" dirty="0" smtClean="0"/>
              <a:t>value</a:t>
            </a:r>
            <a:r>
              <a:rPr lang="zh-TW" altLang="en-US" dirty="0"/>
              <a:t>用途介紹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>
              <a:buFont typeface="Wingdings" pitchFamily="2" charset="2"/>
              <a:buChar char="l"/>
            </a:pPr>
            <a:r>
              <a:rPr lang="en-US" altLang="zh-TW" dirty="0"/>
              <a:t>value:</a:t>
            </a:r>
            <a:r>
              <a:rPr lang="zh-TW" altLang="en-US" dirty="0"/>
              <a:t>設定每個選項的編號</a:t>
            </a:r>
            <a:endParaRPr lang="en-US" altLang="zh-TW" dirty="0"/>
          </a:p>
          <a:p>
            <a:pPr lvl="1">
              <a:buFont typeface="Wingdings" pitchFamily="2" charset="2"/>
              <a:buChar char="l"/>
            </a:pPr>
            <a:r>
              <a:rPr lang="en-US" altLang="zh-TW" dirty="0"/>
              <a:t>variable:</a:t>
            </a:r>
            <a:r>
              <a:rPr lang="zh-TW" altLang="en-US" dirty="0"/>
              <a:t>當按鈕按下，按鈕編號會傳入</a:t>
            </a:r>
            <a:r>
              <a:rPr lang="en-US" altLang="zh-TW" dirty="0"/>
              <a:t>variable</a:t>
            </a:r>
            <a:r>
              <a:rPr lang="zh-TW" altLang="en-US" dirty="0" smtClean="0"/>
              <a:t>中的變動</a:t>
            </a:r>
            <a:r>
              <a:rPr lang="zh-TW" altLang="en-US" dirty="0"/>
              <a:t>整數</a:t>
            </a:r>
            <a:r>
              <a:rPr lang="zh-TW" altLang="en-US" dirty="0" smtClean="0"/>
              <a:t>變數，</a:t>
            </a:r>
            <a:r>
              <a:rPr lang="zh-TW" altLang="en-US" dirty="0"/>
              <a:t>透過函式呼叫，使用</a:t>
            </a:r>
            <a:r>
              <a:rPr lang="en-US" altLang="zh-TW" dirty="0"/>
              <a:t>get()</a:t>
            </a:r>
            <a:r>
              <a:rPr lang="zh-TW" altLang="en-US" dirty="0"/>
              <a:t>方法，得知使用者選擇的選項編號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建立一個</a:t>
            </a:r>
            <a:r>
              <a:rPr lang="en-US" altLang="zh-TW" dirty="0" err="1" smtClean="0"/>
              <a:t>Radiobutton</a:t>
            </a:r>
            <a:r>
              <a:rPr lang="en-US" altLang="zh-TW" dirty="0" err="1"/>
              <a:t>群組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190063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建立視窗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v = </a:t>
            </a:r>
            <a:r>
              <a:rPr lang="en-US" altLang="zh-TW" dirty="0" err="1"/>
              <a:t>IntVar</a:t>
            </a:r>
            <a:r>
              <a:rPr lang="en-US" altLang="zh-TW" dirty="0" smtClean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變動整數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 err="1" smtClean="0"/>
              <a:t>v.set</a:t>
            </a:r>
            <a:r>
              <a:rPr lang="en-US" altLang="zh-TW" dirty="0" smtClean="0"/>
              <a:t>(0)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設定為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自行定義的函式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/>
              <a:t>p</a:t>
            </a:r>
            <a:r>
              <a:rPr lang="en-US" altLang="zh-TW" dirty="0" smtClean="0"/>
              <a:t>():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顯示目前選到的</a:t>
            </a:r>
            <a:r>
              <a:rPr lang="en-US" altLang="zh-TW" dirty="0" err="1" smtClean="0">
                <a:solidFill>
                  <a:srgbClr val="FF0000"/>
                </a:solidFill>
              </a:rPr>
              <a:t>Radiobutton</a:t>
            </a:r>
            <a:r>
              <a:rPr lang="zh-TW" altLang="en-US" dirty="0" smtClean="0">
                <a:solidFill>
                  <a:srgbClr val="FF0000"/>
                </a:solidFill>
              </a:rPr>
              <a:t>編號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print(</a:t>
            </a:r>
            <a:r>
              <a:rPr lang="en-US" altLang="zh-TW" dirty="0" err="1"/>
              <a:t>v.get</a:t>
            </a:r>
            <a:r>
              <a:rPr lang="en-US" altLang="zh-TW" dirty="0" smtClean="0"/>
              <a:t>())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>
                <a:solidFill>
                  <a:srgbClr val="FF0000"/>
                </a:solidFill>
              </a:rPr>
              <a:t>個</a:t>
            </a:r>
            <a:r>
              <a:rPr lang="en-US" altLang="zh-TW" dirty="0" err="1">
                <a:solidFill>
                  <a:srgbClr val="FF0000"/>
                </a:solidFill>
              </a:rPr>
              <a:t>Radiobutton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for </a:t>
            </a:r>
            <a:r>
              <a:rPr lang="en-US" altLang="zh-TW" dirty="0"/>
              <a:t>i in range(3):</a:t>
            </a:r>
          </a:p>
          <a:p>
            <a:pPr marL="365760" lvl="1" indent="0">
              <a:buNone/>
            </a:pPr>
            <a:r>
              <a:rPr lang="en-US" altLang="zh-TW" dirty="0"/>
              <a:t>  </a:t>
            </a:r>
            <a:r>
              <a:rPr lang="en-US" altLang="zh-TW" dirty="0" err="1"/>
              <a:t>Radiobutton</a:t>
            </a:r>
            <a:r>
              <a:rPr lang="en-US" altLang="zh-TW" dirty="0"/>
              <a:t>(root,</a:t>
            </a:r>
          </a:p>
          <a:p>
            <a:pPr marL="365760" lvl="1" indent="0">
              <a:buNone/>
            </a:pPr>
            <a:r>
              <a:rPr lang="en-US" altLang="zh-TW" dirty="0"/>
              <a:t>  variable = </a:t>
            </a:r>
            <a:r>
              <a:rPr lang="en-US" altLang="zh-TW" dirty="0" smtClean="0"/>
              <a:t>v ,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預</a:t>
            </a:r>
            <a:r>
              <a:rPr lang="zh-TW" altLang="en-US" dirty="0" smtClean="0">
                <a:solidFill>
                  <a:srgbClr val="FF0000"/>
                </a:solidFill>
              </a:rPr>
              <a:t>設</a:t>
            </a:r>
            <a:r>
              <a:rPr lang="zh-TW" altLang="en-US" dirty="0">
                <a:solidFill>
                  <a:srgbClr val="FF0000"/>
                </a:solidFill>
              </a:rPr>
              <a:t>選項</a:t>
            </a:r>
            <a:r>
              <a:rPr lang="zh-TW" altLang="en-US" dirty="0" smtClean="0">
                <a:solidFill>
                  <a:srgbClr val="FF0000"/>
                </a:solidFill>
              </a:rPr>
              <a:t>為</a:t>
            </a:r>
            <a:r>
              <a:rPr lang="zh-TW" altLang="en-US" dirty="0">
                <a:solidFill>
                  <a:srgbClr val="FF0000"/>
                </a:solidFill>
              </a:rPr>
              <a:t>編號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選項，當按鈕按下</a:t>
            </a:r>
            <a:r>
              <a:rPr lang="zh-TW" altLang="en-US" dirty="0">
                <a:solidFill>
                  <a:srgbClr val="FF0000"/>
                </a:solidFill>
              </a:rPr>
              <a:t>時，變動整數</a:t>
            </a:r>
            <a:r>
              <a:rPr lang="zh-TW" altLang="en-US" dirty="0" smtClean="0">
                <a:solidFill>
                  <a:srgbClr val="FF0000"/>
                </a:solidFill>
              </a:rPr>
              <a:t>變數等於該選項編號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text </a:t>
            </a:r>
            <a:r>
              <a:rPr lang="en-US" altLang="zh-TW" dirty="0" smtClean="0"/>
              <a:t>="</a:t>
            </a:r>
            <a:r>
              <a:rPr lang="zh-TW" altLang="en-US" dirty="0" smtClean="0"/>
              <a:t>選項</a:t>
            </a:r>
            <a:r>
              <a:rPr lang="en-US" altLang="zh-TW" dirty="0" smtClean="0"/>
              <a:t>"+</a:t>
            </a:r>
            <a:r>
              <a:rPr lang="en-US" altLang="zh-TW" dirty="0" err="1"/>
              <a:t>str</a:t>
            </a:r>
            <a:r>
              <a:rPr lang="en-US" altLang="zh-TW" dirty="0"/>
              <a:t>(i</a:t>
            </a:r>
            <a:r>
              <a:rPr lang="en-US" altLang="zh-TW" dirty="0" smtClean="0"/>
              <a:t>),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顯示</a:t>
            </a:r>
            <a:r>
              <a:rPr lang="zh-TW" altLang="en-US" dirty="0" smtClean="0">
                <a:solidFill>
                  <a:srgbClr val="FF0000"/>
                </a:solidFill>
              </a:rPr>
              <a:t>選項編號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value = i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設定每個選項的編號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command = p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當</a:t>
            </a:r>
            <a:r>
              <a:rPr lang="en-US" altLang="zh-TW" dirty="0" err="1">
                <a:solidFill>
                  <a:srgbClr val="FF0000"/>
                </a:solidFill>
              </a:rPr>
              <a:t>Radiobutton</a:t>
            </a:r>
            <a:r>
              <a:rPr lang="zh-TW" altLang="en-US" dirty="0">
                <a:solidFill>
                  <a:srgbClr val="FF0000"/>
                </a:solidFill>
              </a:rPr>
              <a:t>被按下呼叫函</a:t>
            </a:r>
            <a:r>
              <a:rPr lang="zh-TW" altLang="en-US" dirty="0" smtClean="0">
                <a:solidFill>
                  <a:srgbClr val="FF0000"/>
                </a:solidFill>
              </a:rPr>
              <a:t>式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).pack()</a:t>
            </a:r>
          </a:p>
          <a:p>
            <a:pPr marL="365760" lvl="1" indent="0">
              <a:buNone/>
            </a:pPr>
            <a:r>
              <a:rPr lang="en-US" altLang="zh-TW" dirty="0" err="1"/>
              <a:t>root.mainloop</a:t>
            </a:r>
            <a:r>
              <a:rPr lang="en-US" altLang="zh-TW" dirty="0"/>
              <a:t>()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5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建立一個</a:t>
            </a:r>
            <a:r>
              <a:rPr lang="en-US" altLang="zh-TW" dirty="0" err="1" smtClean="0"/>
              <a:t>Radiobutton</a:t>
            </a:r>
            <a:r>
              <a:rPr lang="en-US" altLang="zh-TW" dirty="0" err="1"/>
              <a:t>群組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35333"/>
            <a:ext cx="12573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3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建立一個</a:t>
            </a:r>
            <a:r>
              <a:rPr lang="en-US" altLang="zh-TW" dirty="0" err="1" smtClean="0"/>
              <a:t>Radiobutton</a:t>
            </a:r>
            <a:r>
              <a:rPr lang="en-US" altLang="zh-TW" dirty="0" err="1"/>
              <a:t>群組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3974039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/>
              <a:t>()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</a:t>
            </a:r>
            <a:r>
              <a:rPr lang="zh-TW" altLang="en-US" dirty="0" smtClean="0">
                <a:solidFill>
                  <a:srgbClr val="FF0000"/>
                </a:solidFill>
              </a:rPr>
              <a:t>視窗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v = </a:t>
            </a:r>
            <a:r>
              <a:rPr lang="en-US" altLang="zh-TW" dirty="0" err="1"/>
              <a:t>IntVar</a:t>
            </a:r>
            <a:r>
              <a:rPr lang="en-US" altLang="zh-TW" dirty="0" smtClean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變動整數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 err="1"/>
              <a:t>v.set</a:t>
            </a:r>
            <a:r>
              <a:rPr lang="en-US" altLang="zh-TW" dirty="0"/>
              <a:t>(1)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</a:t>
            </a:r>
            <a:r>
              <a:rPr lang="zh-TW" altLang="en-US" dirty="0" smtClean="0">
                <a:solidFill>
                  <a:srgbClr val="FF0000"/>
                </a:solidFill>
              </a:rPr>
              <a:t>為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/>
              <a:t>arr</a:t>
            </a:r>
            <a:r>
              <a:rPr lang="en-US" altLang="zh-TW" dirty="0" smtClean="0"/>
              <a:t>=["</a:t>
            </a:r>
            <a:r>
              <a:rPr lang="zh-TW" altLang="en-US" dirty="0" smtClean="0"/>
              <a:t>電子系</a:t>
            </a:r>
            <a:r>
              <a:rPr lang="en-US" altLang="zh-TW" dirty="0" smtClean="0"/>
              <a:t>","</a:t>
            </a:r>
            <a:r>
              <a:rPr lang="zh-TW" altLang="en-US" dirty="0" smtClean="0"/>
              <a:t>電機系</a:t>
            </a:r>
            <a:r>
              <a:rPr lang="en-US" altLang="zh-TW" dirty="0" smtClean="0"/>
              <a:t>","</a:t>
            </a:r>
            <a:r>
              <a:rPr lang="zh-TW" altLang="en-US" dirty="0" smtClean="0"/>
              <a:t>資工系</a:t>
            </a:r>
            <a:r>
              <a:rPr lang="en-US" altLang="zh-TW" dirty="0" smtClean="0"/>
              <a:t>"]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串列中存放字串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自行定義的函式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p</a:t>
            </a:r>
            <a:r>
              <a:rPr lang="en-US" altLang="zh-TW" dirty="0" smtClean="0"/>
              <a:t>():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輸出選項中的內容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  count=</a:t>
            </a:r>
            <a:r>
              <a:rPr lang="en-US" altLang="zh-TW" dirty="0" err="1"/>
              <a:t>v.get</a:t>
            </a:r>
            <a:r>
              <a:rPr lang="en-US" altLang="zh-TW" dirty="0"/>
              <a:t>()</a:t>
            </a:r>
          </a:p>
          <a:p>
            <a:pPr marL="365760" lvl="1" indent="0">
              <a:buNone/>
            </a:pPr>
            <a:r>
              <a:rPr lang="en-US" altLang="zh-TW" dirty="0"/>
              <a:t>  print(</a:t>
            </a:r>
            <a:r>
              <a:rPr lang="en-US" altLang="zh-TW" dirty="0" err="1"/>
              <a:t>arr</a:t>
            </a:r>
            <a:r>
              <a:rPr lang="en-US" altLang="zh-TW" dirty="0"/>
              <a:t>[count</a:t>
            </a:r>
            <a:r>
              <a:rPr lang="en-US" altLang="zh-TW" dirty="0" smtClean="0"/>
              <a:t>])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>
                <a:solidFill>
                  <a:srgbClr val="FF0000"/>
                </a:solidFill>
              </a:rPr>
              <a:t>個</a:t>
            </a:r>
            <a:r>
              <a:rPr lang="en-US" altLang="zh-TW" dirty="0" err="1">
                <a:solidFill>
                  <a:srgbClr val="FF0000"/>
                </a:solidFill>
              </a:rPr>
              <a:t>Radiobutton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for i in range(3):</a:t>
            </a:r>
          </a:p>
          <a:p>
            <a:pPr marL="365760" lvl="1" indent="0">
              <a:buNone/>
            </a:pPr>
            <a:r>
              <a:rPr lang="en-US" altLang="zh-TW" dirty="0"/>
              <a:t>  </a:t>
            </a:r>
            <a:r>
              <a:rPr lang="en-US" altLang="zh-TW" dirty="0" err="1"/>
              <a:t>Radiobutton</a:t>
            </a:r>
            <a:r>
              <a:rPr lang="en-US" altLang="zh-TW" dirty="0"/>
              <a:t>(root,</a:t>
            </a:r>
          </a:p>
          <a:p>
            <a:pPr marL="365760" lvl="1" indent="0">
              <a:buNone/>
            </a:pPr>
            <a:r>
              <a:rPr lang="en-US" altLang="zh-TW" dirty="0"/>
              <a:t>  variable = v</a:t>
            </a:r>
            <a:r>
              <a:rPr lang="en-US" altLang="zh-TW" dirty="0" smtClean="0"/>
              <a:t>,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預設選項為</a:t>
            </a:r>
            <a:r>
              <a:rPr lang="zh-TW" altLang="en-US" dirty="0" smtClean="0">
                <a:solidFill>
                  <a:srgbClr val="FF0000"/>
                </a:solidFill>
              </a:rPr>
              <a:t>編號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的</a:t>
            </a:r>
            <a:r>
              <a:rPr lang="zh-TW" altLang="en-US" dirty="0">
                <a:solidFill>
                  <a:srgbClr val="FF0000"/>
                </a:solidFill>
              </a:rPr>
              <a:t>選項，當按鈕按下時，變動整數變數等於該選項編號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  value = i</a:t>
            </a:r>
            <a:r>
              <a:rPr lang="en-US" altLang="zh-TW" dirty="0" smtClean="0"/>
              <a:t>,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設定每個選項的編號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  text = </a:t>
            </a:r>
            <a:r>
              <a:rPr lang="en-US" altLang="zh-TW" dirty="0" err="1"/>
              <a:t>str</a:t>
            </a:r>
            <a:r>
              <a:rPr lang="en-US" altLang="zh-TW" dirty="0"/>
              <a:t>(</a:t>
            </a:r>
            <a:r>
              <a:rPr lang="en-US" altLang="zh-TW" dirty="0" err="1"/>
              <a:t>arr</a:t>
            </a:r>
            <a:r>
              <a:rPr lang="en-US" altLang="zh-TW" dirty="0"/>
              <a:t>[i</a:t>
            </a:r>
            <a:r>
              <a:rPr lang="en-US" altLang="zh-TW" dirty="0" smtClean="0"/>
              <a:t>]),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顯示</a:t>
            </a:r>
            <a:r>
              <a:rPr lang="zh-TW" altLang="en-US" dirty="0" smtClean="0">
                <a:solidFill>
                  <a:srgbClr val="FF0000"/>
                </a:solidFill>
              </a:rPr>
              <a:t>選項內容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  command = </a:t>
            </a:r>
            <a:r>
              <a:rPr lang="en-US" altLang="zh-TW" dirty="0" smtClean="0"/>
              <a:t>p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當</a:t>
            </a:r>
            <a:r>
              <a:rPr lang="en-US" altLang="zh-TW" dirty="0" err="1">
                <a:solidFill>
                  <a:srgbClr val="FF0000"/>
                </a:solidFill>
              </a:rPr>
              <a:t>Radiobutton</a:t>
            </a:r>
            <a:r>
              <a:rPr lang="zh-TW" altLang="en-US" dirty="0">
                <a:solidFill>
                  <a:srgbClr val="FF0000"/>
                </a:solidFill>
              </a:rPr>
              <a:t>被按下呼叫函式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  ).pack()</a:t>
            </a:r>
          </a:p>
          <a:p>
            <a:pPr marL="365760" lvl="1" indent="0">
              <a:buNone/>
            </a:pPr>
            <a:r>
              <a:rPr lang="en-US" altLang="zh-TW" dirty="0" err="1"/>
              <a:t>root.mainloop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1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建立一個</a:t>
            </a:r>
            <a:r>
              <a:rPr lang="en-US" altLang="zh-TW" dirty="0" err="1" smtClean="0"/>
              <a:t>Radiobutton</a:t>
            </a:r>
            <a:r>
              <a:rPr lang="en-US" altLang="zh-TW" dirty="0" err="1"/>
              <a:t>群組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r>
              <a:rPr lang="zh-TW" altLang="en-US" dirty="0"/>
              <a:t>預設選項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r>
              <a:rPr lang="zh-TW" altLang="en-US" smtClean="0"/>
              <a:t>選擇</a:t>
            </a:r>
            <a:r>
              <a:rPr lang="zh-TW" altLang="en-US" smtClean="0"/>
              <a:t>電子系</a:t>
            </a:r>
            <a:r>
              <a:rPr lang="zh-TW" altLang="en-US" dirty="0" smtClean="0"/>
              <a:t>選項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96952"/>
            <a:ext cx="12573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59" y="4833960"/>
            <a:ext cx="12573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t="89023" r="90843" b="6068"/>
          <a:stretch/>
        </p:blipFill>
        <p:spPr bwMode="auto">
          <a:xfrm>
            <a:off x="4427984" y="5217621"/>
            <a:ext cx="505219" cy="33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454562" y="5114942"/>
            <a:ext cx="791294" cy="205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9" idx="3"/>
          </p:cNvCxnSpPr>
          <p:nvPr/>
        </p:nvCxnSpPr>
        <p:spPr>
          <a:xfrm>
            <a:off x="3245856" y="5217621"/>
            <a:ext cx="966104" cy="16878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364088" y="5243504"/>
            <a:ext cx="2304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選擇後顯示的結果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5050971" y="5425440"/>
            <a:ext cx="313117" cy="27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211960" y="5320300"/>
            <a:ext cx="791294" cy="205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4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1260</TotalTime>
  <Words>1710</Words>
  <Application>Microsoft Office PowerPoint</Application>
  <PresentationFormat>如螢幕大小 (4:3)</PresentationFormat>
  <Paragraphs>275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圖釘</vt:lpstr>
      <vt:lpstr>Radiobutton組件</vt:lpstr>
      <vt:lpstr>學習目標</vt:lpstr>
      <vt:lpstr>建立一個Radiobutton</vt:lpstr>
      <vt:lpstr>建立Radiobutton群組</vt:lpstr>
      <vt:lpstr>建立Radiobutton群組</vt:lpstr>
      <vt:lpstr>建立一個Radiobutton群組</vt:lpstr>
      <vt:lpstr>建立一個Radiobutton群組</vt:lpstr>
      <vt:lpstr>建立一個Radiobutton群組</vt:lpstr>
      <vt:lpstr>建立一個Radiobutton群組</vt:lpstr>
      <vt:lpstr>建立多個Radiobutton群組</vt:lpstr>
      <vt:lpstr>建立多個Radiobutton群組</vt:lpstr>
      <vt:lpstr>建立多個Radiobutton群組</vt:lpstr>
      <vt:lpstr>建立多個Radiobutton群組</vt:lpstr>
      <vt:lpstr>建立多個Radiobutton群組</vt:lpstr>
      <vt:lpstr>Radiobutton綁定函式</vt:lpstr>
      <vt:lpstr>Radiobutton綁定函式</vt:lpstr>
      <vt:lpstr>Radiobutton 外框效果</vt:lpstr>
      <vt:lpstr>Radiobutton 外框效果</vt:lpstr>
      <vt:lpstr>資料來源</vt:lpstr>
      <vt:lpstr>作業</vt:lpstr>
      <vt:lpstr>作業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weng1</dc:creator>
  <cp:lastModifiedBy>劉炳宏</cp:lastModifiedBy>
  <cp:revision>388</cp:revision>
  <dcterms:created xsi:type="dcterms:W3CDTF">2015-08-18T06:38:18Z</dcterms:created>
  <dcterms:modified xsi:type="dcterms:W3CDTF">2017-05-31T01:52:50Z</dcterms:modified>
</cp:coreProperties>
</file>