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93" r:id="rId7"/>
    <p:sldId id="296" r:id="rId8"/>
    <p:sldId id="297" r:id="rId9"/>
    <p:sldId id="294" r:id="rId10"/>
    <p:sldId id="295" r:id="rId11"/>
    <p:sldId id="260" r:id="rId12"/>
    <p:sldId id="261" r:id="rId13"/>
    <p:sldId id="262" r:id="rId14"/>
    <p:sldId id="263" r:id="rId15"/>
    <p:sldId id="265" r:id="rId16"/>
    <p:sldId id="270" r:id="rId17"/>
    <p:sldId id="266" r:id="rId18"/>
    <p:sldId id="267" r:id="rId19"/>
    <p:sldId id="271" r:id="rId20"/>
    <p:sldId id="268" r:id="rId21"/>
    <p:sldId id="269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98" r:id="rId39"/>
    <p:sldId id="288" r:id="rId40"/>
    <p:sldId id="290" r:id="rId41"/>
    <p:sldId id="291" r:id="rId42"/>
    <p:sldId id="29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Mobile 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27" y="1262131"/>
            <a:ext cx="3118953" cy="555251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70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new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644497"/>
            <a:ext cx="8496274" cy="1570740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592925" y="1720334"/>
            <a:ext cx="79175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C:\</a:t>
            </a:r>
            <a:r>
              <a:rPr lang="en-MY" dirty="0" smtClean="0"/>
              <a:t>Users\Username\Documents\ionic&gt;ionic start CRUD blank –v3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546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/>
              <a:t>Dependencies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421229"/>
            <a:ext cx="8445419" cy="241440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592925" y="1720334"/>
            <a:ext cx="48782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err="1"/>
              <a:t>n</a:t>
            </a:r>
            <a:r>
              <a:rPr lang="en-MY" dirty="0" err="1" smtClean="0"/>
              <a:t>pm</a:t>
            </a:r>
            <a:r>
              <a:rPr lang="en-MY" dirty="0" smtClean="0"/>
              <a:t> install firebase angularfire2 --save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024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account </a:t>
            </a:r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592925" y="1535668"/>
            <a:ext cx="37898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</a:t>
            </a:r>
            <a:r>
              <a:rPr lang="en-US" dirty="0" smtClean="0"/>
              <a:t>firebase.google.com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0137914" y="1565520"/>
            <a:ext cx="20540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Firebase console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180415"/>
            <a:ext cx="9246232" cy="44129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47513" y="2630276"/>
            <a:ext cx="961250" cy="4309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1007143" y="1969066"/>
            <a:ext cx="296215" cy="55083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Console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717442" y="1459948"/>
            <a:ext cx="47323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</a:t>
            </a:r>
            <a:r>
              <a:rPr lang="en-US" dirty="0" smtClean="0"/>
              <a:t>console.firebase.google.com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2" y="2071817"/>
            <a:ext cx="8130929" cy="4343746"/>
          </a:xfrm>
          <a:prstGeom prst="rect">
            <a:avLst/>
          </a:prstGeom>
        </p:spPr>
      </p:pic>
      <p:sp>
        <p:nvSpPr>
          <p:cNvPr id="20" name="Content Placeholder 4"/>
          <p:cNvSpPr txBox="1">
            <a:spLocks/>
          </p:cNvSpPr>
          <p:nvPr/>
        </p:nvSpPr>
        <p:spPr>
          <a:xfrm>
            <a:off x="883217" y="5302571"/>
            <a:ext cx="21682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16200000">
            <a:off x="3314353" y="5211822"/>
            <a:ext cx="296215" cy="55083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73472" y="4607316"/>
            <a:ext cx="2179598" cy="17696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1402672"/>
            <a:ext cx="8915400" cy="51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66808"/>
          </a:xfrm>
        </p:spPr>
        <p:txBody>
          <a:bodyPr/>
          <a:lstStyle/>
          <a:p>
            <a:r>
              <a:rPr lang="en-US" dirty="0" smtClean="0"/>
              <a:t>Setup Firebase Credentials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442" y="2163337"/>
            <a:ext cx="4468969" cy="4187143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717442" y="1459948"/>
            <a:ext cx="58576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</a:t>
            </a:r>
            <a:r>
              <a:rPr lang="en-US" dirty="0" smtClean="0"/>
              <a:t>‘</a:t>
            </a:r>
            <a:r>
              <a:rPr lang="en-US" dirty="0" err="1" smtClean="0"/>
              <a:t>firebase.credentials.ts</a:t>
            </a:r>
            <a:r>
              <a:rPr lang="en-US" dirty="0" smtClean="0"/>
              <a:t>’ file in folder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7612"/>
          </a:xfrm>
        </p:spPr>
        <p:txBody>
          <a:bodyPr/>
          <a:lstStyle/>
          <a:p>
            <a:r>
              <a:rPr lang="en-US" dirty="0" smtClean="0"/>
              <a:t>Firebase Control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57739"/>
            <a:ext cx="8915400" cy="5064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7234" y="3591339"/>
            <a:ext cx="1364975" cy="14842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061613" y="2977994"/>
            <a:ext cx="296215" cy="55083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464822" y="2463810"/>
            <a:ext cx="14273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Click here!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/>
          <a:lstStyle/>
          <a:p>
            <a:r>
              <a:rPr lang="en-US" dirty="0" smtClean="0"/>
              <a:t>Firebase Configuration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92" y="1436818"/>
            <a:ext cx="8915400" cy="50647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99945" y="3812147"/>
            <a:ext cx="3291019" cy="850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5400000">
            <a:off x="8443799" y="3961735"/>
            <a:ext cx="296215" cy="55083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9024682" y="4028805"/>
            <a:ext cx="8295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/>
              <a:t>credential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70739"/>
            <a:ext cx="8354856" cy="31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CRUD USING FIREBASE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414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631324"/>
            <a:ext cx="8911687" cy="47900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24947" y="3733007"/>
            <a:ext cx="1694039" cy="7745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03685" y="2602093"/>
            <a:ext cx="596349" cy="295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653751" y="1898863"/>
            <a:ext cx="296215" cy="55083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088164" y="1356414"/>
            <a:ext cx="15527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Click ‘Rules’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7950186" y="3935640"/>
            <a:ext cx="1670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Edit rules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5400000">
            <a:off x="7312341" y="3844891"/>
            <a:ext cx="296215" cy="55083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/>
          <a:lstStyle/>
          <a:p>
            <a:r>
              <a:rPr lang="en-US" dirty="0"/>
              <a:t>Change rules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266" y="1352282"/>
            <a:ext cx="9099004" cy="51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66808"/>
          </a:xfrm>
        </p:spPr>
        <p:txBody>
          <a:bodyPr/>
          <a:lstStyle/>
          <a:p>
            <a:r>
              <a:rPr lang="en-US" dirty="0" smtClean="0"/>
              <a:t>Setup Firebase Credentials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717442" y="1459948"/>
            <a:ext cx="81275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Import module firebase and credentials file into file “</a:t>
            </a:r>
            <a:r>
              <a:rPr lang="en-US" dirty="0" err="1"/>
              <a:t>app.module.ts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2" y="2021916"/>
            <a:ext cx="7018986" cy="46758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4479" y="4080738"/>
            <a:ext cx="5003910" cy="529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4306" y="6246253"/>
            <a:ext cx="4387869" cy="283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592925" y="1720334"/>
            <a:ext cx="33666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ionic g page </a:t>
            </a:r>
            <a:r>
              <a:rPr lang="en-US" dirty="0" smtClean="0"/>
              <a:t>add-movie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09589"/>
            <a:ext cx="8357586" cy="30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4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file home.html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16218"/>
            <a:ext cx="7014714" cy="51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file </a:t>
            </a:r>
            <a:r>
              <a:rPr lang="en-US" dirty="0" err="1" smtClean="0"/>
              <a:t>home.ts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73478"/>
            <a:ext cx="7027593" cy="50855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7510" y="2397533"/>
            <a:ext cx="5956946" cy="358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5669" y="5344649"/>
            <a:ext cx="4078776" cy="785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718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folder </a:t>
            </a:r>
            <a:r>
              <a:rPr lang="en-US" dirty="0" smtClean="0"/>
              <a:t>‘models’ in folder ‘</a:t>
            </a:r>
            <a:r>
              <a:rPr lang="en-US" dirty="0" err="1" smtClean="0"/>
              <a:t>src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60619"/>
            <a:ext cx="6570093" cy="32969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5059" y="3618880"/>
            <a:ext cx="4439385" cy="1609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file add-</a:t>
            </a:r>
            <a:r>
              <a:rPr lang="en-US" dirty="0" err="1" smtClean="0"/>
              <a:t>movie.interface.ts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637898"/>
            <a:ext cx="7403387" cy="31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/>
              <a:t>file “</a:t>
            </a:r>
            <a:r>
              <a:rPr lang="en-US" dirty="0" smtClean="0"/>
              <a:t>add-</a:t>
            </a:r>
            <a:r>
              <a:rPr lang="en-US" dirty="0" err="1" smtClean="0"/>
              <a:t>movie.interface.ts</a:t>
            </a:r>
            <a:r>
              <a:rPr lang="en-US" dirty="0"/>
              <a:t>” into file “</a:t>
            </a:r>
            <a:r>
              <a:rPr lang="en-US" dirty="0" smtClean="0"/>
              <a:t>add-</a:t>
            </a:r>
            <a:r>
              <a:rPr lang="en-US" dirty="0" err="1" smtClean="0"/>
              <a:t>movie.ts</a:t>
            </a:r>
            <a:r>
              <a:rPr lang="en-US" dirty="0"/>
              <a:t>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000182"/>
            <a:ext cx="7233655" cy="4662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278" y="2771021"/>
            <a:ext cx="5956946" cy="332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2315" y="4627944"/>
            <a:ext cx="2102722" cy="332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</a:t>
            </a:r>
            <a:r>
              <a:rPr lang="en-US" dirty="0"/>
              <a:t>variable for the input field in file “</a:t>
            </a:r>
            <a:r>
              <a:rPr lang="en-US" dirty="0" smtClean="0"/>
              <a:t>add-movie.html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46" y="1904999"/>
            <a:ext cx="7373315" cy="48564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5645" y="4599820"/>
            <a:ext cx="2807594" cy="332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63803" y="5437978"/>
            <a:ext cx="2719588" cy="305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53370" y="5988677"/>
            <a:ext cx="2257290" cy="399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1375"/>
            <a:ext cx="8915400" cy="42498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</a:t>
            </a:r>
          </a:p>
          <a:p>
            <a:pPr lvl="1"/>
            <a:r>
              <a:rPr lang="en-US" dirty="0" smtClean="0"/>
              <a:t>CRUD Operation</a:t>
            </a:r>
          </a:p>
          <a:p>
            <a:pPr lvl="1"/>
            <a:r>
              <a:rPr lang="en-US" dirty="0" smtClean="0"/>
              <a:t>FIREBASE</a:t>
            </a:r>
          </a:p>
          <a:p>
            <a:r>
              <a:rPr lang="en-US" dirty="0" smtClean="0"/>
              <a:t>FIREBASE </a:t>
            </a:r>
          </a:p>
          <a:p>
            <a:pPr lvl="1"/>
            <a:r>
              <a:rPr lang="en-US" dirty="0" smtClean="0"/>
              <a:t>Create new application</a:t>
            </a:r>
          </a:p>
          <a:p>
            <a:pPr lvl="1"/>
            <a:r>
              <a:rPr lang="en-US" dirty="0" smtClean="0"/>
              <a:t>Installing dependencies </a:t>
            </a:r>
          </a:p>
          <a:p>
            <a:pPr lvl="1"/>
            <a:r>
              <a:rPr lang="en-US" dirty="0" smtClean="0"/>
              <a:t>Create database</a:t>
            </a:r>
          </a:p>
          <a:p>
            <a:pPr lvl="1"/>
            <a:r>
              <a:rPr lang="en-US" dirty="0" smtClean="0"/>
              <a:t>Setup credential</a:t>
            </a:r>
          </a:p>
          <a:p>
            <a:r>
              <a:rPr lang="en-US" dirty="0" smtClean="0"/>
              <a:t>Building CRUD App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2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Add function “</a:t>
            </a:r>
            <a:r>
              <a:rPr lang="en-US" dirty="0" err="1" smtClean="0"/>
              <a:t>AddMovie</a:t>
            </a:r>
            <a:r>
              <a:rPr lang="en-US" dirty="0" smtClean="0"/>
              <a:t>()” </a:t>
            </a:r>
            <a:r>
              <a:rPr lang="en-US" dirty="0"/>
              <a:t>in file “</a:t>
            </a:r>
            <a:r>
              <a:rPr lang="en-US" dirty="0" smtClean="0"/>
              <a:t>add-</a:t>
            </a:r>
            <a:r>
              <a:rPr lang="en-US" dirty="0" err="1" smtClean="0"/>
              <a:t>movie.ts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962260" cy="4585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3961" y="4906852"/>
            <a:ext cx="2708049" cy="1056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Angular database </a:t>
            </a:r>
            <a:r>
              <a:rPr lang="en-US" dirty="0"/>
              <a:t>module into file “</a:t>
            </a:r>
            <a:r>
              <a:rPr lang="en-US" dirty="0" err="1"/>
              <a:t>app.module.ts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22518"/>
            <a:ext cx="8829668" cy="4519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09415" y="3226426"/>
            <a:ext cx="7885357" cy="341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3635" y="6006116"/>
            <a:ext cx="2851864" cy="265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Angular </a:t>
            </a:r>
            <a:r>
              <a:rPr lang="en-US" dirty="0"/>
              <a:t>database module into file “</a:t>
            </a:r>
            <a:r>
              <a:rPr lang="en-US" dirty="0" smtClean="0"/>
              <a:t>add-</a:t>
            </a:r>
            <a:r>
              <a:rPr lang="en-US" dirty="0" err="1" smtClean="0"/>
              <a:t>movie.ts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3" y="1904999"/>
            <a:ext cx="10942758" cy="4418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6069" y="2943090"/>
            <a:ext cx="8426269" cy="341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4228" y="5143231"/>
            <a:ext cx="3998082" cy="253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2385" y="5581111"/>
            <a:ext cx="4579778" cy="26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84901" y="5340972"/>
            <a:ext cx="3434020" cy="26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process insert </a:t>
            </a:r>
            <a:r>
              <a:rPr lang="en-US" dirty="0" smtClean="0"/>
              <a:t>data (Create operation)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6375041" cy="468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05629" y="3189486"/>
            <a:ext cx="4601244" cy="2824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Angular </a:t>
            </a:r>
            <a:r>
              <a:rPr lang="en-US" dirty="0"/>
              <a:t>database module into file </a:t>
            </a:r>
            <a:r>
              <a:rPr lang="en-US" dirty="0" smtClean="0"/>
              <a:t>“</a:t>
            </a:r>
            <a:r>
              <a:rPr lang="en-US" dirty="0" err="1" smtClean="0"/>
              <a:t>home.ts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12890"/>
            <a:ext cx="9105483" cy="49326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2368" y="2723581"/>
            <a:ext cx="8312397" cy="496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1602" y="4632471"/>
            <a:ext cx="3902007" cy="27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7925" y="4902928"/>
            <a:ext cx="3387145" cy="215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99265" y="5117943"/>
            <a:ext cx="4597759" cy="25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203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list of </a:t>
            </a:r>
            <a:r>
              <a:rPr lang="en-US" dirty="0" smtClean="0"/>
              <a:t>movies in ‘home.html’ </a:t>
            </a:r>
            <a:br>
              <a:rPr lang="en-US" dirty="0" smtClean="0"/>
            </a:br>
            <a:r>
              <a:rPr lang="en-US" dirty="0" smtClean="0"/>
              <a:t>(Read operation)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86071"/>
            <a:ext cx="6860168" cy="499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203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Alert Controller into file “</a:t>
            </a:r>
            <a:r>
              <a:rPr lang="en-US" dirty="0" err="1"/>
              <a:t>home.ts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8" y="1455313"/>
            <a:ext cx="11442539" cy="50356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83358" y="2061527"/>
            <a:ext cx="1429555" cy="224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74429" y="4649273"/>
            <a:ext cx="3028681" cy="309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2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function in ‘</a:t>
            </a:r>
            <a:r>
              <a:rPr lang="en-US" dirty="0" err="1" smtClean="0"/>
              <a:t>home.ts</a:t>
            </a:r>
            <a:r>
              <a:rPr lang="en-US" dirty="0" smtClean="0"/>
              <a:t>’ (Delete operation)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80018"/>
            <a:ext cx="5499279" cy="49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2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function in ‘</a:t>
            </a:r>
            <a:r>
              <a:rPr lang="en-US" dirty="0" err="1" smtClean="0"/>
              <a:t>home.ts</a:t>
            </a:r>
            <a:r>
              <a:rPr lang="en-US" dirty="0" smtClean="0"/>
              <a:t>’ (Update operation)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86929"/>
            <a:ext cx="5525037" cy="49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203"/>
          </a:xfrm>
        </p:spPr>
        <p:txBody>
          <a:bodyPr/>
          <a:lstStyle/>
          <a:p>
            <a:r>
              <a:rPr lang="en-US" dirty="0" smtClean="0"/>
              <a:t>Update function in ‘</a:t>
            </a:r>
            <a:r>
              <a:rPr lang="en-US" dirty="0" err="1" smtClean="0"/>
              <a:t>home.ts</a:t>
            </a:r>
            <a:r>
              <a:rPr lang="en-US" dirty="0" smtClean="0"/>
              <a:t>’ </a:t>
            </a:r>
            <a:r>
              <a:rPr lang="en-US" dirty="0"/>
              <a:t>(cont.)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55313"/>
            <a:ext cx="6151830" cy="5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Operation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r>
              <a:rPr lang="en-US" dirty="0" smtClean="0"/>
              <a:t>FIREBASE</a:t>
            </a:r>
          </a:p>
          <a:p>
            <a:pPr lvl="1"/>
            <a:r>
              <a:rPr lang="en-US" dirty="0"/>
              <a:t>Firebase is mobile and web application development platform.</a:t>
            </a:r>
          </a:p>
          <a:p>
            <a:pPr lvl="1"/>
            <a:r>
              <a:rPr lang="en-US" dirty="0"/>
              <a:t>Real-time database</a:t>
            </a:r>
          </a:p>
          <a:p>
            <a:pPr lvl="1"/>
            <a:r>
              <a:rPr lang="en-US" dirty="0"/>
              <a:t>Firebase Cloud Messaging</a:t>
            </a:r>
          </a:p>
          <a:p>
            <a:pPr lvl="1"/>
            <a:r>
              <a:rPr lang="en-US" dirty="0"/>
              <a:t>Firebase Hosting</a:t>
            </a:r>
          </a:p>
          <a:p>
            <a:pPr lvl="1"/>
            <a:r>
              <a:rPr lang="en-US" dirty="0"/>
              <a:t>Firebase Storage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6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Done 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952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one page to display list of employee </a:t>
            </a:r>
          </a:p>
          <a:p>
            <a:r>
              <a:rPr lang="en-US" dirty="0"/>
              <a:t>Attribute :</a:t>
            </a:r>
          </a:p>
          <a:p>
            <a:pPr marL="514350" indent="-514350">
              <a:buAutoNum type="arabicPeriod"/>
            </a:pPr>
            <a:r>
              <a:rPr lang="en-US" dirty="0"/>
              <a:t>Name</a:t>
            </a:r>
          </a:p>
          <a:p>
            <a:pPr marL="514350" indent="-514350">
              <a:buAutoNum type="arabicPeriod"/>
            </a:pPr>
            <a:r>
              <a:rPr lang="en-US" dirty="0"/>
              <a:t>Email</a:t>
            </a:r>
          </a:p>
          <a:p>
            <a:pPr marL="514350" indent="-514350">
              <a:buAutoNum type="arabicPeriod"/>
            </a:pPr>
            <a:r>
              <a:rPr lang="en-US" dirty="0"/>
              <a:t>HP Number</a:t>
            </a:r>
          </a:p>
          <a:p>
            <a:pPr marL="514350" indent="-514350">
              <a:buAutoNum type="arabicPeriod"/>
            </a:pPr>
            <a:r>
              <a:rPr lang="en-US" dirty="0"/>
              <a:t>Date of birth</a:t>
            </a:r>
          </a:p>
          <a:p>
            <a:pPr marL="514350" indent="-514350">
              <a:buAutoNum type="arabicPeriod"/>
            </a:pPr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2811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Thank You 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842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application</a:t>
            </a:r>
          </a:p>
          <a:p>
            <a:r>
              <a:rPr lang="en-US" dirty="0" smtClean="0"/>
              <a:t>Installing </a:t>
            </a:r>
            <a:r>
              <a:rPr lang="en-US" dirty="0"/>
              <a:t>dependencies </a:t>
            </a:r>
            <a:endParaRPr lang="en-US" dirty="0" smtClean="0"/>
          </a:p>
          <a:p>
            <a:r>
              <a:rPr lang="en-US" dirty="0" smtClean="0"/>
              <a:t>Create database</a:t>
            </a:r>
          </a:p>
          <a:p>
            <a:r>
              <a:rPr lang="en-US" dirty="0" smtClean="0"/>
              <a:t>Setup credential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CREATE?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2" y="1289090"/>
            <a:ext cx="3090929" cy="550262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65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28" y="1262130"/>
            <a:ext cx="3106073" cy="552958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35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4" y="1264555"/>
            <a:ext cx="3065172" cy="545677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75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</TotalTime>
  <Words>330</Words>
  <Application>Microsoft Office PowerPoint</Application>
  <PresentationFormat>Widescreen</PresentationFormat>
  <Paragraphs>89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Century Gothic</vt:lpstr>
      <vt:lpstr>Wingdings 3</vt:lpstr>
      <vt:lpstr>Wisp</vt:lpstr>
      <vt:lpstr>IONIC</vt:lpstr>
      <vt:lpstr>DAY 2</vt:lpstr>
      <vt:lpstr>Outline</vt:lpstr>
      <vt:lpstr>Introduction</vt:lpstr>
      <vt:lpstr>FIREBASE</vt:lpstr>
      <vt:lpstr>WHAT WE WILL CREATE?</vt:lpstr>
      <vt:lpstr>CREATE PROCESS</vt:lpstr>
      <vt:lpstr>READ PROCESS</vt:lpstr>
      <vt:lpstr>UPDATE PROCESS</vt:lpstr>
      <vt:lpstr>DELETE PROCESS</vt:lpstr>
      <vt:lpstr>Create new application</vt:lpstr>
      <vt:lpstr>Installing Dependencies</vt:lpstr>
      <vt:lpstr>Create account Firebase</vt:lpstr>
      <vt:lpstr>Firebase Console</vt:lpstr>
      <vt:lpstr>Create new database</vt:lpstr>
      <vt:lpstr>Setup Firebase Credentials</vt:lpstr>
      <vt:lpstr>Firebase Control Panel</vt:lpstr>
      <vt:lpstr>Firebase Configuration</vt:lpstr>
      <vt:lpstr>Setup credential </vt:lpstr>
      <vt:lpstr>Edit rules</vt:lpstr>
      <vt:lpstr>Change rules</vt:lpstr>
      <vt:lpstr>Setup Firebase Credentials</vt:lpstr>
      <vt:lpstr>Create new file</vt:lpstr>
      <vt:lpstr>Edit file home.html</vt:lpstr>
      <vt:lpstr>Edit file home.ts</vt:lpstr>
      <vt:lpstr>Create folder ‘models’ in folder ‘src’</vt:lpstr>
      <vt:lpstr>Code file add-movie.interface.ts</vt:lpstr>
      <vt:lpstr>Import file “add-movie.interface.ts” into file “add-movie.ts”</vt:lpstr>
      <vt:lpstr>Declare variable for the input field in file “add-movie.html”</vt:lpstr>
      <vt:lpstr>16. Add function “AddMovie()” in file “add-movie.ts”</vt:lpstr>
      <vt:lpstr>Import Angular database module into file “app.module.ts”</vt:lpstr>
      <vt:lpstr>Import Angular database module into file “add-movie.ts”</vt:lpstr>
      <vt:lpstr>Add process insert data (Create operation)</vt:lpstr>
      <vt:lpstr>Import Angular database module into file “home.ts”</vt:lpstr>
      <vt:lpstr>Display list of movies in ‘home.html’  (Read operation)</vt:lpstr>
      <vt:lpstr>Import Alert Controller into file “home.ts”</vt:lpstr>
      <vt:lpstr>Delete function in ‘home.ts’ (Delete operation)</vt:lpstr>
      <vt:lpstr>Update function in ‘home.ts’ (Update operation)</vt:lpstr>
      <vt:lpstr>Update function in ‘home.ts’ (cont.)</vt:lpstr>
      <vt:lpstr>Done !!!</vt:lpstr>
      <vt:lpstr>Exercise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dc:creator>Ayum</dc:creator>
  <cp:lastModifiedBy>Ayum</cp:lastModifiedBy>
  <cp:revision>76</cp:revision>
  <dcterms:created xsi:type="dcterms:W3CDTF">2017-11-20T08:16:34Z</dcterms:created>
  <dcterms:modified xsi:type="dcterms:W3CDTF">2017-11-25T00:05:06Z</dcterms:modified>
</cp:coreProperties>
</file>