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260" r:id="rId4"/>
    <p:sldId id="257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5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7" r:id="rId24"/>
    <p:sldId id="278" r:id="rId25"/>
    <p:sldId id="276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5" r:id="rId38"/>
    <p:sldId id="292" r:id="rId39"/>
    <p:sldId id="293" r:id="rId40"/>
    <p:sldId id="294" r:id="rId41"/>
    <p:sldId id="296" r:id="rId42"/>
    <p:sldId id="301" r:id="rId43"/>
    <p:sldId id="303" r:id="rId44"/>
    <p:sldId id="306" r:id="rId45"/>
    <p:sldId id="304" r:id="rId46"/>
    <p:sldId id="305" r:id="rId47"/>
    <p:sldId id="307" r:id="rId48"/>
    <p:sldId id="308" r:id="rId49"/>
    <p:sldId id="309" r:id="rId50"/>
    <p:sldId id="310" r:id="rId51"/>
    <p:sldId id="311" r:id="rId52"/>
    <p:sldId id="312" r:id="rId53"/>
    <p:sldId id="297" r:id="rId54"/>
    <p:sldId id="298" r:id="rId55"/>
    <p:sldId id="290" r:id="rId56"/>
    <p:sldId id="29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Hybrid Mobile Application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6862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62100"/>
            <a:ext cx="4810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19" y="1542690"/>
            <a:ext cx="4785080" cy="37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566862"/>
            <a:ext cx="4772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First </a:t>
            </a:r>
            <a:r>
              <a:rPr lang="en-US" dirty="0"/>
              <a:t>I</a:t>
            </a:r>
            <a:r>
              <a:rPr lang="en-US" dirty="0" smtClean="0"/>
              <a:t>onic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“ionic” at Documents</a:t>
            </a:r>
          </a:p>
          <a:p>
            <a:r>
              <a:rPr lang="en-US" dirty="0" smtClean="0"/>
              <a:t>Open VSCode</a:t>
            </a:r>
          </a:p>
          <a:p>
            <a:r>
              <a:rPr lang="en-US" dirty="0"/>
              <a:t>Open integrated </a:t>
            </a:r>
            <a:r>
              <a:rPr lang="en-US" dirty="0" smtClean="0"/>
              <a:t>terminal</a:t>
            </a:r>
          </a:p>
          <a:p>
            <a:r>
              <a:rPr lang="en-US" dirty="0"/>
              <a:t>I</a:t>
            </a:r>
            <a:r>
              <a:rPr lang="en-US" dirty="0" smtClean="0"/>
              <a:t>onic installation</a:t>
            </a:r>
          </a:p>
          <a:p>
            <a:r>
              <a:rPr lang="en-US" dirty="0" smtClean="0"/>
              <a:t>Change directory file</a:t>
            </a:r>
          </a:p>
          <a:p>
            <a:r>
              <a:rPr lang="en-US" dirty="0"/>
              <a:t>Ionic </a:t>
            </a:r>
            <a:r>
              <a:rPr lang="en-US" dirty="0" smtClean="0"/>
              <a:t>Template</a:t>
            </a:r>
          </a:p>
          <a:p>
            <a:r>
              <a:rPr lang="en-US" dirty="0"/>
              <a:t>Ionic Build Outline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folder “ionic” at </a:t>
            </a:r>
            <a:r>
              <a:rPr lang="en-US" dirty="0" smtClean="0"/>
              <a:t>Documents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86591"/>
            <a:ext cx="6721981" cy="361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0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VSCode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39926"/>
            <a:ext cx="8450489" cy="45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integrated terminal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21517"/>
            <a:ext cx="8405529" cy="449812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97811" y="5227608"/>
            <a:ext cx="586597" cy="83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497" y="479628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Click here 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01073"/>
            <a:ext cx="8536010" cy="45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installation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59827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 dirty="0" smtClean="0"/>
              <a:t>C:\Users\Username&gt;npm install -g ionic cordova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10092"/>
            <a:ext cx="5895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directory file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52100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 dirty="0" smtClean="0"/>
              <a:t>C:\Users\Username\Documents&gt;cd ionic</a:t>
            </a:r>
            <a:endParaRPr lang="en-MY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89211" y="2731532"/>
            <a:ext cx="49872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C:\Users\Username\Documents\ionic&gt;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560515"/>
            <a:ext cx="5735280" cy="24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Blank App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Tab App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Menu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261" y="3309626"/>
            <a:ext cx="81747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C:\Users\Username\Documents\ionic&gt;ionic start “app-name” tabs --v3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3048260" y="2536947"/>
            <a:ext cx="8390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C:\Users\Username\Documents\ionic&gt;ionic start “app-name” blank  --v3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3048260" y="4082305"/>
            <a:ext cx="88963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C:\Users\Username\Documents\ionic&gt;ionic start “app-name” sidemenu  --v3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92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 App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71455"/>
            <a:ext cx="7581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Run Apps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2235064"/>
            <a:ext cx="64895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C:\Users\Username\Documents\ionic&gt;cd “app-name”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2934460"/>
            <a:ext cx="71796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C:\Users\Username\Documents\ionic\app-name&gt;ionic serve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2592925" y="3633856"/>
            <a:ext cx="73866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C:\Users\Username\Documents\ionic\app-name&gt;ionic serve -l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96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serve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0" y="1589416"/>
            <a:ext cx="8820177" cy="469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serve -l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11" y="1345361"/>
            <a:ext cx="2981325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62" y="1345361"/>
            <a:ext cx="3000375" cy="525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092" y="1345361"/>
            <a:ext cx="300037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Build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Card</a:t>
            </a:r>
            <a:endParaRPr lang="en-US" dirty="0"/>
          </a:p>
          <a:p>
            <a:r>
              <a:rPr lang="en-US" dirty="0" smtClean="0"/>
              <a:t>Header Card</a:t>
            </a:r>
          </a:p>
          <a:p>
            <a:r>
              <a:rPr lang="en-US" dirty="0" smtClean="0"/>
              <a:t>List Card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/>
              <a:t>B</a:t>
            </a:r>
            <a:r>
              <a:rPr lang="en-US" dirty="0" smtClean="0"/>
              <a:t>utton</a:t>
            </a:r>
          </a:p>
          <a:p>
            <a:r>
              <a:rPr lang="en-US" dirty="0" smtClean="0"/>
              <a:t>Add new page</a:t>
            </a:r>
          </a:p>
          <a:p>
            <a:r>
              <a:rPr lang="en-US" dirty="0" smtClean="0"/>
              <a:t>Redirect to new page</a:t>
            </a:r>
          </a:p>
          <a:p>
            <a:r>
              <a:rPr lang="en-US" dirty="0" smtClean="0"/>
              <a:t>View App using ionic </a:t>
            </a:r>
            <a:r>
              <a:rPr lang="en-US" dirty="0" err="1" smtClean="0"/>
              <a:t>DevApp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8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10" y="1619969"/>
            <a:ext cx="2879636" cy="5080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22" y="1619969"/>
            <a:ext cx="5425221" cy="42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72087"/>
            <a:ext cx="2749455" cy="4848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99" y="1672086"/>
            <a:ext cx="5356443" cy="4392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2000" y="3756551"/>
            <a:ext cx="4036475" cy="386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23358"/>
            <a:ext cx="2781034" cy="4908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91" y="1423358"/>
            <a:ext cx="4436466" cy="4908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6295" y="4485737"/>
            <a:ext cx="3579962" cy="1457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Building first ionic application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5570" y="3688660"/>
            <a:ext cx="5069016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https://ionicframework.com/docs/ionicons/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1" y="1559943"/>
            <a:ext cx="2708193" cy="4789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70" y="1559943"/>
            <a:ext cx="8116711" cy="1795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250" y="2237985"/>
            <a:ext cx="4235569" cy="871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50" y="1466491"/>
            <a:ext cx="2787306" cy="4925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25" y="1466490"/>
            <a:ext cx="7097986" cy="3321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4257" y="2117441"/>
            <a:ext cx="3433313" cy="453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6725" y="5000100"/>
            <a:ext cx="7097986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C:\Users\User\Documents\ionic\myFirstApp\src\assets</a:t>
            </a:r>
          </a:p>
        </p:txBody>
      </p:sp>
    </p:spTree>
    <p:extLst>
      <p:ext uri="{BB962C8B-B14F-4D97-AF65-F5344CB8AC3E}">
        <p14:creationId xmlns:p14="http://schemas.microsoft.com/office/powerpoint/2010/main" val="18005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4634" y="3854896"/>
            <a:ext cx="6673970" cy="3693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https://ionicframework.com/docs/components/#buttons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34" y="1526876"/>
            <a:ext cx="7953628" cy="198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5" y="1526876"/>
            <a:ext cx="2702832" cy="4770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2616" y="2292079"/>
            <a:ext cx="6862383" cy="347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609" y="4902655"/>
            <a:ext cx="3347048" cy="523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931" y="1804932"/>
            <a:ext cx="98482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C:\Users\Username\Documents\ionic\myFirstApp&gt;ionic g page &lt;new-name-page&gt;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26224"/>
            <a:ext cx="6440797" cy="2030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35" y="4708435"/>
            <a:ext cx="3559575" cy="15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to New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926" y="2568801"/>
            <a:ext cx="11190239" cy="33855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&lt;button ion-item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(click)="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newPage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latin typeface="Consolas" panose="020B0609020204030204" pitchFamily="49" charset="0"/>
              </a:rPr>
              <a:t>&gt;&lt;ion-icon name='heart' item-start&gt;&lt;/ion-icon&gt;Tabs App&lt;/button&gt;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46" y="3476803"/>
            <a:ext cx="10210800" cy="2095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2925" y="1461125"/>
            <a:ext cx="2543506" cy="439938"/>
          </a:xfrm>
        </p:spPr>
        <p:txBody>
          <a:bodyPr/>
          <a:lstStyle/>
          <a:p>
            <a:r>
              <a:rPr lang="en-US" dirty="0" smtClean="0"/>
              <a:t>Add link 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5296" y="4303027"/>
            <a:ext cx="2097367" cy="337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3605842" y="2907355"/>
            <a:ext cx="918138" cy="1395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0" y="2593045"/>
            <a:ext cx="4693435" cy="381638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92925" y="1547004"/>
            <a:ext cx="3915105" cy="885645"/>
          </a:xfrm>
        </p:spPr>
        <p:txBody>
          <a:bodyPr/>
          <a:lstStyle/>
          <a:p>
            <a:r>
              <a:rPr lang="en-US" dirty="0" smtClean="0"/>
              <a:t>Create function at </a:t>
            </a:r>
            <a:r>
              <a:rPr lang="en-US" dirty="0" err="1" smtClean="0"/>
              <a:t>home.ts</a:t>
            </a:r>
            <a:endParaRPr lang="en-US" dirty="0" smtClean="0"/>
          </a:p>
          <a:p>
            <a:pPr lvl="1"/>
            <a:r>
              <a:rPr lang="en-US" dirty="0" err="1" smtClean="0"/>
              <a:t>newPage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63" y="2593045"/>
            <a:ext cx="5131563" cy="3816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0228" y="5509707"/>
            <a:ext cx="2734572" cy="304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114800" y="5000527"/>
            <a:ext cx="2634822" cy="661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9622" y="4855118"/>
            <a:ext cx="1661134" cy="290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177" y="2480348"/>
            <a:ext cx="1118661" cy="4723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578" y="2469398"/>
            <a:ext cx="1667770" cy="572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to New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92369"/>
            <a:ext cx="2778238" cy="4891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42" y="1492369"/>
            <a:ext cx="2778238" cy="4938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3795" y="5078386"/>
            <a:ext cx="3036498" cy="304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2" idx="2"/>
          </p:cNvCxnSpPr>
          <p:nvPr/>
        </p:nvCxnSpPr>
        <p:spPr>
          <a:xfrm flipH="1" flipV="1">
            <a:off x="1644285" y="4603350"/>
            <a:ext cx="819510" cy="715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859" y="4234018"/>
            <a:ext cx="138885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here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New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47" y="1600199"/>
            <a:ext cx="2700232" cy="4770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613137"/>
            <a:ext cx="2702292" cy="47574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App using ionic </a:t>
            </a:r>
            <a:r>
              <a:rPr lang="en-US" dirty="0" err="1"/>
              <a:t>DevApp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68" y="1577197"/>
            <a:ext cx="2533740" cy="45044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60" y="1577197"/>
            <a:ext cx="2533740" cy="4510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7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</a:t>
            </a:r>
            <a:r>
              <a:rPr lang="en-US" dirty="0" err="1"/>
              <a:t>DevApp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DevApp</a:t>
            </a:r>
            <a:endParaRPr lang="en-US" dirty="0" smtClean="0"/>
          </a:p>
          <a:p>
            <a:r>
              <a:rPr lang="en-US" dirty="0" smtClean="0"/>
              <a:t>Connect with the same network</a:t>
            </a:r>
          </a:p>
          <a:p>
            <a:r>
              <a:rPr lang="en-US" dirty="0" smtClean="0"/>
              <a:t>Run command: </a:t>
            </a:r>
            <a:r>
              <a:rPr lang="en-US" dirty="0" smtClean="0">
                <a:solidFill>
                  <a:srgbClr val="FF0000"/>
                </a:solidFill>
              </a:rPr>
              <a:t>ionic serve</a:t>
            </a:r>
          </a:p>
        </p:txBody>
      </p:sp>
    </p:spTree>
    <p:extLst>
      <p:ext uri="{BB962C8B-B14F-4D97-AF65-F5344CB8AC3E}">
        <p14:creationId xmlns:p14="http://schemas.microsoft.com/office/powerpoint/2010/main" val="11592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Application</a:t>
            </a:r>
          </a:p>
          <a:p>
            <a:r>
              <a:rPr lang="en-US" dirty="0" smtClean="0"/>
              <a:t>What is Apache Cordova</a:t>
            </a:r>
          </a:p>
          <a:p>
            <a:r>
              <a:rPr lang="en-US" dirty="0" smtClean="0"/>
              <a:t>What is Angular JS</a:t>
            </a:r>
          </a:p>
          <a:p>
            <a:r>
              <a:rPr lang="en-US" dirty="0" smtClean="0"/>
              <a:t>What is Ionic</a:t>
            </a:r>
          </a:p>
        </p:txBody>
      </p:sp>
    </p:spTree>
    <p:extLst>
      <p:ext uri="{BB962C8B-B14F-4D97-AF65-F5344CB8AC3E}">
        <p14:creationId xmlns:p14="http://schemas.microsoft.com/office/powerpoint/2010/main" val="30290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DevApp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59787"/>
            <a:ext cx="2609264" cy="4641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67" y="1759786"/>
            <a:ext cx="2609264" cy="46410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DevApp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6656"/>
            <a:ext cx="2609265" cy="46410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57" y="1716655"/>
            <a:ext cx="2609264" cy="46410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App using Ionic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22" y="1430416"/>
            <a:ext cx="2760240" cy="491391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30416"/>
            <a:ext cx="2764079" cy="491391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4056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View – </a:t>
            </a:r>
            <a:r>
              <a:rPr lang="en-US" dirty="0" err="1" smtClean="0"/>
              <a:t>OpenSSH</a:t>
            </a:r>
            <a:r>
              <a:rPr lang="en-US" dirty="0" smtClean="0"/>
              <a:t> Installation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589211" y="1720334"/>
            <a:ext cx="82189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/>
              <a:t>Download </a:t>
            </a:r>
            <a:r>
              <a:rPr lang="en-MY" dirty="0" err="1" smtClean="0"/>
              <a:t>OpenSSH</a:t>
            </a:r>
            <a:r>
              <a:rPr lang="en-MY" dirty="0"/>
              <a:t> - https://www.mls-software.com/opensshd.html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08" y="2868029"/>
            <a:ext cx="4781550" cy="371475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2589211" y="2286600"/>
            <a:ext cx="22445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dirty="0" err="1">
                <a:solidFill>
                  <a:schemeClr val="tx1"/>
                </a:solidFill>
              </a:rPr>
              <a:t>OpenSSH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View – Create IONIC account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92925" y="1388464"/>
            <a:ext cx="4727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https://dashboard.ionicjs.com/signup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02" y="1905000"/>
            <a:ext cx="5364185" cy="47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- ionic </a:t>
            </a:r>
            <a:r>
              <a:rPr lang="en-US" dirty="0"/>
              <a:t>l</a:t>
            </a:r>
            <a:r>
              <a:rPr lang="en-US" dirty="0" smtClean="0"/>
              <a:t>ink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804932"/>
            <a:ext cx="63192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C:\Users\Username\Documents\AppName&gt;ionic link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850010"/>
            <a:ext cx="6374924" cy="2526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07855" y="3862082"/>
            <a:ext cx="1081826" cy="354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2924" y="2327471"/>
            <a:ext cx="63192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Choose “Create a new app”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4770840"/>
            <a:ext cx="2768957" cy="239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– ionic link (cont.)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2924" y="1545260"/>
            <a:ext cx="63192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 smtClean="0"/>
              <a:t>Enter “app-name” (</a:t>
            </a:r>
            <a:r>
              <a:rPr lang="en-MY" dirty="0" err="1" smtClean="0"/>
              <a:t>eg</a:t>
            </a:r>
            <a:r>
              <a:rPr lang="en-MY" dirty="0" smtClean="0"/>
              <a:t>: </a:t>
            </a:r>
            <a:r>
              <a:rPr lang="en-MY" dirty="0" err="1" smtClean="0"/>
              <a:t>myFirstApp</a:t>
            </a:r>
            <a:r>
              <a:rPr lang="en-MY" dirty="0" smtClean="0"/>
              <a:t>)</a:t>
            </a:r>
            <a:endParaRPr lang="en-MY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159359"/>
            <a:ext cx="6319255" cy="33190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78828" y="4250028"/>
            <a:ext cx="1275009" cy="283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View – Login IONIC account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92925" y="1388464"/>
            <a:ext cx="45368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https://dashboard.ionicjs.com/login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" y="2080346"/>
            <a:ext cx="11009004" cy="23628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58342" y="3734873"/>
            <a:ext cx="2781837" cy="566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– </a:t>
            </a:r>
            <a:r>
              <a:rPr lang="en-US" dirty="0" err="1" smtClean="0"/>
              <a:t>git</a:t>
            </a:r>
            <a:r>
              <a:rPr lang="en-US" dirty="0" smtClean="0"/>
              <a:t> add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804932"/>
            <a:ext cx="63192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</a:t>
            </a:r>
            <a:r>
              <a:rPr lang="en-MY" dirty="0" smtClean="0"/>
              <a:t>Users\Username\Documents\AppName&gt;</a:t>
            </a:r>
            <a:r>
              <a:rPr lang="en-US" dirty="0" err="1"/>
              <a:t>git</a:t>
            </a:r>
            <a:r>
              <a:rPr lang="en-US" dirty="0"/>
              <a:t> add *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09489"/>
            <a:ext cx="8016338" cy="3102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0349" y="3631843"/>
            <a:ext cx="1275009" cy="283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– </a:t>
            </a:r>
            <a:r>
              <a:rPr lang="en-US" dirty="0" err="1" smtClean="0"/>
              <a:t>git</a:t>
            </a:r>
            <a:r>
              <a:rPr lang="en-US" dirty="0" smtClean="0"/>
              <a:t> commit –m ‘initial’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804932"/>
            <a:ext cx="77745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</a:t>
            </a:r>
            <a:r>
              <a:rPr lang="en-MY" dirty="0" smtClean="0"/>
              <a:t>Users\Username\Documents\AppName&gt;</a:t>
            </a:r>
            <a:r>
              <a:rPr lang="en-US" dirty="0" err="1"/>
              <a:t>git</a:t>
            </a:r>
            <a:r>
              <a:rPr lang="en-US" dirty="0"/>
              <a:t> commit –m ‘initial’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83732"/>
            <a:ext cx="7890478" cy="31862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96260" y="3593207"/>
            <a:ext cx="2575775" cy="347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pPr lvl="1"/>
            <a:r>
              <a:rPr lang="en-US" dirty="0" smtClean="0"/>
              <a:t>IOS, Android &amp; Windows</a:t>
            </a:r>
          </a:p>
          <a:p>
            <a:r>
              <a:rPr lang="en-US" dirty="0" smtClean="0"/>
              <a:t>HTML5, CSS3 &amp; JS</a:t>
            </a:r>
          </a:p>
          <a:p>
            <a:r>
              <a:rPr lang="en-US" dirty="0" smtClean="0"/>
              <a:t>Limited performance</a:t>
            </a:r>
          </a:p>
          <a:p>
            <a:r>
              <a:rPr lang="en-US" dirty="0" smtClean="0"/>
              <a:t>Quick Development</a:t>
            </a:r>
          </a:p>
          <a:p>
            <a:r>
              <a:rPr lang="en-US" dirty="0" smtClean="0"/>
              <a:t>Direct access to native APIs with Cordova 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– </a:t>
            </a:r>
            <a:r>
              <a:rPr lang="en-US" dirty="0" err="1" smtClean="0"/>
              <a:t>git</a:t>
            </a:r>
            <a:r>
              <a:rPr lang="en-US" dirty="0" smtClean="0"/>
              <a:t> push ionic 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804932"/>
            <a:ext cx="7748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</a:t>
            </a:r>
            <a:r>
              <a:rPr lang="en-MY" dirty="0" smtClean="0"/>
              <a:t>Users\Username\Documents\AppName&gt;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ionic master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11223"/>
            <a:ext cx="9190116" cy="3259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2620" y="2738092"/>
            <a:ext cx="2575775" cy="347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9714452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Ionic View – View App @ IONIC 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32" y="2121995"/>
            <a:ext cx="9810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42" y="1500112"/>
            <a:ext cx="2857705" cy="5087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84" y="1500112"/>
            <a:ext cx="2859109" cy="50899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45192" y="3485072"/>
            <a:ext cx="1293963" cy="621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Done 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3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static page for your cv / resume profile</a:t>
            </a:r>
          </a:p>
          <a:p>
            <a:r>
              <a:rPr lang="en-US" dirty="0" smtClean="0"/>
              <a:t>Template: blank page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Bio: name, email, contact number, social link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Career Profile</a:t>
            </a:r>
          </a:p>
          <a:p>
            <a:pPr lvl="1"/>
            <a:r>
              <a:rPr lang="en-US" dirty="0" smtClean="0"/>
              <a:t>Experiences</a:t>
            </a:r>
          </a:p>
          <a:p>
            <a:pPr lvl="1"/>
            <a:r>
              <a:rPr lang="en-US" dirty="0" smtClean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7094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https://ionicframework.com/docs</a:t>
            </a:r>
            <a:r>
              <a:rPr lang="en-US" dirty="0" smtClean="0"/>
              <a:t>/</a:t>
            </a:r>
          </a:p>
          <a:p>
            <a:r>
              <a:rPr lang="en-US" dirty="0"/>
              <a:t>https://cordova.apache.org</a:t>
            </a:r>
            <a:r>
              <a:rPr lang="en-US" dirty="0" smtClean="0"/>
              <a:t>/</a:t>
            </a:r>
          </a:p>
          <a:p>
            <a:r>
              <a:rPr lang="en-US" dirty="0"/>
              <a:t>https://angularjs.org/ </a:t>
            </a:r>
            <a:endParaRPr lang="en-US" dirty="0" smtClean="0"/>
          </a:p>
          <a:p>
            <a:r>
              <a:rPr lang="en-US" dirty="0"/>
              <a:t>https://ionicframework.com/</a:t>
            </a:r>
          </a:p>
          <a:p>
            <a:r>
              <a:rPr lang="en-US" dirty="0"/>
              <a:t>https://market.ionic.io/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 You 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508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Cordova is a platform for building native mobile application using HTML, CSS &amp; JavaScript</a:t>
            </a:r>
          </a:p>
          <a:p>
            <a:r>
              <a:rPr lang="en-US" dirty="0"/>
              <a:t>https://cordova.apache.org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JS is a structural framework for dynamic web application</a:t>
            </a:r>
          </a:p>
          <a:p>
            <a:r>
              <a:rPr lang="en-US" dirty="0"/>
              <a:t>https://angularjs.org/ </a:t>
            </a:r>
          </a:p>
        </p:txBody>
      </p:sp>
    </p:spTree>
    <p:extLst>
      <p:ext uri="{BB962C8B-B14F-4D97-AF65-F5344CB8AC3E}">
        <p14:creationId xmlns:p14="http://schemas.microsoft.com/office/powerpoint/2010/main" val="17638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framework for developing hybrid mobile application with Angular JS, Sass &amp; Cordova</a:t>
            </a:r>
          </a:p>
          <a:p>
            <a:r>
              <a:rPr lang="en-US" dirty="0"/>
              <a:t>https://ionicframework.com/</a:t>
            </a:r>
          </a:p>
        </p:txBody>
      </p:sp>
    </p:spTree>
    <p:extLst>
      <p:ext uri="{BB962C8B-B14F-4D97-AF65-F5344CB8AC3E}">
        <p14:creationId xmlns:p14="http://schemas.microsoft.com/office/powerpoint/2010/main" val="25632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Git</a:t>
            </a:r>
            <a:r>
              <a:rPr lang="en-US" dirty="0"/>
              <a:t> </a:t>
            </a:r>
            <a:r>
              <a:rPr lang="en-US" dirty="0" smtClean="0"/>
              <a:t>- https://git-scm.com/downloads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2410</TotalTime>
  <Words>576</Words>
  <Application>Microsoft Office PowerPoint</Application>
  <PresentationFormat>Widescreen</PresentationFormat>
  <Paragraphs>148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Century Gothic</vt:lpstr>
      <vt:lpstr>Consolas</vt:lpstr>
      <vt:lpstr>Wingdings 3</vt:lpstr>
      <vt:lpstr>Wisp</vt:lpstr>
      <vt:lpstr>IONIC</vt:lpstr>
      <vt:lpstr>DAY 1</vt:lpstr>
      <vt:lpstr>Outline</vt:lpstr>
      <vt:lpstr>Introduction</vt:lpstr>
      <vt:lpstr>Hybrid Application</vt:lpstr>
      <vt:lpstr>What is Apache Cordova</vt:lpstr>
      <vt:lpstr>What is Angular JS</vt:lpstr>
      <vt:lpstr>What is Ionic</vt:lpstr>
      <vt:lpstr>Installation</vt:lpstr>
      <vt:lpstr>Node.js</vt:lpstr>
      <vt:lpstr>Visual Studio Code</vt:lpstr>
      <vt:lpstr>Android Studio</vt:lpstr>
      <vt:lpstr>Git</vt:lpstr>
      <vt:lpstr>Building First Ionic Application</vt:lpstr>
      <vt:lpstr>Create folder “ionic” at Documents </vt:lpstr>
      <vt:lpstr>Open VSCode </vt:lpstr>
      <vt:lpstr>Open integrated terminal </vt:lpstr>
      <vt:lpstr>Integrated Terminal</vt:lpstr>
      <vt:lpstr>Ionic installation </vt:lpstr>
      <vt:lpstr>Change directory file </vt:lpstr>
      <vt:lpstr>Ionic Template</vt:lpstr>
      <vt:lpstr>Blank App Template</vt:lpstr>
      <vt:lpstr>Start Run Apps</vt:lpstr>
      <vt:lpstr>Ionic serve</vt:lpstr>
      <vt:lpstr>Ionic serve -l</vt:lpstr>
      <vt:lpstr>Ionic Build Outline</vt:lpstr>
      <vt:lpstr>Basic Card</vt:lpstr>
      <vt:lpstr>Header Card</vt:lpstr>
      <vt:lpstr>List Card</vt:lpstr>
      <vt:lpstr>Icon</vt:lpstr>
      <vt:lpstr>Image</vt:lpstr>
      <vt:lpstr>Button</vt:lpstr>
      <vt:lpstr>Add New Page</vt:lpstr>
      <vt:lpstr>Redirect to New Page</vt:lpstr>
      <vt:lpstr>Redirect to New Page</vt:lpstr>
      <vt:lpstr>Redirect to New Page</vt:lpstr>
      <vt:lpstr>Edit New Page</vt:lpstr>
      <vt:lpstr>View App using ionic DevApp </vt:lpstr>
      <vt:lpstr>Ionic DevApp </vt:lpstr>
      <vt:lpstr>Ionic DevApp</vt:lpstr>
      <vt:lpstr>Ionic DevApp</vt:lpstr>
      <vt:lpstr>View App using Ionic View</vt:lpstr>
      <vt:lpstr>Ionic View – OpenSSH Installation </vt:lpstr>
      <vt:lpstr>Ionic View – Create IONIC account </vt:lpstr>
      <vt:lpstr>Command Line - ionic link</vt:lpstr>
      <vt:lpstr>Command Line – ionic link (cont.)</vt:lpstr>
      <vt:lpstr>Ionic View – Login IONIC account </vt:lpstr>
      <vt:lpstr>Command Line – git add *</vt:lpstr>
      <vt:lpstr>Command Line – git commit –m ‘initial’</vt:lpstr>
      <vt:lpstr>Command Line – git push ionic master</vt:lpstr>
      <vt:lpstr>Ionic View – View App @ IONIC Dashboard</vt:lpstr>
      <vt:lpstr>Ionic View</vt:lpstr>
      <vt:lpstr>Done !!!</vt:lpstr>
      <vt:lpstr>Exercise</vt:lpstr>
      <vt:lpstr>References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dc:creator>Ayum</dc:creator>
  <cp:lastModifiedBy>Ashraf Jefrizin</cp:lastModifiedBy>
  <cp:revision>133</cp:revision>
  <dcterms:created xsi:type="dcterms:W3CDTF">2017-10-12T19:24:23Z</dcterms:created>
  <dcterms:modified xsi:type="dcterms:W3CDTF">2017-11-24T13:05:36Z</dcterms:modified>
</cp:coreProperties>
</file>