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2"/>
  </p:notesMasterIdLst>
  <p:sldIdLst>
    <p:sldId id="256" r:id="rId2"/>
    <p:sldId id="257" r:id="rId3"/>
    <p:sldId id="258" r:id="rId4"/>
    <p:sldId id="268" r:id="rId5"/>
    <p:sldId id="259" r:id="rId6"/>
    <p:sldId id="303" r:id="rId7"/>
    <p:sldId id="304" r:id="rId8"/>
    <p:sldId id="305" r:id="rId9"/>
    <p:sldId id="269" r:id="rId10"/>
    <p:sldId id="265" r:id="rId11"/>
  </p:sldIdLst>
  <p:sldSz cx="9144000" cy="5143500" type="screen16x9"/>
  <p:notesSz cx="6858000" cy="9144000"/>
  <p:embeddedFontLst>
    <p:embeddedFont>
      <p:font typeface="Josefin Sans" pitchFamily="2" charset="0"/>
      <p:regular r:id="rId13"/>
      <p:bold r:id="rId14"/>
      <p:italic r:id="rId15"/>
      <p:boldItalic r:id="rId16"/>
    </p:embeddedFont>
    <p:embeddedFont>
      <p:font typeface="Poppins Medium" panose="00000600000000000000" pitchFamily="2" charset="0"/>
      <p:regular r:id="rId17"/>
      <p:bold r:id="rId18"/>
      <p:italic r:id="rId19"/>
      <p:boldItalic r:id="rId20"/>
    </p:embeddedFont>
    <p:embeddedFont>
      <p:font typeface="Reem Kufi" pitchFamily="2"/>
      <p:regular r:id="rId21"/>
      <p:bold r:id="rId22"/>
    </p:embeddedFont>
    <p:embeddedFont>
      <p:font typeface="Source Sans Pro" panose="020B0503030403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A38E42-848C-46A1-AB82-0257DF84A7D0}">
  <a:tblStyle styleId="{B0A38E42-848C-46A1-AB82-0257DF84A7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855186e73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855186e7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a8bd89ab15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a8bd89ab15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85af3b32c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85af3b32c2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7837852887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7837852887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9ff61f9c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9ff61f9c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6935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6314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504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9ff61f9cc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9ff61f9cc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6"/>
            </a:gs>
            <a:gs pos="100000">
              <a:schemeClr val="lt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0" y="542925"/>
            <a:ext cx="9144000" cy="1540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5200"/>
              <a:buFont typeface="Josefin Sans"/>
              <a:buNone/>
              <a:defRPr sz="4800" b="1">
                <a:solidFill>
                  <a:schemeClr val="dk2"/>
                </a:solidFill>
                <a:latin typeface="Josefin Sans"/>
                <a:ea typeface="Josefin Sans"/>
                <a:cs typeface="Josefin Sans"/>
                <a:sym typeface="Josefin Sans"/>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1984500" y="2207030"/>
            <a:ext cx="5175000" cy="2679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Font typeface="Source Sans Pro"/>
              <a:buNone/>
              <a:defRPr sz="1600">
                <a:solidFill>
                  <a:schemeClr val="accen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rot="-5400000">
            <a:off x="506066" y="3869829"/>
            <a:ext cx="771560" cy="1783691"/>
            <a:chOff x="-1" y="9"/>
            <a:chExt cx="959532" cy="2174968"/>
          </a:xfrm>
        </p:grpSpPr>
        <p:sp>
          <p:nvSpPr>
            <p:cNvPr id="12" name="Google Shape;12;p2"/>
            <p:cNvSpPr/>
            <p:nvPr/>
          </p:nvSpPr>
          <p:spPr>
            <a:xfrm rot="-5400000">
              <a:off x="83754" y="1639910"/>
              <a:ext cx="465590" cy="604544"/>
            </a:xfrm>
            <a:custGeom>
              <a:avLst/>
              <a:gdLst/>
              <a:ahLst/>
              <a:cxnLst/>
              <a:rect l="l" t="t" r="r" b="b"/>
              <a:pathLst>
                <a:path w="7539" h="9789" fill="none" extrusionOk="0">
                  <a:moveTo>
                    <a:pt x="0" y="1"/>
                  </a:moveTo>
                  <a:lnTo>
                    <a:pt x="7538" y="5624"/>
                  </a:lnTo>
                  <a:lnTo>
                    <a:pt x="973" y="9788"/>
                  </a:lnTo>
                  <a:close/>
                </a:path>
              </a:pathLst>
            </a:custGeom>
            <a:solidFill>
              <a:srgbClr val="520F66"/>
            </a:solidFill>
            <a:ln w="38100" cap="flat" cmpd="sng">
              <a:solidFill>
                <a:srgbClr val="FF9EE1"/>
              </a:solidFill>
              <a:prstDash val="solid"/>
              <a:miter lim="30395"/>
              <a:headEnd type="none" w="sm" len="sm"/>
              <a:tailEnd type="none" w="sm" len="sm"/>
            </a:ln>
            <a:effectLst>
              <a:outerShdw blurRad="171450" dist="19050" dir="5400000" algn="bl" rotWithShape="0">
                <a:srgbClr val="FF9EE1">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981" y="635821"/>
              <a:ext cx="537652" cy="535687"/>
            </a:xfrm>
            <a:custGeom>
              <a:avLst/>
              <a:gdLst/>
              <a:ahLst/>
              <a:cxnLst/>
              <a:rect l="l" t="t" r="r" b="b"/>
              <a:pathLst>
                <a:path w="8390" h="8359" fill="none" extrusionOk="0">
                  <a:moveTo>
                    <a:pt x="8389" y="4195"/>
                  </a:moveTo>
                  <a:cubicBezTo>
                    <a:pt x="8389" y="6505"/>
                    <a:pt x="6505" y="8359"/>
                    <a:pt x="4195" y="8359"/>
                  </a:cubicBezTo>
                  <a:cubicBezTo>
                    <a:pt x="1885" y="8359"/>
                    <a:pt x="0" y="6505"/>
                    <a:pt x="0" y="4195"/>
                  </a:cubicBezTo>
                  <a:cubicBezTo>
                    <a:pt x="0" y="1885"/>
                    <a:pt x="1885" y="0"/>
                    <a:pt x="4195" y="0"/>
                  </a:cubicBezTo>
                  <a:cubicBezTo>
                    <a:pt x="6505" y="0"/>
                    <a:pt x="8389" y="1885"/>
                    <a:pt x="8389" y="4195"/>
                  </a:cubicBezTo>
                  <a:close/>
                </a:path>
              </a:pathLst>
            </a:custGeom>
            <a:solidFill>
              <a:srgbClr val="520F66"/>
            </a:solidFill>
            <a:ln w="38100" cap="flat" cmpd="sng">
              <a:solidFill>
                <a:srgbClr val="FF9EE1"/>
              </a:solidFill>
              <a:prstDash val="solid"/>
              <a:miter lim="30395"/>
              <a:headEnd type="none" w="sm" len="sm"/>
              <a:tailEnd type="none" w="sm" len="sm"/>
            </a:ln>
            <a:effectLst>
              <a:outerShdw blurRad="171450" dist="19050" dir="5400000" algn="bl" rotWithShape="0">
                <a:srgbClr val="FF9EE1">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rot="-5400000">
              <a:off x="23282" y="-23273"/>
              <a:ext cx="912967" cy="959532"/>
              <a:chOff x="255025" y="5271200"/>
              <a:chExt cx="268275" cy="281950"/>
            </a:xfrm>
          </p:grpSpPr>
          <p:sp>
            <p:nvSpPr>
              <p:cNvPr id="15" name="Google Shape;15;p2"/>
              <p:cNvSpPr/>
              <p:nvPr/>
            </p:nvSpPr>
            <p:spPr>
              <a:xfrm>
                <a:off x="384975" y="5271200"/>
                <a:ext cx="138325" cy="210525"/>
              </a:xfrm>
              <a:custGeom>
                <a:avLst/>
                <a:gdLst/>
                <a:ahLst/>
                <a:cxnLst/>
                <a:rect l="l" t="t" r="r" b="b"/>
                <a:pathLst>
                  <a:path w="5533" h="8421" fill="none" extrusionOk="0">
                    <a:moveTo>
                      <a:pt x="4833" y="2493"/>
                    </a:moveTo>
                    <a:lnTo>
                      <a:pt x="5532" y="8420"/>
                    </a:lnTo>
                    <a:lnTo>
                      <a:pt x="730" y="5928"/>
                    </a:lnTo>
                    <a:lnTo>
                      <a:pt x="0" y="1"/>
                    </a:lnTo>
                    <a:close/>
                  </a:path>
                </a:pathLst>
              </a:custGeom>
              <a:solidFill>
                <a:srgbClr val="520F66"/>
              </a:solidFill>
              <a:ln w="38100" cap="rnd" cmpd="sng">
                <a:solidFill>
                  <a:srgbClr val="86F4FF"/>
                </a:solidFill>
                <a:prstDash val="solid"/>
                <a:round/>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71750" y="5419375"/>
                <a:ext cx="251550" cy="133775"/>
              </a:xfrm>
              <a:custGeom>
                <a:avLst/>
                <a:gdLst/>
                <a:ahLst/>
                <a:cxnLst/>
                <a:rect l="l" t="t" r="r" b="b"/>
                <a:pathLst>
                  <a:path w="10062" h="5351" fill="none" extrusionOk="0">
                    <a:moveTo>
                      <a:pt x="4803" y="5350"/>
                    </a:moveTo>
                    <a:lnTo>
                      <a:pt x="10061" y="2493"/>
                    </a:lnTo>
                    <a:lnTo>
                      <a:pt x="5259" y="1"/>
                    </a:lnTo>
                    <a:lnTo>
                      <a:pt x="1" y="2858"/>
                    </a:lnTo>
                    <a:close/>
                  </a:path>
                </a:pathLst>
              </a:custGeom>
              <a:solidFill>
                <a:srgbClr val="520F66"/>
              </a:solidFill>
              <a:ln w="38100" cap="rnd" cmpd="sng">
                <a:solidFill>
                  <a:srgbClr val="86F4FF"/>
                </a:solidFill>
                <a:prstDash val="solid"/>
                <a:round/>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025" y="5271200"/>
                <a:ext cx="129975" cy="219625"/>
              </a:xfrm>
              <a:custGeom>
                <a:avLst/>
                <a:gdLst/>
                <a:ahLst/>
                <a:cxnLst/>
                <a:rect l="l" t="t" r="r" b="b"/>
                <a:pathLst>
                  <a:path w="5199" h="8785" fill="none" extrusionOk="0">
                    <a:moveTo>
                      <a:pt x="670" y="8785"/>
                    </a:moveTo>
                    <a:lnTo>
                      <a:pt x="1" y="2645"/>
                    </a:lnTo>
                    <a:lnTo>
                      <a:pt x="5198" y="1"/>
                    </a:lnTo>
                  </a:path>
                </a:pathLst>
              </a:custGeom>
              <a:solidFill>
                <a:srgbClr val="520F66"/>
              </a:solidFill>
              <a:ln w="38100" cap="rnd" cmpd="sng">
                <a:solidFill>
                  <a:srgbClr val="86F4FF"/>
                </a:solidFill>
                <a:prstDash val="solid"/>
                <a:round/>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rot="-5400000">
              <a:off x="8" y="1172512"/>
              <a:ext cx="604604" cy="604604"/>
              <a:chOff x="7586375" y="370400"/>
              <a:chExt cx="611700" cy="611700"/>
            </a:xfrm>
          </p:grpSpPr>
          <p:sp>
            <p:nvSpPr>
              <p:cNvPr id="19" name="Google Shape;19;p2"/>
              <p:cNvSpPr/>
              <p:nvPr/>
            </p:nvSpPr>
            <p:spPr>
              <a:xfrm>
                <a:off x="7586375" y="621408"/>
                <a:ext cx="203377" cy="35418"/>
              </a:xfrm>
              <a:custGeom>
                <a:avLst/>
                <a:gdLst/>
                <a:ahLst/>
                <a:cxnLst/>
                <a:rect l="l" t="t" r="r" b="b"/>
                <a:pathLst>
                  <a:path w="3497" h="609" fill="none" extrusionOk="0">
                    <a:moveTo>
                      <a:pt x="1" y="1"/>
                    </a:moveTo>
                    <a:lnTo>
                      <a:pt x="3496" y="609"/>
                    </a:lnTo>
                  </a:path>
                </a:pathLst>
              </a:custGeom>
              <a:noFill/>
              <a:ln w="38100" cap="rnd" cmpd="sng">
                <a:solidFill>
                  <a:srgbClr val="86F4FF"/>
                </a:solidFill>
                <a:prstDash val="solid"/>
                <a:miter lim="30395"/>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4757" y="693930"/>
                <a:ext cx="203319" cy="37163"/>
              </a:xfrm>
              <a:custGeom>
                <a:avLst/>
                <a:gdLst/>
                <a:ahLst/>
                <a:cxnLst/>
                <a:rect l="l" t="t" r="r" b="b"/>
                <a:pathLst>
                  <a:path w="3496" h="639" fill="none" extrusionOk="0">
                    <a:moveTo>
                      <a:pt x="0" y="0"/>
                    </a:moveTo>
                    <a:lnTo>
                      <a:pt x="3496" y="638"/>
                    </a:lnTo>
                  </a:path>
                </a:pathLst>
              </a:custGeom>
              <a:noFill/>
              <a:ln w="38100" cap="rnd" cmpd="sng">
                <a:solidFill>
                  <a:srgbClr val="86F4FF"/>
                </a:solidFill>
                <a:prstDash val="solid"/>
                <a:miter lim="30395"/>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837441" y="778723"/>
                <a:ext cx="37163" cy="203377"/>
              </a:xfrm>
              <a:custGeom>
                <a:avLst/>
                <a:gdLst/>
                <a:ahLst/>
                <a:cxnLst/>
                <a:rect l="l" t="t" r="r" b="b"/>
                <a:pathLst>
                  <a:path w="639" h="3497" fill="none" extrusionOk="0">
                    <a:moveTo>
                      <a:pt x="0" y="3496"/>
                    </a:moveTo>
                    <a:lnTo>
                      <a:pt x="638" y="1"/>
                    </a:lnTo>
                  </a:path>
                </a:pathLst>
              </a:custGeom>
              <a:noFill/>
              <a:ln w="38100" cap="rnd" cmpd="sng">
                <a:solidFill>
                  <a:srgbClr val="86F4FF"/>
                </a:solidFill>
                <a:prstDash val="solid"/>
                <a:miter lim="30395"/>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909905" y="370400"/>
                <a:ext cx="37163" cy="203377"/>
              </a:xfrm>
              <a:custGeom>
                <a:avLst/>
                <a:gdLst/>
                <a:ahLst/>
                <a:cxnLst/>
                <a:rect l="l" t="t" r="r" b="b"/>
                <a:pathLst>
                  <a:path w="639" h="3497" fill="none" extrusionOk="0">
                    <a:moveTo>
                      <a:pt x="0" y="3496"/>
                    </a:moveTo>
                    <a:lnTo>
                      <a:pt x="639" y="1"/>
                    </a:lnTo>
                  </a:path>
                </a:pathLst>
              </a:custGeom>
              <a:noFill/>
              <a:ln w="38100" cap="rnd" cmpd="sng">
                <a:solidFill>
                  <a:srgbClr val="86F4FF"/>
                </a:solidFill>
                <a:prstDash val="solid"/>
                <a:miter lim="30395"/>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 name="Google Shape;23;p2"/>
          <p:cNvGrpSpPr/>
          <p:nvPr/>
        </p:nvGrpSpPr>
        <p:grpSpPr>
          <a:xfrm rot="5400000" flipH="1">
            <a:off x="7864616" y="3869829"/>
            <a:ext cx="771560" cy="1783691"/>
            <a:chOff x="-1" y="9"/>
            <a:chExt cx="959532" cy="2174968"/>
          </a:xfrm>
        </p:grpSpPr>
        <p:sp>
          <p:nvSpPr>
            <p:cNvPr id="24" name="Google Shape;24;p2"/>
            <p:cNvSpPr/>
            <p:nvPr/>
          </p:nvSpPr>
          <p:spPr>
            <a:xfrm rot="-5400000">
              <a:off x="83754" y="1639910"/>
              <a:ext cx="465590" cy="604544"/>
            </a:xfrm>
            <a:custGeom>
              <a:avLst/>
              <a:gdLst/>
              <a:ahLst/>
              <a:cxnLst/>
              <a:rect l="l" t="t" r="r" b="b"/>
              <a:pathLst>
                <a:path w="7539" h="9789" fill="none" extrusionOk="0">
                  <a:moveTo>
                    <a:pt x="0" y="1"/>
                  </a:moveTo>
                  <a:lnTo>
                    <a:pt x="7538" y="5624"/>
                  </a:lnTo>
                  <a:lnTo>
                    <a:pt x="973" y="9788"/>
                  </a:lnTo>
                  <a:close/>
                </a:path>
              </a:pathLst>
            </a:custGeom>
            <a:solidFill>
              <a:srgbClr val="520F66"/>
            </a:solidFill>
            <a:ln w="38100" cap="flat" cmpd="sng">
              <a:solidFill>
                <a:srgbClr val="FF9EE1"/>
              </a:solidFill>
              <a:prstDash val="solid"/>
              <a:miter lim="30395"/>
              <a:headEnd type="none" w="sm" len="sm"/>
              <a:tailEnd type="none" w="sm" len="sm"/>
            </a:ln>
            <a:effectLst>
              <a:outerShdw blurRad="171450" dist="19050" dir="5400000" algn="bl" rotWithShape="0">
                <a:srgbClr val="FF9EE1">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981" y="635821"/>
              <a:ext cx="537652" cy="535687"/>
            </a:xfrm>
            <a:custGeom>
              <a:avLst/>
              <a:gdLst/>
              <a:ahLst/>
              <a:cxnLst/>
              <a:rect l="l" t="t" r="r" b="b"/>
              <a:pathLst>
                <a:path w="8390" h="8359" fill="none" extrusionOk="0">
                  <a:moveTo>
                    <a:pt x="8389" y="4195"/>
                  </a:moveTo>
                  <a:cubicBezTo>
                    <a:pt x="8389" y="6505"/>
                    <a:pt x="6505" y="8359"/>
                    <a:pt x="4195" y="8359"/>
                  </a:cubicBezTo>
                  <a:cubicBezTo>
                    <a:pt x="1885" y="8359"/>
                    <a:pt x="0" y="6505"/>
                    <a:pt x="0" y="4195"/>
                  </a:cubicBezTo>
                  <a:cubicBezTo>
                    <a:pt x="0" y="1885"/>
                    <a:pt x="1885" y="0"/>
                    <a:pt x="4195" y="0"/>
                  </a:cubicBezTo>
                  <a:cubicBezTo>
                    <a:pt x="6505" y="0"/>
                    <a:pt x="8389" y="1885"/>
                    <a:pt x="8389" y="4195"/>
                  </a:cubicBezTo>
                  <a:close/>
                </a:path>
              </a:pathLst>
            </a:custGeom>
            <a:solidFill>
              <a:srgbClr val="520F66"/>
            </a:solidFill>
            <a:ln w="38100" cap="flat" cmpd="sng">
              <a:solidFill>
                <a:srgbClr val="FF9EE1"/>
              </a:solidFill>
              <a:prstDash val="solid"/>
              <a:miter lim="30395"/>
              <a:headEnd type="none" w="sm" len="sm"/>
              <a:tailEnd type="none" w="sm" len="sm"/>
            </a:ln>
            <a:effectLst>
              <a:outerShdw blurRad="171450" dist="19050" dir="5400000" algn="bl" rotWithShape="0">
                <a:srgbClr val="FF9EE1">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rot="-5400000">
              <a:off x="23282" y="-23273"/>
              <a:ext cx="912967" cy="959532"/>
              <a:chOff x="255025" y="5271200"/>
              <a:chExt cx="268275" cy="281950"/>
            </a:xfrm>
          </p:grpSpPr>
          <p:sp>
            <p:nvSpPr>
              <p:cNvPr id="27" name="Google Shape;27;p2"/>
              <p:cNvSpPr/>
              <p:nvPr/>
            </p:nvSpPr>
            <p:spPr>
              <a:xfrm>
                <a:off x="384975" y="5271200"/>
                <a:ext cx="138325" cy="210525"/>
              </a:xfrm>
              <a:custGeom>
                <a:avLst/>
                <a:gdLst/>
                <a:ahLst/>
                <a:cxnLst/>
                <a:rect l="l" t="t" r="r" b="b"/>
                <a:pathLst>
                  <a:path w="5533" h="8421" fill="none" extrusionOk="0">
                    <a:moveTo>
                      <a:pt x="4833" y="2493"/>
                    </a:moveTo>
                    <a:lnTo>
                      <a:pt x="5532" y="8420"/>
                    </a:lnTo>
                    <a:lnTo>
                      <a:pt x="730" y="5928"/>
                    </a:lnTo>
                    <a:lnTo>
                      <a:pt x="0" y="1"/>
                    </a:lnTo>
                    <a:close/>
                  </a:path>
                </a:pathLst>
              </a:custGeom>
              <a:solidFill>
                <a:srgbClr val="520F66"/>
              </a:solidFill>
              <a:ln w="38100" cap="rnd" cmpd="sng">
                <a:solidFill>
                  <a:srgbClr val="86F4FF"/>
                </a:solidFill>
                <a:prstDash val="solid"/>
                <a:round/>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71750" y="5419375"/>
                <a:ext cx="251550" cy="133775"/>
              </a:xfrm>
              <a:custGeom>
                <a:avLst/>
                <a:gdLst/>
                <a:ahLst/>
                <a:cxnLst/>
                <a:rect l="l" t="t" r="r" b="b"/>
                <a:pathLst>
                  <a:path w="10062" h="5351" fill="none" extrusionOk="0">
                    <a:moveTo>
                      <a:pt x="4803" y="5350"/>
                    </a:moveTo>
                    <a:lnTo>
                      <a:pt x="10061" y="2493"/>
                    </a:lnTo>
                    <a:lnTo>
                      <a:pt x="5259" y="1"/>
                    </a:lnTo>
                    <a:lnTo>
                      <a:pt x="1" y="2858"/>
                    </a:lnTo>
                    <a:close/>
                  </a:path>
                </a:pathLst>
              </a:custGeom>
              <a:solidFill>
                <a:srgbClr val="520F66"/>
              </a:solidFill>
              <a:ln w="38100" cap="rnd" cmpd="sng">
                <a:solidFill>
                  <a:srgbClr val="86F4FF"/>
                </a:solidFill>
                <a:prstDash val="solid"/>
                <a:round/>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55025" y="5271200"/>
                <a:ext cx="129975" cy="219625"/>
              </a:xfrm>
              <a:custGeom>
                <a:avLst/>
                <a:gdLst/>
                <a:ahLst/>
                <a:cxnLst/>
                <a:rect l="l" t="t" r="r" b="b"/>
                <a:pathLst>
                  <a:path w="5199" h="8785" fill="none" extrusionOk="0">
                    <a:moveTo>
                      <a:pt x="670" y="8785"/>
                    </a:moveTo>
                    <a:lnTo>
                      <a:pt x="1" y="2645"/>
                    </a:lnTo>
                    <a:lnTo>
                      <a:pt x="5198" y="1"/>
                    </a:lnTo>
                  </a:path>
                </a:pathLst>
              </a:custGeom>
              <a:solidFill>
                <a:srgbClr val="520F66"/>
              </a:solidFill>
              <a:ln w="38100" cap="rnd" cmpd="sng">
                <a:solidFill>
                  <a:srgbClr val="86F4FF"/>
                </a:solidFill>
                <a:prstDash val="solid"/>
                <a:round/>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rot="-5400000">
              <a:off x="8" y="1172512"/>
              <a:ext cx="604604" cy="604604"/>
              <a:chOff x="7586375" y="370400"/>
              <a:chExt cx="611700" cy="611700"/>
            </a:xfrm>
          </p:grpSpPr>
          <p:sp>
            <p:nvSpPr>
              <p:cNvPr id="31" name="Google Shape;31;p2"/>
              <p:cNvSpPr/>
              <p:nvPr/>
            </p:nvSpPr>
            <p:spPr>
              <a:xfrm>
                <a:off x="7586375" y="621408"/>
                <a:ext cx="203377" cy="35418"/>
              </a:xfrm>
              <a:custGeom>
                <a:avLst/>
                <a:gdLst/>
                <a:ahLst/>
                <a:cxnLst/>
                <a:rect l="l" t="t" r="r" b="b"/>
                <a:pathLst>
                  <a:path w="3497" h="609" fill="none" extrusionOk="0">
                    <a:moveTo>
                      <a:pt x="1" y="1"/>
                    </a:moveTo>
                    <a:lnTo>
                      <a:pt x="3496" y="609"/>
                    </a:lnTo>
                  </a:path>
                </a:pathLst>
              </a:custGeom>
              <a:noFill/>
              <a:ln w="38100" cap="rnd" cmpd="sng">
                <a:solidFill>
                  <a:srgbClr val="86F4FF"/>
                </a:solidFill>
                <a:prstDash val="solid"/>
                <a:miter lim="30395"/>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94757" y="693930"/>
                <a:ext cx="203319" cy="37163"/>
              </a:xfrm>
              <a:custGeom>
                <a:avLst/>
                <a:gdLst/>
                <a:ahLst/>
                <a:cxnLst/>
                <a:rect l="l" t="t" r="r" b="b"/>
                <a:pathLst>
                  <a:path w="3496" h="639" fill="none" extrusionOk="0">
                    <a:moveTo>
                      <a:pt x="0" y="0"/>
                    </a:moveTo>
                    <a:lnTo>
                      <a:pt x="3496" y="638"/>
                    </a:lnTo>
                  </a:path>
                </a:pathLst>
              </a:custGeom>
              <a:noFill/>
              <a:ln w="38100" cap="rnd" cmpd="sng">
                <a:solidFill>
                  <a:srgbClr val="86F4FF"/>
                </a:solidFill>
                <a:prstDash val="solid"/>
                <a:miter lim="30395"/>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37441" y="778723"/>
                <a:ext cx="37163" cy="203377"/>
              </a:xfrm>
              <a:custGeom>
                <a:avLst/>
                <a:gdLst/>
                <a:ahLst/>
                <a:cxnLst/>
                <a:rect l="l" t="t" r="r" b="b"/>
                <a:pathLst>
                  <a:path w="639" h="3497" fill="none" extrusionOk="0">
                    <a:moveTo>
                      <a:pt x="0" y="3496"/>
                    </a:moveTo>
                    <a:lnTo>
                      <a:pt x="638" y="1"/>
                    </a:lnTo>
                  </a:path>
                </a:pathLst>
              </a:custGeom>
              <a:noFill/>
              <a:ln w="38100" cap="rnd" cmpd="sng">
                <a:solidFill>
                  <a:srgbClr val="86F4FF"/>
                </a:solidFill>
                <a:prstDash val="solid"/>
                <a:miter lim="30395"/>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909905" y="370400"/>
                <a:ext cx="37163" cy="203377"/>
              </a:xfrm>
              <a:custGeom>
                <a:avLst/>
                <a:gdLst/>
                <a:ahLst/>
                <a:cxnLst/>
                <a:rect l="l" t="t" r="r" b="b"/>
                <a:pathLst>
                  <a:path w="639" h="3497" fill="none" extrusionOk="0">
                    <a:moveTo>
                      <a:pt x="0" y="3496"/>
                    </a:moveTo>
                    <a:lnTo>
                      <a:pt x="639" y="1"/>
                    </a:lnTo>
                  </a:path>
                </a:pathLst>
              </a:custGeom>
              <a:noFill/>
              <a:ln w="38100" cap="rnd" cmpd="sng">
                <a:solidFill>
                  <a:srgbClr val="86F4FF"/>
                </a:solidFill>
                <a:prstDash val="solid"/>
                <a:miter lim="30395"/>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9"/>
        <p:cNvGrpSpPr/>
        <p:nvPr/>
      </p:nvGrpSpPr>
      <p:grpSpPr>
        <a:xfrm>
          <a:off x="0" y="0"/>
          <a:ext cx="0" cy="0"/>
          <a:chOff x="0" y="0"/>
          <a:chExt cx="0" cy="0"/>
        </a:xfrm>
      </p:grpSpPr>
      <p:grpSp>
        <p:nvGrpSpPr>
          <p:cNvPr id="540" name="Google Shape;540;p24"/>
          <p:cNvGrpSpPr/>
          <p:nvPr/>
        </p:nvGrpSpPr>
        <p:grpSpPr>
          <a:xfrm rot="-5400000">
            <a:off x="506941" y="-506071"/>
            <a:ext cx="771560" cy="1783691"/>
            <a:chOff x="-1" y="9"/>
            <a:chExt cx="959532" cy="2174968"/>
          </a:xfrm>
        </p:grpSpPr>
        <p:sp>
          <p:nvSpPr>
            <p:cNvPr id="541" name="Google Shape;541;p24"/>
            <p:cNvSpPr/>
            <p:nvPr/>
          </p:nvSpPr>
          <p:spPr>
            <a:xfrm rot="-5400000">
              <a:off x="83754" y="1639910"/>
              <a:ext cx="465590" cy="604544"/>
            </a:xfrm>
            <a:custGeom>
              <a:avLst/>
              <a:gdLst/>
              <a:ahLst/>
              <a:cxnLst/>
              <a:rect l="l" t="t" r="r" b="b"/>
              <a:pathLst>
                <a:path w="7539" h="9789" fill="none" extrusionOk="0">
                  <a:moveTo>
                    <a:pt x="0" y="1"/>
                  </a:moveTo>
                  <a:lnTo>
                    <a:pt x="7538" y="5624"/>
                  </a:lnTo>
                  <a:lnTo>
                    <a:pt x="973" y="9788"/>
                  </a:lnTo>
                  <a:close/>
                </a:path>
              </a:pathLst>
            </a:custGeom>
            <a:solidFill>
              <a:srgbClr val="520F66"/>
            </a:solidFill>
            <a:ln w="38100" cap="flat" cmpd="sng">
              <a:solidFill>
                <a:srgbClr val="FF9EE1"/>
              </a:solidFill>
              <a:prstDash val="solid"/>
              <a:miter lim="30395"/>
              <a:headEnd type="none" w="sm" len="sm"/>
              <a:tailEnd type="none" w="sm" len="sm"/>
            </a:ln>
            <a:effectLst>
              <a:outerShdw blurRad="171450" dist="19050" dir="5400000" algn="bl" rotWithShape="0">
                <a:srgbClr val="FF9EE1">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4"/>
            <p:cNvSpPr/>
            <p:nvPr/>
          </p:nvSpPr>
          <p:spPr>
            <a:xfrm rot="-5400000">
              <a:off x="-981" y="635821"/>
              <a:ext cx="537652" cy="535687"/>
            </a:xfrm>
            <a:custGeom>
              <a:avLst/>
              <a:gdLst/>
              <a:ahLst/>
              <a:cxnLst/>
              <a:rect l="l" t="t" r="r" b="b"/>
              <a:pathLst>
                <a:path w="8390" h="8359" fill="none" extrusionOk="0">
                  <a:moveTo>
                    <a:pt x="8389" y="4195"/>
                  </a:moveTo>
                  <a:cubicBezTo>
                    <a:pt x="8389" y="6505"/>
                    <a:pt x="6505" y="8359"/>
                    <a:pt x="4195" y="8359"/>
                  </a:cubicBezTo>
                  <a:cubicBezTo>
                    <a:pt x="1885" y="8359"/>
                    <a:pt x="0" y="6505"/>
                    <a:pt x="0" y="4195"/>
                  </a:cubicBezTo>
                  <a:cubicBezTo>
                    <a:pt x="0" y="1885"/>
                    <a:pt x="1885" y="0"/>
                    <a:pt x="4195" y="0"/>
                  </a:cubicBezTo>
                  <a:cubicBezTo>
                    <a:pt x="6505" y="0"/>
                    <a:pt x="8389" y="1885"/>
                    <a:pt x="8389" y="4195"/>
                  </a:cubicBezTo>
                  <a:close/>
                </a:path>
              </a:pathLst>
            </a:custGeom>
            <a:solidFill>
              <a:srgbClr val="520F66"/>
            </a:solidFill>
            <a:ln w="38100" cap="flat" cmpd="sng">
              <a:solidFill>
                <a:srgbClr val="FF9EE1"/>
              </a:solidFill>
              <a:prstDash val="solid"/>
              <a:miter lim="30395"/>
              <a:headEnd type="none" w="sm" len="sm"/>
              <a:tailEnd type="none" w="sm" len="sm"/>
            </a:ln>
            <a:effectLst>
              <a:outerShdw blurRad="171450" dist="19050" dir="5400000" algn="bl" rotWithShape="0">
                <a:srgbClr val="FF9EE1">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 name="Google Shape;543;p24"/>
            <p:cNvGrpSpPr/>
            <p:nvPr/>
          </p:nvGrpSpPr>
          <p:grpSpPr>
            <a:xfrm rot="-5400000">
              <a:off x="23282" y="-23273"/>
              <a:ext cx="912967" cy="959532"/>
              <a:chOff x="255025" y="5271200"/>
              <a:chExt cx="268275" cy="281950"/>
            </a:xfrm>
          </p:grpSpPr>
          <p:sp>
            <p:nvSpPr>
              <p:cNvPr id="544" name="Google Shape;544;p24"/>
              <p:cNvSpPr/>
              <p:nvPr/>
            </p:nvSpPr>
            <p:spPr>
              <a:xfrm>
                <a:off x="384975" y="5271200"/>
                <a:ext cx="138325" cy="210525"/>
              </a:xfrm>
              <a:custGeom>
                <a:avLst/>
                <a:gdLst/>
                <a:ahLst/>
                <a:cxnLst/>
                <a:rect l="l" t="t" r="r" b="b"/>
                <a:pathLst>
                  <a:path w="5533" h="8421" fill="none" extrusionOk="0">
                    <a:moveTo>
                      <a:pt x="4833" y="2493"/>
                    </a:moveTo>
                    <a:lnTo>
                      <a:pt x="5532" y="8420"/>
                    </a:lnTo>
                    <a:lnTo>
                      <a:pt x="730" y="5928"/>
                    </a:lnTo>
                    <a:lnTo>
                      <a:pt x="0" y="1"/>
                    </a:lnTo>
                    <a:close/>
                  </a:path>
                </a:pathLst>
              </a:custGeom>
              <a:solidFill>
                <a:srgbClr val="520F66"/>
              </a:solidFill>
              <a:ln w="38100" cap="rnd" cmpd="sng">
                <a:solidFill>
                  <a:srgbClr val="86F4FF"/>
                </a:solidFill>
                <a:prstDash val="solid"/>
                <a:round/>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4"/>
              <p:cNvSpPr/>
              <p:nvPr/>
            </p:nvSpPr>
            <p:spPr>
              <a:xfrm>
                <a:off x="271750" y="5419375"/>
                <a:ext cx="251550" cy="133775"/>
              </a:xfrm>
              <a:custGeom>
                <a:avLst/>
                <a:gdLst/>
                <a:ahLst/>
                <a:cxnLst/>
                <a:rect l="l" t="t" r="r" b="b"/>
                <a:pathLst>
                  <a:path w="10062" h="5351" fill="none" extrusionOk="0">
                    <a:moveTo>
                      <a:pt x="4803" y="5350"/>
                    </a:moveTo>
                    <a:lnTo>
                      <a:pt x="10061" y="2493"/>
                    </a:lnTo>
                    <a:lnTo>
                      <a:pt x="5259" y="1"/>
                    </a:lnTo>
                    <a:lnTo>
                      <a:pt x="1" y="2858"/>
                    </a:lnTo>
                    <a:close/>
                  </a:path>
                </a:pathLst>
              </a:custGeom>
              <a:solidFill>
                <a:srgbClr val="520F66"/>
              </a:solidFill>
              <a:ln w="38100" cap="rnd" cmpd="sng">
                <a:solidFill>
                  <a:srgbClr val="86F4FF"/>
                </a:solidFill>
                <a:prstDash val="solid"/>
                <a:round/>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4"/>
              <p:cNvSpPr/>
              <p:nvPr/>
            </p:nvSpPr>
            <p:spPr>
              <a:xfrm>
                <a:off x="255025" y="5271200"/>
                <a:ext cx="129975" cy="219625"/>
              </a:xfrm>
              <a:custGeom>
                <a:avLst/>
                <a:gdLst/>
                <a:ahLst/>
                <a:cxnLst/>
                <a:rect l="l" t="t" r="r" b="b"/>
                <a:pathLst>
                  <a:path w="5199" h="8785" fill="none" extrusionOk="0">
                    <a:moveTo>
                      <a:pt x="670" y="8785"/>
                    </a:moveTo>
                    <a:lnTo>
                      <a:pt x="1" y="2645"/>
                    </a:lnTo>
                    <a:lnTo>
                      <a:pt x="5198" y="1"/>
                    </a:lnTo>
                  </a:path>
                </a:pathLst>
              </a:custGeom>
              <a:solidFill>
                <a:srgbClr val="520F66"/>
              </a:solidFill>
              <a:ln w="38100" cap="rnd" cmpd="sng">
                <a:solidFill>
                  <a:srgbClr val="86F4FF"/>
                </a:solidFill>
                <a:prstDash val="solid"/>
                <a:round/>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4"/>
            <p:cNvGrpSpPr/>
            <p:nvPr/>
          </p:nvGrpSpPr>
          <p:grpSpPr>
            <a:xfrm rot="-5400000">
              <a:off x="8" y="1172512"/>
              <a:ext cx="604604" cy="604604"/>
              <a:chOff x="7586375" y="370400"/>
              <a:chExt cx="611700" cy="611700"/>
            </a:xfrm>
          </p:grpSpPr>
          <p:sp>
            <p:nvSpPr>
              <p:cNvPr id="548" name="Google Shape;548;p24"/>
              <p:cNvSpPr/>
              <p:nvPr/>
            </p:nvSpPr>
            <p:spPr>
              <a:xfrm>
                <a:off x="7586375" y="621408"/>
                <a:ext cx="203377" cy="35418"/>
              </a:xfrm>
              <a:custGeom>
                <a:avLst/>
                <a:gdLst/>
                <a:ahLst/>
                <a:cxnLst/>
                <a:rect l="l" t="t" r="r" b="b"/>
                <a:pathLst>
                  <a:path w="3497" h="609" fill="none" extrusionOk="0">
                    <a:moveTo>
                      <a:pt x="1" y="1"/>
                    </a:moveTo>
                    <a:lnTo>
                      <a:pt x="3496" y="609"/>
                    </a:lnTo>
                  </a:path>
                </a:pathLst>
              </a:custGeom>
              <a:noFill/>
              <a:ln w="38100" cap="rnd" cmpd="sng">
                <a:solidFill>
                  <a:srgbClr val="86F4FF"/>
                </a:solidFill>
                <a:prstDash val="solid"/>
                <a:miter lim="30395"/>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7994757" y="693930"/>
                <a:ext cx="203319" cy="37163"/>
              </a:xfrm>
              <a:custGeom>
                <a:avLst/>
                <a:gdLst/>
                <a:ahLst/>
                <a:cxnLst/>
                <a:rect l="l" t="t" r="r" b="b"/>
                <a:pathLst>
                  <a:path w="3496" h="639" fill="none" extrusionOk="0">
                    <a:moveTo>
                      <a:pt x="0" y="0"/>
                    </a:moveTo>
                    <a:lnTo>
                      <a:pt x="3496" y="638"/>
                    </a:lnTo>
                  </a:path>
                </a:pathLst>
              </a:custGeom>
              <a:noFill/>
              <a:ln w="38100" cap="rnd" cmpd="sng">
                <a:solidFill>
                  <a:srgbClr val="86F4FF"/>
                </a:solidFill>
                <a:prstDash val="solid"/>
                <a:miter lim="30395"/>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4"/>
              <p:cNvSpPr/>
              <p:nvPr/>
            </p:nvSpPr>
            <p:spPr>
              <a:xfrm>
                <a:off x="7837441" y="778723"/>
                <a:ext cx="37163" cy="203377"/>
              </a:xfrm>
              <a:custGeom>
                <a:avLst/>
                <a:gdLst/>
                <a:ahLst/>
                <a:cxnLst/>
                <a:rect l="l" t="t" r="r" b="b"/>
                <a:pathLst>
                  <a:path w="639" h="3497" fill="none" extrusionOk="0">
                    <a:moveTo>
                      <a:pt x="0" y="3496"/>
                    </a:moveTo>
                    <a:lnTo>
                      <a:pt x="638" y="1"/>
                    </a:lnTo>
                  </a:path>
                </a:pathLst>
              </a:custGeom>
              <a:noFill/>
              <a:ln w="38100" cap="rnd" cmpd="sng">
                <a:solidFill>
                  <a:srgbClr val="86F4FF"/>
                </a:solidFill>
                <a:prstDash val="solid"/>
                <a:miter lim="30395"/>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4"/>
              <p:cNvSpPr/>
              <p:nvPr/>
            </p:nvSpPr>
            <p:spPr>
              <a:xfrm>
                <a:off x="7909905" y="370400"/>
                <a:ext cx="37163" cy="203377"/>
              </a:xfrm>
              <a:custGeom>
                <a:avLst/>
                <a:gdLst/>
                <a:ahLst/>
                <a:cxnLst/>
                <a:rect l="l" t="t" r="r" b="b"/>
                <a:pathLst>
                  <a:path w="639" h="3497" fill="none" extrusionOk="0">
                    <a:moveTo>
                      <a:pt x="0" y="3496"/>
                    </a:moveTo>
                    <a:lnTo>
                      <a:pt x="639" y="1"/>
                    </a:lnTo>
                  </a:path>
                </a:pathLst>
              </a:custGeom>
              <a:noFill/>
              <a:ln w="38100" cap="rnd" cmpd="sng">
                <a:solidFill>
                  <a:srgbClr val="86F4FF"/>
                </a:solidFill>
                <a:prstDash val="solid"/>
                <a:miter lim="30395"/>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2" name="Google Shape;552;p24"/>
          <p:cNvGrpSpPr/>
          <p:nvPr/>
        </p:nvGrpSpPr>
        <p:grpSpPr>
          <a:xfrm rot="5400000" flipH="1">
            <a:off x="7865491" y="-506071"/>
            <a:ext cx="771560" cy="1783691"/>
            <a:chOff x="-1" y="9"/>
            <a:chExt cx="959532" cy="2174968"/>
          </a:xfrm>
        </p:grpSpPr>
        <p:sp>
          <p:nvSpPr>
            <p:cNvPr id="553" name="Google Shape;553;p24"/>
            <p:cNvSpPr/>
            <p:nvPr/>
          </p:nvSpPr>
          <p:spPr>
            <a:xfrm rot="-5400000">
              <a:off x="83754" y="1639910"/>
              <a:ext cx="465590" cy="604544"/>
            </a:xfrm>
            <a:custGeom>
              <a:avLst/>
              <a:gdLst/>
              <a:ahLst/>
              <a:cxnLst/>
              <a:rect l="l" t="t" r="r" b="b"/>
              <a:pathLst>
                <a:path w="7539" h="9789" fill="none" extrusionOk="0">
                  <a:moveTo>
                    <a:pt x="0" y="1"/>
                  </a:moveTo>
                  <a:lnTo>
                    <a:pt x="7538" y="5624"/>
                  </a:lnTo>
                  <a:lnTo>
                    <a:pt x="973" y="9788"/>
                  </a:lnTo>
                  <a:close/>
                </a:path>
              </a:pathLst>
            </a:custGeom>
            <a:solidFill>
              <a:srgbClr val="520F66"/>
            </a:solidFill>
            <a:ln w="38100" cap="flat" cmpd="sng">
              <a:solidFill>
                <a:srgbClr val="FF9EE1"/>
              </a:solidFill>
              <a:prstDash val="solid"/>
              <a:miter lim="30395"/>
              <a:headEnd type="none" w="sm" len="sm"/>
              <a:tailEnd type="none" w="sm" len="sm"/>
            </a:ln>
            <a:effectLst>
              <a:outerShdw blurRad="171450" dist="19050" dir="5400000" algn="bl" rotWithShape="0">
                <a:srgbClr val="FF9EE1">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4"/>
            <p:cNvSpPr/>
            <p:nvPr/>
          </p:nvSpPr>
          <p:spPr>
            <a:xfrm rot="-5400000">
              <a:off x="-981" y="635821"/>
              <a:ext cx="537652" cy="535687"/>
            </a:xfrm>
            <a:custGeom>
              <a:avLst/>
              <a:gdLst/>
              <a:ahLst/>
              <a:cxnLst/>
              <a:rect l="l" t="t" r="r" b="b"/>
              <a:pathLst>
                <a:path w="8390" h="8359" fill="none" extrusionOk="0">
                  <a:moveTo>
                    <a:pt x="8389" y="4195"/>
                  </a:moveTo>
                  <a:cubicBezTo>
                    <a:pt x="8389" y="6505"/>
                    <a:pt x="6505" y="8359"/>
                    <a:pt x="4195" y="8359"/>
                  </a:cubicBezTo>
                  <a:cubicBezTo>
                    <a:pt x="1885" y="8359"/>
                    <a:pt x="0" y="6505"/>
                    <a:pt x="0" y="4195"/>
                  </a:cubicBezTo>
                  <a:cubicBezTo>
                    <a:pt x="0" y="1885"/>
                    <a:pt x="1885" y="0"/>
                    <a:pt x="4195" y="0"/>
                  </a:cubicBezTo>
                  <a:cubicBezTo>
                    <a:pt x="6505" y="0"/>
                    <a:pt x="8389" y="1885"/>
                    <a:pt x="8389" y="4195"/>
                  </a:cubicBezTo>
                  <a:close/>
                </a:path>
              </a:pathLst>
            </a:custGeom>
            <a:solidFill>
              <a:srgbClr val="520F66"/>
            </a:solidFill>
            <a:ln w="38100" cap="flat" cmpd="sng">
              <a:solidFill>
                <a:srgbClr val="FF9EE1"/>
              </a:solidFill>
              <a:prstDash val="solid"/>
              <a:miter lim="30395"/>
              <a:headEnd type="none" w="sm" len="sm"/>
              <a:tailEnd type="none" w="sm" len="sm"/>
            </a:ln>
            <a:effectLst>
              <a:outerShdw blurRad="171450" dist="19050" dir="5400000" algn="bl" rotWithShape="0">
                <a:srgbClr val="FF9EE1">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24"/>
            <p:cNvGrpSpPr/>
            <p:nvPr/>
          </p:nvGrpSpPr>
          <p:grpSpPr>
            <a:xfrm rot="-5400000">
              <a:off x="23282" y="-23273"/>
              <a:ext cx="912967" cy="959532"/>
              <a:chOff x="255025" y="5271200"/>
              <a:chExt cx="268275" cy="281950"/>
            </a:xfrm>
          </p:grpSpPr>
          <p:sp>
            <p:nvSpPr>
              <p:cNvPr id="556" name="Google Shape;556;p24"/>
              <p:cNvSpPr/>
              <p:nvPr/>
            </p:nvSpPr>
            <p:spPr>
              <a:xfrm>
                <a:off x="384975" y="5271200"/>
                <a:ext cx="138325" cy="210525"/>
              </a:xfrm>
              <a:custGeom>
                <a:avLst/>
                <a:gdLst/>
                <a:ahLst/>
                <a:cxnLst/>
                <a:rect l="l" t="t" r="r" b="b"/>
                <a:pathLst>
                  <a:path w="5533" h="8421" fill="none" extrusionOk="0">
                    <a:moveTo>
                      <a:pt x="4833" y="2493"/>
                    </a:moveTo>
                    <a:lnTo>
                      <a:pt x="5532" y="8420"/>
                    </a:lnTo>
                    <a:lnTo>
                      <a:pt x="730" y="5928"/>
                    </a:lnTo>
                    <a:lnTo>
                      <a:pt x="0" y="1"/>
                    </a:lnTo>
                    <a:close/>
                  </a:path>
                </a:pathLst>
              </a:custGeom>
              <a:solidFill>
                <a:srgbClr val="520F66"/>
              </a:solidFill>
              <a:ln w="38100" cap="rnd" cmpd="sng">
                <a:solidFill>
                  <a:srgbClr val="86F4FF"/>
                </a:solidFill>
                <a:prstDash val="solid"/>
                <a:round/>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4"/>
              <p:cNvSpPr/>
              <p:nvPr/>
            </p:nvSpPr>
            <p:spPr>
              <a:xfrm>
                <a:off x="271750" y="5419375"/>
                <a:ext cx="251550" cy="133775"/>
              </a:xfrm>
              <a:custGeom>
                <a:avLst/>
                <a:gdLst/>
                <a:ahLst/>
                <a:cxnLst/>
                <a:rect l="l" t="t" r="r" b="b"/>
                <a:pathLst>
                  <a:path w="10062" h="5351" fill="none" extrusionOk="0">
                    <a:moveTo>
                      <a:pt x="4803" y="5350"/>
                    </a:moveTo>
                    <a:lnTo>
                      <a:pt x="10061" y="2493"/>
                    </a:lnTo>
                    <a:lnTo>
                      <a:pt x="5259" y="1"/>
                    </a:lnTo>
                    <a:lnTo>
                      <a:pt x="1" y="2858"/>
                    </a:lnTo>
                    <a:close/>
                  </a:path>
                </a:pathLst>
              </a:custGeom>
              <a:solidFill>
                <a:srgbClr val="520F66"/>
              </a:solidFill>
              <a:ln w="38100" cap="rnd" cmpd="sng">
                <a:solidFill>
                  <a:srgbClr val="86F4FF"/>
                </a:solidFill>
                <a:prstDash val="solid"/>
                <a:round/>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4"/>
              <p:cNvSpPr/>
              <p:nvPr/>
            </p:nvSpPr>
            <p:spPr>
              <a:xfrm>
                <a:off x="255025" y="5271200"/>
                <a:ext cx="129975" cy="219625"/>
              </a:xfrm>
              <a:custGeom>
                <a:avLst/>
                <a:gdLst/>
                <a:ahLst/>
                <a:cxnLst/>
                <a:rect l="l" t="t" r="r" b="b"/>
                <a:pathLst>
                  <a:path w="5199" h="8785" fill="none" extrusionOk="0">
                    <a:moveTo>
                      <a:pt x="670" y="8785"/>
                    </a:moveTo>
                    <a:lnTo>
                      <a:pt x="1" y="2645"/>
                    </a:lnTo>
                    <a:lnTo>
                      <a:pt x="5198" y="1"/>
                    </a:lnTo>
                  </a:path>
                </a:pathLst>
              </a:custGeom>
              <a:solidFill>
                <a:srgbClr val="520F66"/>
              </a:solidFill>
              <a:ln w="38100" cap="rnd" cmpd="sng">
                <a:solidFill>
                  <a:srgbClr val="86F4FF"/>
                </a:solidFill>
                <a:prstDash val="solid"/>
                <a:round/>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24"/>
            <p:cNvGrpSpPr/>
            <p:nvPr/>
          </p:nvGrpSpPr>
          <p:grpSpPr>
            <a:xfrm rot="-5400000">
              <a:off x="8" y="1172512"/>
              <a:ext cx="604604" cy="604604"/>
              <a:chOff x="7586375" y="370400"/>
              <a:chExt cx="611700" cy="611700"/>
            </a:xfrm>
          </p:grpSpPr>
          <p:sp>
            <p:nvSpPr>
              <p:cNvPr id="560" name="Google Shape;560;p24"/>
              <p:cNvSpPr/>
              <p:nvPr/>
            </p:nvSpPr>
            <p:spPr>
              <a:xfrm>
                <a:off x="7586375" y="621408"/>
                <a:ext cx="203377" cy="35418"/>
              </a:xfrm>
              <a:custGeom>
                <a:avLst/>
                <a:gdLst/>
                <a:ahLst/>
                <a:cxnLst/>
                <a:rect l="l" t="t" r="r" b="b"/>
                <a:pathLst>
                  <a:path w="3497" h="609" fill="none" extrusionOk="0">
                    <a:moveTo>
                      <a:pt x="1" y="1"/>
                    </a:moveTo>
                    <a:lnTo>
                      <a:pt x="3496" y="609"/>
                    </a:lnTo>
                  </a:path>
                </a:pathLst>
              </a:custGeom>
              <a:noFill/>
              <a:ln w="38100" cap="rnd" cmpd="sng">
                <a:solidFill>
                  <a:srgbClr val="86F4FF"/>
                </a:solidFill>
                <a:prstDash val="solid"/>
                <a:miter lim="30395"/>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4"/>
              <p:cNvSpPr/>
              <p:nvPr/>
            </p:nvSpPr>
            <p:spPr>
              <a:xfrm>
                <a:off x="7994757" y="693930"/>
                <a:ext cx="203319" cy="37163"/>
              </a:xfrm>
              <a:custGeom>
                <a:avLst/>
                <a:gdLst/>
                <a:ahLst/>
                <a:cxnLst/>
                <a:rect l="l" t="t" r="r" b="b"/>
                <a:pathLst>
                  <a:path w="3496" h="639" fill="none" extrusionOk="0">
                    <a:moveTo>
                      <a:pt x="0" y="0"/>
                    </a:moveTo>
                    <a:lnTo>
                      <a:pt x="3496" y="638"/>
                    </a:lnTo>
                  </a:path>
                </a:pathLst>
              </a:custGeom>
              <a:noFill/>
              <a:ln w="38100" cap="rnd" cmpd="sng">
                <a:solidFill>
                  <a:srgbClr val="86F4FF"/>
                </a:solidFill>
                <a:prstDash val="solid"/>
                <a:miter lim="30395"/>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a:off x="7837441" y="778723"/>
                <a:ext cx="37163" cy="203377"/>
              </a:xfrm>
              <a:custGeom>
                <a:avLst/>
                <a:gdLst/>
                <a:ahLst/>
                <a:cxnLst/>
                <a:rect l="l" t="t" r="r" b="b"/>
                <a:pathLst>
                  <a:path w="639" h="3497" fill="none" extrusionOk="0">
                    <a:moveTo>
                      <a:pt x="0" y="3496"/>
                    </a:moveTo>
                    <a:lnTo>
                      <a:pt x="638" y="1"/>
                    </a:lnTo>
                  </a:path>
                </a:pathLst>
              </a:custGeom>
              <a:noFill/>
              <a:ln w="38100" cap="rnd" cmpd="sng">
                <a:solidFill>
                  <a:srgbClr val="86F4FF"/>
                </a:solidFill>
                <a:prstDash val="solid"/>
                <a:miter lim="30395"/>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4"/>
              <p:cNvSpPr/>
              <p:nvPr/>
            </p:nvSpPr>
            <p:spPr>
              <a:xfrm>
                <a:off x="7909905" y="370400"/>
                <a:ext cx="37163" cy="203377"/>
              </a:xfrm>
              <a:custGeom>
                <a:avLst/>
                <a:gdLst/>
                <a:ahLst/>
                <a:cxnLst/>
                <a:rect l="l" t="t" r="r" b="b"/>
                <a:pathLst>
                  <a:path w="639" h="3497" fill="none" extrusionOk="0">
                    <a:moveTo>
                      <a:pt x="0" y="3496"/>
                    </a:moveTo>
                    <a:lnTo>
                      <a:pt x="639" y="1"/>
                    </a:lnTo>
                  </a:path>
                </a:pathLst>
              </a:custGeom>
              <a:noFill/>
              <a:ln w="38100" cap="rnd" cmpd="sng">
                <a:solidFill>
                  <a:srgbClr val="86F4FF"/>
                </a:solidFill>
                <a:prstDash val="solid"/>
                <a:miter lim="30395"/>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6"/>
            </a:gs>
            <a:gs pos="100000">
              <a:schemeClr val="lt2"/>
            </a:gs>
          </a:gsLst>
          <a:lin ang="5400012" scaled="0"/>
        </a:gradFill>
        <a:effectLst/>
      </p:bgPr>
    </p:bg>
    <p:spTree>
      <p:nvGrpSpPr>
        <p:cNvPr id="1" name="Shape 35"/>
        <p:cNvGrpSpPr/>
        <p:nvPr/>
      </p:nvGrpSpPr>
      <p:grpSpPr>
        <a:xfrm>
          <a:off x="0" y="0"/>
          <a:ext cx="0" cy="0"/>
          <a:chOff x="0" y="0"/>
          <a:chExt cx="0" cy="0"/>
        </a:xfrm>
      </p:grpSpPr>
      <p:sp>
        <p:nvSpPr>
          <p:cNvPr id="36" name="Google Shape;36;p3"/>
          <p:cNvSpPr txBox="1">
            <a:spLocks noGrp="1"/>
          </p:cNvSpPr>
          <p:nvPr>
            <p:ph type="title" hasCustomPrompt="1"/>
          </p:nvPr>
        </p:nvSpPr>
        <p:spPr>
          <a:xfrm>
            <a:off x="3781075" y="1589100"/>
            <a:ext cx="1714500" cy="97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7" name="Google Shape;37;p3"/>
          <p:cNvSpPr txBox="1">
            <a:spLocks noGrp="1"/>
          </p:cNvSpPr>
          <p:nvPr>
            <p:ph type="title" idx="2"/>
          </p:nvPr>
        </p:nvSpPr>
        <p:spPr>
          <a:xfrm>
            <a:off x="2343300" y="2360275"/>
            <a:ext cx="44577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3000"/>
              <a:buNone/>
              <a:defRPr sz="3000"/>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38" name="Google Shape;38;p3"/>
          <p:cNvSpPr txBox="1">
            <a:spLocks noGrp="1"/>
          </p:cNvSpPr>
          <p:nvPr>
            <p:ph type="subTitle" idx="1"/>
          </p:nvPr>
        </p:nvSpPr>
        <p:spPr>
          <a:xfrm>
            <a:off x="3117300" y="2944800"/>
            <a:ext cx="2909400" cy="60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5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39" name="Google Shape;39;p3"/>
          <p:cNvGrpSpPr/>
          <p:nvPr/>
        </p:nvGrpSpPr>
        <p:grpSpPr>
          <a:xfrm>
            <a:off x="5633825" y="0"/>
            <a:ext cx="3510167" cy="1549215"/>
            <a:chOff x="5633825" y="0"/>
            <a:chExt cx="3510167" cy="1549215"/>
          </a:xfrm>
        </p:grpSpPr>
        <p:sp>
          <p:nvSpPr>
            <p:cNvPr id="40" name="Google Shape;40;p3"/>
            <p:cNvSpPr/>
            <p:nvPr/>
          </p:nvSpPr>
          <p:spPr>
            <a:xfrm>
              <a:off x="5633825" y="0"/>
              <a:ext cx="751469" cy="975694"/>
            </a:xfrm>
            <a:custGeom>
              <a:avLst/>
              <a:gdLst/>
              <a:ahLst/>
              <a:cxnLst/>
              <a:rect l="l" t="t" r="r" b="b"/>
              <a:pathLst>
                <a:path w="7539" h="9789" fill="none" extrusionOk="0">
                  <a:moveTo>
                    <a:pt x="0" y="1"/>
                  </a:moveTo>
                  <a:lnTo>
                    <a:pt x="7538" y="5624"/>
                  </a:lnTo>
                  <a:lnTo>
                    <a:pt x="973" y="9788"/>
                  </a:lnTo>
                  <a:close/>
                </a:path>
              </a:pathLst>
            </a:custGeom>
            <a:solidFill>
              <a:schemeClr val="accent6"/>
            </a:solidFill>
            <a:ln w="38100" cap="flat" cmpd="sng">
              <a:solidFill>
                <a:schemeClr val="accent1"/>
              </a:solidFill>
              <a:prstDash val="solid"/>
              <a:miter lim="30395"/>
              <a:headEnd type="none" w="sm" len="sm"/>
              <a:tailEnd type="none" w="sm" len="sm"/>
            </a:ln>
            <a:effectLst>
              <a:outerShdw blurRad="171450"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51103" y="0"/>
              <a:ext cx="867757" cy="864592"/>
            </a:xfrm>
            <a:custGeom>
              <a:avLst/>
              <a:gdLst/>
              <a:ahLst/>
              <a:cxnLst/>
              <a:rect l="l" t="t" r="r" b="b"/>
              <a:pathLst>
                <a:path w="8390" h="8359" fill="none" extrusionOk="0">
                  <a:moveTo>
                    <a:pt x="8389" y="4195"/>
                  </a:moveTo>
                  <a:cubicBezTo>
                    <a:pt x="8389" y="6505"/>
                    <a:pt x="6505" y="8359"/>
                    <a:pt x="4195" y="8359"/>
                  </a:cubicBezTo>
                  <a:cubicBezTo>
                    <a:pt x="1885" y="8359"/>
                    <a:pt x="0" y="6505"/>
                    <a:pt x="0" y="4195"/>
                  </a:cubicBezTo>
                  <a:cubicBezTo>
                    <a:pt x="0" y="1885"/>
                    <a:pt x="1885" y="0"/>
                    <a:pt x="4195" y="0"/>
                  </a:cubicBezTo>
                  <a:cubicBezTo>
                    <a:pt x="6505" y="0"/>
                    <a:pt x="8389" y="1885"/>
                    <a:pt x="8389" y="4195"/>
                  </a:cubicBezTo>
                  <a:close/>
                </a:path>
              </a:pathLst>
            </a:custGeom>
            <a:solidFill>
              <a:schemeClr val="accent6"/>
            </a:solidFill>
            <a:ln w="38100" cap="flat" cmpd="sng">
              <a:solidFill>
                <a:schemeClr val="accent1"/>
              </a:solidFill>
              <a:prstDash val="solid"/>
              <a:miter lim="30395"/>
              <a:headEnd type="none" w="sm" len="sm"/>
              <a:tailEnd type="none" w="sm" len="sm"/>
            </a:ln>
            <a:effectLst>
              <a:outerShdw blurRad="171450"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3"/>
            <p:cNvGrpSpPr/>
            <p:nvPr/>
          </p:nvGrpSpPr>
          <p:grpSpPr>
            <a:xfrm>
              <a:off x="7670518" y="548"/>
              <a:ext cx="1473474" cy="1548667"/>
              <a:chOff x="255025" y="5271200"/>
              <a:chExt cx="268275" cy="281950"/>
            </a:xfrm>
          </p:grpSpPr>
          <p:sp>
            <p:nvSpPr>
              <p:cNvPr id="43" name="Google Shape;43;p3"/>
              <p:cNvSpPr/>
              <p:nvPr/>
            </p:nvSpPr>
            <p:spPr>
              <a:xfrm>
                <a:off x="384975" y="5271200"/>
                <a:ext cx="138325" cy="210525"/>
              </a:xfrm>
              <a:custGeom>
                <a:avLst/>
                <a:gdLst/>
                <a:ahLst/>
                <a:cxnLst/>
                <a:rect l="l" t="t" r="r" b="b"/>
                <a:pathLst>
                  <a:path w="5533" h="8421" fill="none" extrusionOk="0">
                    <a:moveTo>
                      <a:pt x="4833" y="2493"/>
                    </a:moveTo>
                    <a:lnTo>
                      <a:pt x="5532" y="8420"/>
                    </a:lnTo>
                    <a:lnTo>
                      <a:pt x="730" y="5928"/>
                    </a:lnTo>
                    <a:lnTo>
                      <a:pt x="0" y="1"/>
                    </a:lnTo>
                    <a:close/>
                  </a:path>
                </a:pathLst>
              </a:custGeom>
              <a:solidFill>
                <a:schemeClr val="accent6"/>
              </a:solidFill>
              <a:ln w="3810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71750" y="5419375"/>
                <a:ext cx="251550" cy="133775"/>
              </a:xfrm>
              <a:custGeom>
                <a:avLst/>
                <a:gdLst/>
                <a:ahLst/>
                <a:cxnLst/>
                <a:rect l="l" t="t" r="r" b="b"/>
                <a:pathLst>
                  <a:path w="10062" h="5351" fill="none" extrusionOk="0">
                    <a:moveTo>
                      <a:pt x="4803" y="5350"/>
                    </a:moveTo>
                    <a:lnTo>
                      <a:pt x="10061" y="2493"/>
                    </a:lnTo>
                    <a:lnTo>
                      <a:pt x="5259" y="1"/>
                    </a:lnTo>
                    <a:lnTo>
                      <a:pt x="1" y="2858"/>
                    </a:lnTo>
                    <a:close/>
                  </a:path>
                </a:pathLst>
              </a:custGeom>
              <a:solidFill>
                <a:schemeClr val="accent6"/>
              </a:solidFill>
              <a:ln w="3810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55025" y="5271200"/>
                <a:ext cx="129975" cy="219625"/>
              </a:xfrm>
              <a:custGeom>
                <a:avLst/>
                <a:gdLst/>
                <a:ahLst/>
                <a:cxnLst/>
                <a:rect l="l" t="t" r="r" b="b"/>
                <a:pathLst>
                  <a:path w="5199" h="8785" fill="none" extrusionOk="0">
                    <a:moveTo>
                      <a:pt x="670" y="8785"/>
                    </a:moveTo>
                    <a:lnTo>
                      <a:pt x="1" y="2645"/>
                    </a:lnTo>
                    <a:lnTo>
                      <a:pt x="5198" y="1"/>
                    </a:lnTo>
                  </a:path>
                </a:pathLst>
              </a:custGeom>
              <a:solidFill>
                <a:schemeClr val="accent6"/>
              </a:solidFill>
              <a:ln w="3810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3"/>
            <p:cNvGrpSpPr/>
            <p:nvPr/>
          </p:nvGrpSpPr>
          <p:grpSpPr>
            <a:xfrm>
              <a:off x="6276206" y="37"/>
              <a:ext cx="975845" cy="975845"/>
              <a:chOff x="7586375" y="370400"/>
              <a:chExt cx="611700" cy="611700"/>
            </a:xfrm>
          </p:grpSpPr>
          <p:sp>
            <p:nvSpPr>
              <p:cNvPr id="47" name="Google Shape;47;p3"/>
              <p:cNvSpPr/>
              <p:nvPr/>
            </p:nvSpPr>
            <p:spPr>
              <a:xfrm>
                <a:off x="7586375" y="621408"/>
                <a:ext cx="203377" cy="35418"/>
              </a:xfrm>
              <a:custGeom>
                <a:avLst/>
                <a:gdLst/>
                <a:ahLst/>
                <a:cxnLst/>
                <a:rect l="l" t="t" r="r" b="b"/>
                <a:pathLst>
                  <a:path w="3497" h="609" fill="none" extrusionOk="0">
                    <a:moveTo>
                      <a:pt x="1" y="1"/>
                    </a:moveTo>
                    <a:lnTo>
                      <a:pt x="3496" y="609"/>
                    </a:lnTo>
                  </a:path>
                </a:pathLst>
              </a:custGeom>
              <a:noFill/>
              <a:ln w="3810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994757" y="693930"/>
                <a:ext cx="203319" cy="37163"/>
              </a:xfrm>
              <a:custGeom>
                <a:avLst/>
                <a:gdLst/>
                <a:ahLst/>
                <a:cxnLst/>
                <a:rect l="l" t="t" r="r" b="b"/>
                <a:pathLst>
                  <a:path w="3496" h="639" fill="none" extrusionOk="0">
                    <a:moveTo>
                      <a:pt x="0" y="0"/>
                    </a:moveTo>
                    <a:lnTo>
                      <a:pt x="3496" y="638"/>
                    </a:lnTo>
                  </a:path>
                </a:pathLst>
              </a:custGeom>
              <a:noFill/>
              <a:ln w="3810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7837441" y="778723"/>
                <a:ext cx="37163" cy="203377"/>
              </a:xfrm>
              <a:custGeom>
                <a:avLst/>
                <a:gdLst/>
                <a:ahLst/>
                <a:cxnLst/>
                <a:rect l="l" t="t" r="r" b="b"/>
                <a:pathLst>
                  <a:path w="639" h="3497" fill="none" extrusionOk="0">
                    <a:moveTo>
                      <a:pt x="0" y="3496"/>
                    </a:moveTo>
                    <a:lnTo>
                      <a:pt x="638" y="1"/>
                    </a:lnTo>
                  </a:path>
                </a:pathLst>
              </a:custGeom>
              <a:noFill/>
              <a:ln w="3810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7909905" y="370400"/>
                <a:ext cx="37163" cy="203377"/>
              </a:xfrm>
              <a:custGeom>
                <a:avLst/>
                <a:gdLst/>
                <a:ahLst/>
                <a:cxnLst/>
                <a:rect l="l" t="t" r="r" b="b"/>
                <a:pathLst>
                  <a:path w="639" h="3497" fill="none" extrusionOk="0">
                    <a:moveTo>
                      <a:pt x="0" y="3496"/>
                    </a:moveTo>
                    <a:lnTo>
                      <a:pt x="639" y="1"/>
                    </a:lnTo>
                  </a:path>
                </a:pathLst>
              </a:custGeom>
              <a:noFill/>
              <a:ln w="3810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6"/>
            </a:gs>
            <a:gs pos="100000">
              <a:schemeClr val="lt2"/>
            </a:gs>
          </a:gsLst>
          <a:lin ang="5400012" scaled="0"/>
        </a:gradFill>
        <a:effectLst/>
      </p:bgPr>
    </p:bg>
    <p:spTree>
      <p:nvGrpSpPr>
        <p:cNvPr id="1" name="Shape 51"/>
        <p:cNvGrpSpPr/>
        <p:nvPr/>
      </p:nvGrpSpPr>
      <p:grpSpPr>
        <a:xfrm>
          <a:off x="0" y="0"/>
          <a:ext cx="0" cy="0"/>
          <a:chOff x="0" y="0"/>
          <a:chExt cx="0" cy="0"/>
        </a:xfrm>
      </p:grpSpPr>
      <p:sp>
        <p:nvSpPr>
          <p:cNvPr id="52" name="Google Shape;52;p4"/>
          <p:cNvSpPr txBox="1">
            <a:spLocks noGrp="1"/>
          </p:cNvSpPr>
          <p:nvPr>
            <p:ph type="body" idx="1"/>
          </p:nvPr>
        </p:nvSpPr>
        <p:spPr>
          <a:xfrm>
            <a:off x="723900" y="1181100"/>
            <a:ext cx="7700100" cy="30957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1"/>
              </a:buClr>
              <a:buSzPts val="1200"/>
              <a:buChar char="●"/>
              <a:defRPr sz="12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
        <p:nvSpPr>
          <p:cNvPr id="53" name="Google Shape;53;p4"/>
          <p:cNvSpPr txBox="1">
            <a:spLocks noGrp="1"/>
          </p:cNvSpPr>
          <p:nvPr>
            <p:ph type="title"/>
          </p:nvPr>
        </p:nvSpPr>
        <p:spPr>
          <a:xfrm>
            <a:off x="723900" y="540000"/>
            <a:ext cx="7700100" cy="365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30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4" name="Google Shape;54;p4"/>
          <p:cNvGrpSpPr/>
          <p:nvPr/>
        </p:nvGrpSpPr>
        <p:grpSpPr>
          <a:xfrm>
            <a:off x="-12" y="91"/>
            <a:ext cx="1003825" cy="443024"/>
            <a:chOff x="-12" y="91"/>
            <a:chExt cx="1003825" cy="443024"/>
          </a:xfrm>
        </p:grpSpPr>
        <p:sp>
          <p:nvSpPr>
            <p:cNvPr id="55" name="Google Shape;55;p4"/>
            <p:cNvSpPr/>
            <p:nvPr/>
          </p:nvSpPr>
          <p:spPr>
            <a:xfrm flipH="1">
              <a:off x="788913" y="91"/>
              <a:ext cx="214899" cy="279035"/>
            </a:xfrm>
            <a:custGeom>
              <a:avLst/>
              <a:gdLst/>
              <a:ahLst/>
              <a:cxnLst/>
              <a:rect l="l" t="t" r="r" b="b"/>
              <a:pathLst>
                <a:path w="7539" h="9789" fill="none" extrusionOk="0">
                  <a:moveTo>
                    <a:pt x="0" y="1"/>
                  </a:moveTo>
                  <a:lnTo>
                    <a:pt x="7538" y="5624"/>
                  </a:lnTo>
                  <a:lnTo>
                    <a:pt x="973" y="9788"/>
                  </a:lnTo>
                  <a:close/>
                </a:path>
              </a:pathLst>
            </a:custGeom>
            <a:solidFill>
              <a:schemeClr val="accent6"/>
            </a:solidFill>
            <a:ln w="19050" cap="flat" cmpd="sng">
              <a:solidFill>
                <a:schemeClr val="accent1"/>
              </a:solidFill>
              <a:prstDash val="solid"/>
              <a:miter lim="30395"/>
              <a:headEnd type="none" w="sm" len="sm"/>
              <a:tailEnd type="none" w="sm" len="sm"/>
            </a:ln>
            <a:effectLst>
              <a:outerShdw blurRad="171450"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flipH="1">
              <a:off x="293158" y="91"/>
              <a:ext cx="248155" cy="247259"/>
            </a:xfrm>
            <a:custGeom>
              <a:avLst/>
              <a:gdLst/>
              <a:ahLst/>
              <a:cxnLst/>
              <a:rect l="l" t="t" r="r" b="b"/>
              <a:pathLst>
                <a:path w="8390" h="8359" fill="none" extrusionOk="0">
                  <a:moveTo>
                    <a:pt x="8389" y="4195"/>
                  </a:moveTo>
                  <a:cubicBezTo>
                    <a:pt x="8389" y="6505"/>
                    <a:pt x="6505" y="8359"/>
                    <a:pt x="4195" y="8359"/>
                  </a:cubicBezTo>
                  <a:cubicBezTo>
                    <a:pt x="1885" y="8359"/>
                    <a:pt x="0" y="6505"/>
                    <a:pt x="0" y="4195"/>
                  </a:cubicBezTo>
                  <a:cubicBezTo>
                    <a:pt x="0" y="1885"/>
                    <a:pt x="1885" y="0"/>
                    <a:pt x="4195" y="0"/>
                  </a:cubicBezTo>
                  <a:cubicBezTo>
                    <a:pt x="6505" y="0"/>
                    <a:pt x="8389" y="1885"/>
                    <a:pt x="8389" y="4195"/>
                  </a:cubicBezTo>
                  <a:close/>
                </a:path>
              </a:pathLst>
            </a:custGeom>
            <a:solidFill>
              <a:schemeClr val="accent6"/>
            </a:solidFill>
            <a:ln w="19050" cap="flat" cmpd="sng">
              <a:solidFill>
                <a:schemeClr val="accent1"/>
              </a:solidFill>
              <a:prstDash val="solid"/>
              <a:miter lim="30395"/>
              <a:headEnd type="none" w="sm" len="sm"/>
              <a:tailEnd type="none" w="sm" len="sm"/>
            </a:ln>
            <a:effectLst>
              <a:outerShdw blurRad="171450"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4"/>
            <p:cNvGrpSpPr/>
            <p:nvPr/>
          </p:nvGrpSpPr>
          <p:grpSpPr>
            <a:xfrm flipH="1">
              <a:off x="-13" y="229"/>
              <a:ext cx="421380" cy="442887"/>
              <a:chOff x="255025" y="5271200"/>
              <a:chExt cx="268275" cy="281950"/>
            </a:xfrm>
          </p:grpSpPr>
          <p:sp>
            <p:nvSpPr>
              <p:cNvPr id="58" name="Google Shape;58;p4"/>
              <p:cNvSpPr/>
              <p:nvPr/>
            </p:nvSpPr>
            <p:spPr>
              <a:xfrm>
                <a:off x="384975" y="5271200"/>
                <a:ext cx="138325" cy="210525"/>
              </a:xfrm>
              <a:custGeom>
                <a:avLst/>
                <a:gdLst/>
                <a:ahLst/>
                <a:cxnLst/>
                <a:rect l="l" t="t" r="r" b="b"/>
                <a:pathLst>
                  <a:path w="5533" h="8421" fill="none" extrusionOk="0">
                    <a:moveTo>
                      <a:pt x="4833" y="2493"/>
                    </a:moveTo>
                    <a:lnTo>
                      <a:pt x="5532" y="8420"/>
                    </a:lnTo>
                    <a:lnTo>
                      <a:pt x="730" y="5928"/>
                    </a:lnTo>
                    <a:lnTo>
                      <a:pt x="0" y="1"/>
                    </a:lnTo>
                    <a:close/>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271750" y="5419375"/>
                <a:ext cx="251550" cy="133775"/>
              </a:xfrm>
              <a:custGeom>
                <a:avLst/>
                <a:gdLst/>
                <a:ahLst/>
                <a:cxnLst/>
                <a:rect l="l" t="t" r="r" b="b"/>
                <a:pathLst>
                  <a:path w="10062" h="5351" fill="none" extrusionOk="0">
                    <a:moveTo>
                      <a:pt x="4803" y="5350"/>
                    </a:moveTo>
                    <a:lnTo>
                      <a:pt x="10061" y="2493"/>
                    </a:lnTo>
                    <a:lnTo>
                      <a:pt x="5259" y="1"/>
                    </a:lnTo>
                    <a:lnTo>
                      <a:pt x="1" y="2858"/>
                    </a:lnTo>
                    <a:close/>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255025" y="5271200"/>
                <a:ext cx="129975" cy="219625"/>
              </a:xfrm>
              <a:custGeom>
                <a:avLst/>
                <a:gdLst/>
                <a:ahLst/>
                <a:cxnLst/>
                <a:rect l="l" t="t" r="r" b="b"/>
                <a:pathLst>
                  <a:path w="5199" h="8785" fill="none" extrusionOk="0">
                    <a:moveTo>
                      <a:pt x="670" y="8785"/>
                    </a:moveTo>
                    <a:lnTo>
                      <a:pt x="1" y="2645"/>
                    </a:lnTo>
                    <a:lnTo>
                      <a:pt x="5198" y="1"/>
                    </a:lnTo>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4"/>
            <p:cNvGrpSpPr/>
            <p:nvPr/>
          </p:nvGrpSpPr>
          <p:grpSpPr>
            <a:xfrm flipH="1">
              <a:off x="541160" y="93"/>
              <a:ext cx="279058" cy="279058"/>
              <a:chOff x="7586375" y="370400"/>
              <a:chExt cx="611700" cy="611700"/>
            </a:xfrm>
          </p:grpSpPr>
          <p:sp>
            <p:nvSpPr>
              <p:cNvPr id="62" name="Google Shape;62;p4"/>
              <p:cNvSpPr/>
              <p:nvPr/>
            </p:nvSpPr>
            <p:spPr>
              <a:xfrm>
                <a:off x="7586375" y="621408"/>
                <a:ext cx="203377" cy="35418"/>
              </a:xfrm>
              <a:custGeom>
                <a:avLst/>
                <a:gdLst/>
                <a:ahLst/>
                <a:cxnLst/>
                <a:rect l="l" t="t" r="r" b="b"/>
                <a:pathLst>
                  <a:path w="3497" h="609" fill="none" extrusionOk="0">
                    <a:moveTo>
                      <a:pt x="1" y="1"/>
                    </a:moveTo>
                    <a:lnTo>
                      <a:pt x="3496" y="609"/>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7994757" y="693930"/>
                <a:ext cx="203319" cy="37163"/>
              </a:xfrm>
              <a:custGeom>
                <a:avLst/>
                <a:gdLst/>
                <a:ahLst/>
                <a:cxnLst/>
                <a:rect l="l" t="t" r="r" b="b"/>
                <a:pathLst>
                  <a:path w="3496" h="639" fill="none" extrusionOk="0">
                    <a:moveTo>
                      <a:pt x="0" y="0"/>
                    </a:moveTo>
                    <a:lnTo>
                      <a:pt x="3496" y="638"/>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7837441" y="778723"/>
                <a:ext cx="37163" cy="203377"/>
              </a:xfrm>
              <a:custGeom>
                <a:avLst/>
                <a:gdLst/>
                <a:ahLst/>
                <a:cxnLst/>
                <a:rect l="l" t="t" r="r" b="b"/>
                <a:pathLst>
                  <a:path w="639" h="3497" fill="none" extrusionOk="0">
                    <a:moveTo>
                      <a:pt x="0" y="3496"/>
                    </a:moveTo>
                    <a:lnTo>
                      <a:pt x="638" y="1"/>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7909905" y="370400"/>
                <a:ext cx="37163" cy="203377"/>
              </a:xfrm>
              <a:custGeom>
                <a:avLst/>
                <a:gdLst/>
                <a:ahLst/>
                <a:cxnLst/>
                <a:rect l="l" t="t" r="r" b="b"/>
                <a:pathLst>
                  <a:path w="639" h="3497" fill="none" extrusionOk="0">
                    <a:moveTo>
                      <a:pt x="0" y="3496"/>
                    </a:moveTo>
                    <a:lnTo>
                      <a:pt x="639" y="1"/>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 name="Google Shape;66;p4"/>
          <p:cNvGrpSpPr/>
          <p:nvPr/>
        </p:nvGrpSpPr>
        <p:grpSpPr>
          <a:xfrm>
            <a:off x="8140198" y="4700466"/>
            <a:ext cx="1003825" cy="443024"/>
            <a:chOff x="8140198" y="4700466"/>
            <a:chExt cx="1003825" cy="443024"/>
          </a:xfrm>
        </p:grpSpPr>
        <p:sp>
          <p:nvSpPr>
            <p:cNvPr id="67" name="Google Shape;67;p4"/>
            <p:cNvSpPr/>
            <p:nvPr/>
          </p:nvSpPr>
          <p:spPr>
            <a:xfrm rot="10800000" flipH="1">
              <a:off x="8140198" y="4864455"/>
              <a:ext cx="214899" cy="279035"/>
            </a:xfrm>
            <a:custGeom>
              <a:avLst/>
              <a:gdLst/>
              <a:ahLst/>
              <a:cxnLst/>
              <a:rect l="l" t="t" r="r" b="b"/>
              <a:pathLst>
                <a:path w="7539" h="9789" fill="none" extrusionOk="0">
                  <a:moveTo>
                    <a:pt x="0" y="1"/>
                  </a:moveTo>
                  <a:lnTo>
                    <a:pt x="7538" y="5624"/>
                  </a:lnTo>
                  <a:lnTo>
                    <a:pt x="973" y="9788"/>
                  </a:lnTo>
                  <a:close/>
                </a:path>
              </a:pathLst>
            </a:custGeom>
            <a:solidFill>
              <a:schemeClr val="accent6"/>
            </a:solidFill>
            <a:ln w="19050" cap="flat" cmpd="sng">
              <a:solidFill>
                <a:schemeClr val="accent1"/>
              </a:solidFill>
              <a:prstDash val="solid"/>
              <a:miter lim="30395"/>
              <a:headEnd type="none" w="sm" len="sm"/>
              <a:tailEnd type="none" w="sm" len="sm"/>
            </a:ln>
            <a:effectLst>
              <a:outerShdw blurRad="171450"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10800000" flipH="1">
              <a:off x="8602697" y="4896232"/>
              <a:ext cx="248155" cy="247259"/>
            </a:xfrm>
            <a:custGeom>
              <a:avLst/>
              <a:gdLst/>
              <a:ahLst/>
              <a:cxnLst/>
              <a:rect l="l" t="t" r="r" b="b"/>
              <a:pathLst>
                <a:path w="8390" h="8359" fill="none" extrusionOk="0">
                  <a:moveTo>
                    <a:pt x="8389" y="4195"/>
                  </a:moveTo>
                  <a:cubicBezTo>
                    <a:pt x="8389" y="6505"/>
                    <a:pt x="6505" y="8359"/>
                    <a:pt x="4195" y="8359"/>
                  </a:cubicBezTo>
                  <a:cubicBezTo>
                    <a:pt x="1885" y="8359"/>
                    <a:pt x="0" y="6505"/>
                    <a:pt x="0" y="4195"/>
                  </a:cubicBezTo>
                  <a:cubicBezTo>
                    <a:pt x="0" y="1885"/>
                    <a:pt x="1885" y="0"/>
                    <a:pt x="4195" y="0"/>
                  </a:cubicBezTo>
                  <a:cubicBezTo>
                    <a:pt x="6505" y="0"/>
                    <a:pt x="8389" y="1885"/>
                    <a:pt x="8389" y="4195"/>
                  </a:cubicBezTo>
                  <a:close/>
                </a:path>
              </a:pathLst>
            </a:custGeom>
            <a:solidFill>
              <a:schemeClr val="accent6"/>
            </a:solidFill>
            <a:ln w="19050" cap="flat" cmpd="sng">
              <a:solidFill>
                <a:schemeClr val="accent1"/>
              </a:solidFill>
              <a:prstDash val="solid"/>
              <a:miter lim="30395"/>
              <a:headEnd type="none" w="sm" len="sm"/>
              <a:tailEnd type="none" w="sm" len="sm"/>
            </a:ln>
            <a:effectLst>
              <a:outerShdw blurRad="171450"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4"/>
            <p:cNvGrpSpPr/>
            <p:nvPr/>
          </p:nvGrpSpPr>
          <p:grpSpPr>
            <a:xfrm rot="10800000" flipH="1">
              <a:off x="8722643" y="4700466"/>
              <a:ext cx="421380" cy="442887"/>
              <a:chOff x="255025" y="5271200"/>
              <a:chExt cx="268275" cy="281950"/>
            </a:xfrm>
          </p:grpSpPr>
          <p:sp>
            <p:nvSpPr>
              <p:cNvPr id="70" name="Google Shape;70;p4"/>
              <p:cNvSpPr/>
              <p:nvPr/>
            </p:nvSpPr>
            <p:spPr>
              <a:xfrm>
                <a:off x="384975" y="5271200"/>
                <a:ext cx="138325" cy="210525"/>
              </a:xfrm>
              <a:custGeom>
                <a:avLst/>
                <a:gdLst/>
                <a:ahLst/>
                <a:cxnLst/>
                <a:rect l="l" t="t" r="r" b="b"/>
                <a:pathLst>
                  <a:path w="5533" h="8421" fill="none" extrusionOk="0">
                    <a:moveTo>
                      <a:pt x="4833" y="2493"/>
                    </a:moveTo>
                    <a:lnTo>
                      <a:pt x="5532" y="8420"/>
                    </a:lnTo>
                    <a:lnTo>
                      <a:pt x="730" y="5928"/>
                    </a:lnTo>
                    <a:lnTo>
                      <a:pt x="0" y="1"/>
                    </a:lnTo>
                    <a:close/>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271750" y="5419375"/>
                <a:ext cx="251550" cy="133775"/>
              </a:xfrm>
              <a:custGeom>
                <a:avLst/>
                <a:gdLst/>
                <a:ahLst/>
                <a:cxnLst/>
                <a:rect l="l" t="t" r="r" b="b"/>
                <a:pathLst>
                  <a:path w="10062" h="5351" fill="none" extrusionOk="0">
                    <a:moveTo>
                      <a:pt x="4803" y="5350"/>
                    </a:moveTo>
                    <a:lnTo>
                      <a:pt x="10061" y="2493"/>
                    </a:lnTo>
                    <a:lnTo>
                      <a:pt x="5259" y="1"/>
                    </a:lnTo>
                    <a:lnTo>
                      <a:pt x="1" y="2858"/>
                    </a:lnTo>
                    <a:close/>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255025" y="5271200"/>
                <a:ext cx="129975" cy="219625"/>
              </a:xfrm>
              <a:custGeom>
                <a:avLst/>
                <a:gdLst/>
                <a:ahLst/>
                <a:cxnLst/>
                <a:rect l="l" t="t" r="r" b="b"/>
                <a:pathLst>
                  <a:path w="5199" h="8785" fill="none" extrusionOk="0">
                    <a:moveTo>
                      <a:pt x="670" y="8785"/>
                    </a:moveTo>
                    <a:lnTo>
                      <a:pt x="1" y="2645"/>
                    </a:lnTo>
                    <a:lnTo>
                      <a:pt x="5198" y="1"/>
                    </a:lnTo>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rot="10800000" flipH="1">
              <a:off x="8323793" y="4864432"/>
              <a:ext cx="279058" cy="279058"/>
              <a:chOff x="7586375" y="370400"/>
              <a:chExt cx="611700" cy="611700"/>
            </a:xfrm>
          </p:grpSpPr>
          <p:sp>
            <p:nvSpPr>
              <p:cNvPr id="74" name="Google Shape;74;p4"/>
              <p:cNvSpPr/>
              <p:nvPr/>
            </p:nvSpPr>
            <p:spPr>
              <a:xfrm>
                <a:off x="7586375" y="621408"/>
                <a:ext cx="203377" cy="35418"/>
              </a:xfrm>
              <a:custGeom>
                <a:avLst/>
                <a:gdLst/>
                <a:ahLst/>
                <a:cxnLst/>
                <a:rect l="l" t="t" r="r" b="b"/>
                <a:pathLst>
                  <a:path w="3497" h="609" fill="none" extrusionOk="0">
                    <a:moveTo>
                      <a:pt x="1" y="1"/>
                    </a:moveTo>
                    <a:lnTo>
                      <a:pt x="3496" y="609"/>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994757" y="693930"/>
                <a:ext cx="203319" cy="37163"/>
              </a:xfrm>
              <a:custGeom>
                <a:avLst/>
                <a:gdLst/>
                <a:ahLst/>
                <a:cxnLst/>
                <a:rect l="l" t="t" r="r" b="b"/>
                <a:pathLst>
                  <a:path w="3496" h="639" fill="none" extrusionOk="0">
                    <a:moveTo>
                      <a:pt x="0" y="0"/>
                    </a:moveTo>
                    <a:lnTo>
                      <a:pt x="3496" y="638"/>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7837441" y="778723"/>
                <a:ext cx="37163" cy="203377"/>
              </a:xfrm>
              <a:custGeom>
                <a:avLst/>
                <a:gdLst/>
                <a:ahLst/>
                <a:cxnLst/>
                <a:rect l="l" t="t" r="r" b="b"/>
                <a:pathLst>
                  <a:path w="639" h="3497" fill="none" extrusionOk="0">
                    <a:moveTo>
                      <a:pt x="0" y="3496"/>
                    </a:moveTo>
                    <a:lnTo>
                      <a:pt x="638" y="1"/>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7909905" y="370400"/>
                <a:ext cx="37163" cy="203377"/>
              </a:xfrm>
              <a:custGeom>
                <a:avLst/>
                <a:gdLst/>
                <a:ahLst/>
                <a:cxnLst/>
                <a:rect l="l" t="t" r="r" b="b"/>
                <a:pathLst>
                  <a:path w="639" h="3497" fill="none" extrusionOk="0">
                    <a:moveTo>
                      <a:pt x="0" y="3496"/>
                    </a:moveTo>
                    <a:lnTo>
                      <a:pt x="639" y="1"/>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6"/>
            </a:gs>
            <a:gs pos="100000">
              <a:schemeClr val="lt2"/>
            </a:gs>
          </a:gsLst>
          <a:lin ang="5400012" scaled="0"/>
        </a:gradFill>
        <a:effectLst/>
      </p:bgPr>
    </p:bg>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723900" y="540000"/>
            <a:ext cx="7700100" cy="365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7" name="Google Shape;97;p6"/>
          <p:cNvGrpSpPr/>
          <p:nvPr/>
        </p:nvGrpSpPr>
        <p:grpSpPr>
          <a:xfrm>
            <a:off x="-12" y="91"/>
            <a:ext cx="1003825" cy="443024"/>
            <a:chOff x="-12" y="91"/>
            <a:chExt cx="1003825" cy="443024"/>
          </a:xfrm>
        </p:grpSpPr>
        <p:sp>
          <p:nvSpPr>
            <p:cNvPr id="98" name="Google Shape;98;p6"/>
            <p:cNvSpPr/>
            <p:nvPr/>
          </p:nvSpPr>
          <p:spPr>
            <a:xfrm flipH="1">
              <a:off x="788913" y="91"/>
              <a:ext cx="214899" cy="279035"/>
            </a:xfrm>
            <a:custGeom>
              <a:avLst/>
              <a:gdLst/>
              <a:ahLst/>
              <a:cxnLst/>
              <a:rect l="l" t="t" r="r" b="b"/>
              <a:pathLst>
                <a:path w="7539" h="9789" fill="none" extrusionOk="0">
                  <a:moveTo>
                    <a:pt x="0" y="1"/>
                  </a:moveTo>
                  <a:lnTo>
                    <a:pt x="7538" y="5624"/>
                  </a:lnTo>
                  <a:lnTo>
                    <a:pt x="973" y="9788"/>
                  </a:lnTo>
                  <a:close/>
                </a:path>
              </a:pathLst>
            </a:custGeom>
            <a:solidFill>
              <a:schemeClr val="accent6"/>
            </a:solidFill>
            <a:ln w="19050" cap="flat" cmpd="sng">
              <a:solidFill>
                <a:schemeClr val="accent1"/>
              </a:solidFill>
              <a:prstDash val="solid"/>
              <a:miter lim="30395"/>
              <a:headEnd type="none" w="sm" len="sm"/>
              <a:tailEnd type="none" w="sm" len="sm"/>
            </a:ln>
            <a:effectLst>
              <a:outerShdw blurRad="171450"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flipH="1">
              <a:off x="293158" y="91"/>
              <a:ext cx="248155" cy="247259"/>
            </a:xfrm>
            <a:custGeom>
              <a:avLst/>
              <a:gdLst/>
              <a:ahLst/>
              <a:cxnLst/>
              <a:rect l="l" t="t" r="r" b="b"/>
              <a:pathLst>
                <a:path w="8390" h="8359" fill="none" extrusionOk="0">
                  <a:moveTo>
                    <a:pt x="8389" y="4195"/>
                  </a:moveTo>
                  <a:cubicBezTo>
                    <a:pt x="8389" y="6505"/>
                    <a:pt x="6505" y="8359"/>
                    <a:pt x="4195" y="8359"/>
                  </a:cubicBezTo>
                  <a:cubicBezTo>
                    <a:pt x="1885" y="8359"/>
                    <a:pt x="0" y="6505"/>
                    <a:pt x="0" y="4195"/>
                  </a:cubicBezTo>
                  <a:cubicBezTo>
                    <a:pt x="0" y="1885"/>
                    <a:pt x="1885" y="0"/>
                    <a:pt x="4195" y="0"/>
                  </a:cubicBezTo>
                  <a:cubicBezTo>
                    <a:pt x="6505" y="0"/>
                    <a:pt x="8389" y="1885"/>
                    <a:pt x="8389" y="4195"/>
                  </a:cubicBezTo>
                  <a:close/>
                </a:path>
              </a:pathLst>
            </a:custGeom>
            <a:solidFill>
              <a:schemeClr val="accent6"/>
            </a:solidFill>
            <a:ln w="19050" cap="flat" cmpd="sng">
              <a:solidFill>
                <a:schemeClr val="accent1"/>
              </a:solidFill>
              <a:prstDash val="solid"/>
              <a:miter lim="30395"/>
              <a:headEnd type="none" w="sm" len="sm"/>
              <a:tailEnd type="none" w="sm" len="sm"/>
            </a:ln>
            <a:effectLst>
              <a:outerShdw blurRad="171450"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6"/>
            <p:cNvGrpSpPr/>
            <p:nvPr/>
          </p:nvGrpSpPr>
          <p:grpSpPr>
            <a:xfrm flipH="1">
              <a:off x="-13" y="229"/>
              <a:ext cx="421380" cy="442887"/>
              <a:chOff x="255025" y="5271200"/>
              <a:chExt cx="268275" cy="281950"/>
            </a:xfrm>
          </p:grpSpPr>
          <p:sp>
            <p:nvSpPr>
              <p:cNvPr id="101" name="Google Shape;101;p6"/>
              <p:cNvSpPr/>
              <p:nvPr/>
            </p:nvSpPr>
            <p:spPr>
              <a:xfrm>
                <a:off x="384975" y="5271200"/>
                <a:ext cx="138325" cy="210525"/>
              </a:xfrm>
              <a:custGeom>
                <a:avLst/>
                <a:gdLst/>
                <a:ahLst/>
                <a:cxnLst/>
                <a:rect l="l" t="t" r="r" b="b"/>
                <a:pathLst>
                  <a:path w="5533" h="8421" fill="none" extrusionOk="0">
                    <a:moveTo>
                      <a:pt x="4833" y="2493"/>
                    </a:moveTo>
                    <a:lnTo>
                      <a:pt x="5532" y="8420"/>
                    </a:lnTo>
                    <a:lnTo>
                      <a:pt x="730" y="5928"/>
                    </a:lnTo>
                    <a:lnTo>
                      <a:pt x="0" y="1"/>
                    </a:lnTo>
                    <a:close/>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271750" y="5419375"/>
                <a:ext cx="251550" cy="133775"/>
              </a:xfrm>
              <a:custGeom>
                <a:avLst/>
                <a:gdLst/>
                <a:ahLst/>
                <a:cxnLst/>
                <a:rect l="l" t="t" r="r" b="b"/>
                <a:pathLst>
                  <a:path w="10062" h="5351" fill="none" extrusionOk="0">
                    <a:moveTo>
                      <a:pt x="4803" y="5350"/>
                    </a:moveTo>
                    <a:lnTo>
                      <a:pt x="10061" y="2493"/>
                    </a:lnTo>
                    <a:lnTo>
                      <a:pt x="5259" y="1"/>
                    </a:lnTo>
                    <a:lnTo>
                      <a:pt x="1" y="2858"/>
                    </a:lnTo>
                    <a:close/>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255025" y="5271200"/>
                <a:ext cx="129975" cy="219625"/>
              </a:xfrm>
              <a:custGeom>
                <a:avLst/>
                <a:gdLst/>
                <a:ahLst/>
                <a:cxnLst/>
                <a:rect l="l" t="t" r="r" b="b"/>
                <a:pathLst>
                  <a:path w="5199" h="8785" fill="none" extrusionOk="0">
                    <a:moveTo>
                      <a:pt x="670" y="8785"/>
                    </a:moveTo>
                    <a:lnTo>
                      <a:pt x="1" y="2645"/>
                    </a:lnTo>
                    <a:lnTo>
                      <a:pt x="5198" y="1"/>
                    </a:lnTo>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6"/>
            <p:cNvGrpSpPr/>
            <p:nvPr/>
          </p:nvGrpSpPr>
          <p:grpSpPr>
            <a:xfrm flipH="1">
              <a:off x="541160" y="93"/>
              <a:ext cx="279058" cy="279058"/>
              <a:chOff x="7586375" y="370400"/>
              <a:chExt cx="611700" cy="611700"/>
            </a:xfrm>
          </p:grpSpPr>
          <p:sp>
            <p:nvSpPr>
              <p:cNvPr id="105" name="Google Shape;105;p6"/>
              <p:cNvSpPr/>
              <p:nvPr/>
            </p:nvSpPr>
            <p:spPr>
              <a:xfrm>
                <a:off x="7586375" y="621408"/>
                <a:ext cx="203377" cy="35418"/>
              </a:xfrm>
              <a:custGeom>
                <a:avLst/>
                <a:gdLst/>
                <a:ahLst/>
                <a:cxnLst/>
                <a:rect l="l" t="t" r="r" b="b"/>
                <a:pathLst>
                  <a:path w="3497" h="609" fill="none" extrusionOk="0">
                    <a:moveTo>
                      <a:pt x="1" y="1"/>
                    </a:moveTo>
                    <a:lnTo>
                      <a:pt x="3496" y="609"/>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7994757" y="693930"/>
                <a:ext cx="203319" cy="37163"/>
              </a:xfrm>
              <a:custGeom>
                <a:avLst/>
                <a:gdLst/>
                <a:ahLst/>
                <a:cxnLst/>
                <a:rect l="l" t="t" r="r" b="b"/>
                <a:pathLst>
                  <a:path w="3496" h="639" fill="none" extrusionOk="0">
                    <a:moveTo>
                      <a:pt x="0" y="0"/>
                    </a:moveTo>
                    <a:lnTo>
                      <a:pt x="3496" y="638"/>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7837441" y="778723"/>
                <a:ext cx="37163" cy="203377"/>
              </a:xfrm>
              <a:custGeom>
                <a:avLst/>
                <a:gdLst/>
                <a:ahLst/>
                <a:cxnLst/>
                <a:rect l="l" t="t" r="r" b="b"/>
                <a:pathLst>
                  <a:path w="639" h="3497" fill="none" extrusionOk="0">
                    <a:moveTo>
                      <a:pt x="0" y="3496"/>
                    </a:moveTo>
                    <a:lnTo>
                      <a:pt x="638" y="1"/>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7909905" y="370400"/>
                <a:ext cx="37163" cy="203377"/>
              </a:xfrm>
              <a:custGeom>
                <a:avLst/>
                <a:gdLst/>
                <a:ahLst/>
                <a:cxnLst/>
                <a:rect l="l" t="t" r="r" b="b"/>
                <a:pathLst>
                  <a:path w="639" h="3497" fill="none" extrusionOk="0">
                    <a:moveTo>
                      <a:pt x="0" y="3496"/>
                    </a:moveTo>
                    <a:lnTo>
                      <a:pt x="639" y="1"/>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 name="Google Shape;109;p6"/>
          <p:cNvGrpSpPr/>
          <p:nvPr/>
        </p:nvGrpSpPr>
        <p:grpSpPr>
          <a:xfrm>
            <a:off x="8140198" y="4700466"/>
            <a:ext cx="1003825" cy="443024"/>
            <a:chOff x="8140198" y="4700466"/>
            <a:chExt cx="1003825" cy="443024"/>
          </a:xfrm>
        </p:grpSpPr>
        <p:sp>
          <p:nvSpPr>
            <p:cNvPr id="110" name="Google Shape;110;p6"/>
            <p:cNvSpPr/>
            <p:nvPr/>
          </p:nvSpPr>
          <p:spPr>
            <a:xfrm rot="10800000" flipH="1">
              <a:off x="8140198" y="4864455"/>
              <a:ext cx="214899" cy="279035"/>
            </a:xfrm>
            <a:custGeom>
              <a:avLst/>
              <a:gdLst/>
              <a:ahLst/>
              <a:cxnLst/>
              <a:rect l="l" t="t" r="r" b="b"/>
              <a:pathLst>
                <a:path w="7539" h="9789" fill="none" extrusionOk="0">
                  <a:moveTo>
                    <a:pt x="0" y="1"/>
                  </a:moveTo>
                  <a:lnTo>
                    <a:pt x="7538" y="5624"/>
                  </a:lnTo>
                  <a:lnTo>
                    <a:pt x="973" y="9788"/>
                  </a:lnTo>
                  <a:close/>
                </a:path>
              </a:pathLst>
            </a:custGeom>
            <a:solidFill>
              <a:schemeClr val="accent6"/>
            </a:solidFill>
            <a:ln w="19050" cap="flat" cmpd="sng">
              <a:solidFill>
                <a:schemeClr val="accent1"/>
              </a:solidFill>
              <a:prstDash val="solid"/>
              <a:miter lim="30395"/>
              <a:headEnd type="none" w="sm" len="sm"/>
              <a:tailEnd type="none" w="sm" len="sm"/>
            </a:ln>
            <a:effectLst>
              <a:outerShdw blurRad="171450"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10800000" flipH="1">
              <a:off x="8602697" y="4896232"/>
              <a:ext cx="248155" cy="247259"/>
            </a:xfrm>
            <a:custGeom>
              <a:avLst/>
              <a:gdLst/>
              <a:ahLst/>
              <a:cxnLst/>
              <a:rect l="l" t="t" r="r" b="b"/>
              <a:pathLst>
                <a:path w="8390" h="8359" fill="none" extrusionOk="0">
                  <a:moveTo>
                    <a:pt x="8389" y="4195"/>
                  </a:moveTo>
                  <a:cubicBezTo>
                    <a:pt x="8389" y="6505"/>
                    <a:pt x="6505" y="8359"/>
                    <a:pt x="4195" y="8359"/>
                  </a:cubicBezTo>
                  <a:cubicBezTo>
                    <a:pt x="1885" y="8359"/>
                    <a:pt x="0" y="6505"/>
                    <a:pt x="0" y="4195"/>
                  </a:cubicBezTo>
                  <a:cubicBezTo>
                    <a:pt x="0" y="1885"/>
                    <a:pt x="1885" y="0"/>
                    <a:pt x="4195" y="0"/>
                  </a:cubicBezTo>
                  <a:cubicBezTo>
                    <a:pt x="6505" y="0"/>
                    <a:pt x="8389" y="1885"/>
                    <a:pt x="8389" y="4195"/>
                  </a:cubicBezTo>
                  <a:close/>
                </a:path>
              </a:pathLst>
            </a:custGeom>
            <a:solidFill>
              <a:schemeClr val="accent6"/>
            </a:solidFill>
            <a:ln w="19050" cap="flat" cmpd="sng">
              <a:solidFill>
                <a:schemeClr val="accent1"/>
              </a:solidFill>
              <a:prstDash val="solid"/>
              <a:miter lim="30395"/>
              <a:headEnd type="none" w="sm" len="sm"/>
              <a:tailEnd type="none" w="sm" len="sm"/>
            </a:ln>
            <a:effectLst>
              <a:outerShdw blurRad="171450"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6"/>
            <p:cNvGrpSpPr/>
            <p:nvPr/>
          </p:nvGrpSpPr>
          <p:grpSpPr>
            <a:xfrm rot="10800000" flipH="1">
              <a:off x="8722643" y="4700466"/>
              <a:ext cx="421380" cy="442887"/>
              <a:chOff x="255025" y="5271200"/>
              <a:chExt cx="268275" cy="281950"/>
            </a:xfrm>
          </p:grpSpPr>
          <p:sp>
            <p:nvSpPr>
              <p:cNvPr id="113" name="Google Shape;113;p6"/>
              <p:cNvSpPr/>
              <p:nvPr/>
            </p:nvSpPr>
            <p:spPr>
              <a:xfrm>
                <a:off x="384975" y="5271200"/>
                <a:ext cx="138325" cy="210525"/>
              </a:xfrm>
              <a:custGeom>
                <a:avLst/>
                <a:gdLst/>
                <a:ahLst/>
                <a:cxnLst/>
                <a:rect l="l" t="t" r="r" b="b"/>
                <a:pathLst>
                  <a:path w="5533" h="8421" fill="none" extrusionOk="0">
                    <a:moveTo>
                      <a:pt x="4833" y="2493"/>
                    </a:moveTo>
                    <a:lnTo>
                      <a:pt x="5532" y="8420"/>
                    </a:lnTo>
                    <a:lnTo>
                      <a:pt x="730" y="5928"/>
                    </a:lnTo>
                    <a:lnTo>
                      <a:pt x="0" y="1"/>
                    </a:lnTo>
                    <a:close/>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271750" y="5419375"/>
                <a:ext cx="251550" cy="133775"/>
              </a:xfrm>
              <a:custGeom>
                <a:avLst/>
                <a:gdLst/>
                <a:ahLst/>
                <a:cxnLst/>
                <a:rect l="l" t="t" r="r" b="b"/>
                <a:pathLst>
                  <a:path w="10062" h="5351" fill="none" extrusionOk="0">
                    <a:moveTo>
                      <a:pt x="4803" y="5350"/>
                    </a:moveTo>
                    <a:lnTo>
                      <a:pt x="10061" y="2493"/>
                    </a:lnTo>
                    <a:lnTo>
                      <a:pt x="5259" y="1"/>
                    </a:lnTo>
                    <a:lnTo>
                      <a:pt x="1" y="2858"/>
                    </a:lnTo>
                    <a:close/>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255025" y="5271200"/>
                <a:ext cx="129975" cy="219625"/>
              </a:xfrm>
              <a:custGeom>
                <a:avLst/>
                <a:gdLst/>
                <a:ahLst/>
                <a:cxnLst/>
                <a:rect l="l" t="t" r="r" b="b"/>
                <a:pathLst>
                  <a:path w="5199" h="8785" fill="none" extrusionOk="0">
                    <a:moveTo>
                      <a:pt x="670" y="8785"/>
                    </a:moveTo>
                    <a:lnTo>
                      <a:pt x="1" y="2645"/>
                    </a:lnTo>
                    <a:lnTo>
                      <a:pt x="5198" y="1"/>
                    </a:lnTo>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6"/>
            <p:cNvGrpSpPr/>
            <p:nvPr/>
          </p:nvGrpSpPr>
          <p:grpSpPr>
            <a:xfrm rot="10800000" flipH="1">
              <a:off x="8323793" y="4864432"/>
              <a:ext cx="279058" cy="279058"/>
              <a:chOff x="7586375" y="370400"/>
              <a:chExt cx="611700" cy="611700"/>
            </a:xfrm>
          </p:grpSpPr>
          <p:sp>
            <p:nvSpPr>
              <p:cNvPr id="117" name="Google Shape;117;p6"/>
              <p:cNvSpPr/>
              <p:nvPr/>
            </p:nvSpPr>
            <p:spPr>
              <a:xfrm>
                <a:off x="7586375" y="621408"/>
                <a:ext cx="203377" cy="35418"/>
              </a:xfrm>
              <a:custGeom>
                <a:avLst/>
                <a:gdLst/>
                <a:ahLst/>
                <a:cxnLst/>
                <a:rect l="l" t="t" r="r" b="b"/>
                <a:pathLst>
                  <a:path w="3497" h="609" fill="none" extrusionOk="0">
                    <a:moveTo>
                      <a:pt x="1" y="1"/>
                    </a:moveTo>
                    <a:lnTo>
                      <a:pt x="3496" y="609"/>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7994757" y="693930"/>
                <a:ext cx="203319" cy="37163"/>
              </a:xfrm>
              <a:custGeom>
                <a:avLst/>
                <a:gdLst/>
                <a:ahLst/>
                <a:cxnLst/>
                <a:rect l="l" t="t" r="r" b="b"/>
                <a:pathLst>
                  <a:path w="3496" h="639" fill="none" extrusionOk="0">
                    <a:moveTo>
                      <a:pt x="0" y="0"/>
                    </a:moveTo>
                    <a:lnTo>
                      <a:pt x="3496" y="638"/>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7837441" y="778723"/>
                <a:ext cx="37163" cy="203377"/>
              </a:xfrm>
              <a:custGeom>
                <a:avLst/>
                <a:gdLst/>
                <a:ahLst/>
                <a:cxnLst/>
                <a:rect l="l" t="t" r="r" b="b"/>
                <a:pathLst>
                  <a:path w="639" h="3497" fill="none" extrusionOk="0">
                    <a:moveTo>
                      <a:pt x="0" y="3496"/>
                    </a:moveTo>
                    <a:lnTo>
                      <a:pt x="638" y="1"/>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7909905" y="370400"/>
                <a:ext cx="37163" cy="203377"/>
              </a:xfrm>
              <a:custGeom>
                <a:avLst/>
                <a:gdLst/>
                <a:ahLst/>
                <a:cxnLst/>
                <a:rect l="l" t="t" r="r" b="b"/>
                <a:pathLst>
                  <a:path w="639" h="3497" fill="none" extrusionOk="0">
                    <a:moveTo>
                      <a:pt x="0" y="3496"/>
                    </a:moveTo>
                    <a:lnTo>
                      <a:pt x="639" y="1"/>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chemeClr val="accent6"/>
            </a:gs>
            <a:gs pos="100000">
              <a:schemeClr val="lt2"/>
            </a:gs>
          </a:gsLst>
          <a:lin ang="5400700" scaled="0"/>
        </a:gradFill>
        <a:effectLst/>
      </p:bgPr>
    </p:bg>
    <p:spTree>
      <p:nvGrpSpPr>
        <p:cNvPr id="1" name="Shape 298"/>
        <p:cNvGrpSpPr/>
        <p:nvPr/>
      </p:nvGrpSpPr>
      <p:grpSpPr>
        <a:xfrm>
          <a:off x="0" y="0"/>
          <a:ext cx="0" cy="0"/>
          <a:chOff x="0" y="0"/>
          <a:chExt cx="0" cy="0"/>
        </a:xfrm>
      </p:grpSpPr>
      <p:sp>
        <p:nvSpPr>
          <p:cNvPr id="299" name="Google Shape;299;p15"/>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3000"/>
              <a:buNone/>
              <a:defRPr>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300" name="Google Shape;300;p15"/>
          <p:cNvSpPr txBox="1">
            <a:spLocks noGrp="1"/>
          </p:cNvSpPr>
          <p:nvPr>
            <p:ph type="title" idx="2" hasCustomPrompt="1"/>
          </p:nvPr>
        </p:nvSpPr>
        <p:spPr>
          <a:xfrm>
            <a:off x="583575" y="1655359"/>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301" name="Google Shape;301;p15"/>
          <p:cNvSpPr txBox="1">
            <a:spLocks noGrp="1"/>
          </p:cNvSpPr>
          <p:nvPr>
            <p:ph type="subTitle" idx="1"/>
          </p:nvPr>
        </p:nvSpPr>
        <p:spPr>
          <a:xfrm>
            <a:off x="1754925" y="1589609"/>
            <a:ext cx="2524200" cy="3375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Reem Kufi"/>
                <a:ea typeface="Reem Kufi"/>
                <a:cs typeface="Reem Kufi"/>
                <a:sym typeface="Reem Kuf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302" name="Google Shape;302;p15"/>
          <p:cNvSpPr txBox="1">
            <a:spLocks noGrp="1"/>
          </p:cNvSpPr>
          <p:nvPr>
            <p:ph type="subTitle" idx="3"/>
          </p:nvPr>
        </p:nvSpPr>
        <p:spPr>
          <a:xfrm>
            <a:off x="1754925" y="1884875"/>
            <a:ext cx="2757600" cy="611700"/>
          </a:xfrm>
          <a:prstGeom prst="rect">
            <a:avLst/>
          </a:prstGeom>
        </p:spPr>
        <p:txBody>
          <a:bodyPr spcFirstLastPara="1" wrap="square" lIns="91425" tIns="91425" rIns="91425" bIns="91425" anchor="t" anchorCtr="0">
            <a:noAutofit/>
          </a:bodyPr>
          <a:lstStyle>
            <a:lvl1pPr lvl="0">
              <a:spcBef>
                <a:spcPts val="0"/>
              </a:spcBef>
              <a:spcAft>
                <a:spcPts val="0"/>
              </a:spcAft>
              <a:buNone/>
              <a:defRPr sz="1500"/>
            </a:lvl1pPr>
            <a:lvl2pPr lvl="1">
              <a:spcBef>
                <a:spcPts val="1600"/>
              </a:spcBef>
              <a:spcAft>
                <a:spcPts val="0"/>
              </a:spcAft>
              <a:buNone/>
              <a:defRPr sz="1500"/>
            </a:lvl2pPr>
            <a:lvl3pPr lvl="2">
              <a:spcBef>
                <a:spcPts val="1600"/>
              </a:spcBef>
              <a:spcAft>
                <a:spcPts val="0"/>
              </a:spcAft>
              <a:buNone/>
              <a:defRPr sz="1500"/>
            </a:lvl3pPr>
            <a:lvl4pPr lvl="3">
              <a:spcBef>
                <a:spcPts val="1600"/>
              </a:spcBef>
              <a:spcAft>
                <a:spcPts val="0"/>
              </a:spcAft>
              <a:buNone/>
              <a:defRPr sz="1500"/>
            </a:lvl4pPr>
            <a:lvl5pPr lvl="4">
              <a:spcBef>
                <a:spcPts val="1600"/>
              </a:spcBef>
              <a:spcAft>
                <a:spcPts val="0"/>
              </a:spcAft>
              <a:buNone/>
              <a:defRPr sz="1500"/>
            </a:lvl5pPr>
            <a:lvl6pPr lvl="5">
              <a:spcBef>
                <a:spcPts val="1600"/>
              </a:spcBef>
              <a:spcAft>
                <a:spcPts val="0"/>
              </a:spcAft>
              <a:buNone/>
              <a:defRPr sz="1500"/>
            </a:lvl6pPr>
            <a:lvl7pPr lvl="6">
              <a:spcBef>
                <a:spcPts val="1600"/>
              </a:spcBef>
              <a:spcAft>
                <a:spcPts val="0"/>
              </a:spcAft>
              <a:buNone/>
              <a:defRPr sz="1500"/>
            </a:lvl7pPr>
            <a:lvl8pPr lvl="7">
              <a:spcBef>
                <a:spcPts val="1600"/>
              </a:spcBef>
              <a:spcAft>
                <a:spcPts val="0"/>
              </a:spcAft>
              <a:buNone/>
              <a:defRPr sz="1500"/>
            </a:lvl8pPr>
            <a:lvl9pPr lvl="8">
              <a:spcBef>
                <a:spcPts val="1600"/>
              </a:spcBef>
              <a:spcAft>
                <a:spcPts val="1600"/>
              </a:spcAft>
              <a:buNone/>
              <a:defRPr sz="1500"/>
            </a:lvl9pPr>
          </a:lstStyle>
          <a:p>
            <a:endParaRPr/>
          </a:p>
        </p:txBody>
      </p:sp>
      <p:sp>
        <p:nvSpPr>
          <p:cNvPr id="303" name="Google Shape;303;p15"/>
          <p:cNvSpPr txBox="1">
            <a:spLocks noGrp="1"/>
          </p:cNvSpPr>
          <p:nvPr>
            <p:ph type="title" idx="4" hasCustomPrompt="1"/>
          </p:nvPr>
        </p:nvSpPr>
        <p:spPr>
          <a:xfrm>
            <a:off x="583575" y="3017434"/>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304" name="Google Shape;304;p15"/>
          <p:cNvSpPr txBox="1">
            <a:spLocks noGrp="1"/>
          </p:cNvSpPr>
          <p:nvPr>
            <p:ph type="subTitle" idx="5"/>
          </p:nvPr>
        </p:nvSpPr>
        <p:spPr>
          <a:xfrm>
            <a:off x="1754925" y="2951684"/>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05" name="Google Shape;305;p15"/>
          <p:cNvSpPr txBox="1">
            <a:spLocks noGrp="1"/>
          </p:cNvSpPr>
          <p:nvPr>
            <p:ph type="subTitle" idx="6"/>
          </p:nvPr>
        </p:nvSpPr>
        <p:spPr>
          <a:xfrm>
            <a:off x="1754925" y="3246950"/>
            <a:ext cx="27576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500"/>
            </a:lvl1pPr>
            <a:lvl2pPr lvl="1" rtl="0">
              <a:spcBef>
                <a:spcPts val="1600"/>
              </a:spcBef>
              <a:spcAft>
                <a:spcPts val="0"/>
              </a:spcAft>
              <a:buNone/>
              <a:defRPr sz="1500"/>
            </a:lvl2pPr>
            <a:lvl3pPr lvl="2" rtl="0">
              <a:spcBef>
                <a:spcPts val="1600"/>
              </a:spcBef>
              <a:spcAft>
                <a:spcPts val="0"/>
              </a:spcAft>
              <a:buNone/>
              <a:defRPr sz="1500"/>
            </a:lvl3pPr>
            <a:lvl4pPr lvl="3" rtl="0">
              <a:spcBef>
                <a:spcPts val="1600"/>
              </a:spcBef>
              <a:spcAft>
                <a:spcPts val="0"/>
              </a:spcAft>
              <a:buNone/>
              <a:defRPr sz="1500"/>
            </a:lvl4pPr>
            <a:lvl5pPr lvl="4" rtl="0">
              <a:spcBef>
                <a:spcPts val="1600"/>
              </a:spcBef>
              <a:spcAft>
                <a:spcPts val="0"/>
              </a:spcAft>
              <a:buNone/>
              <a:defRPr sz="1500"/>
            </a:lvl5pPr>
            <a:lvl6pPr lvl="5" rtl="0">
              <a:spcBef>
                <a:spcPts val="1600"/>
              </a:spcBef>
              <a:spcAft>
                <a:spcPts val="0"/>
              </a:spcAft>
              <a:buNone/>
              <a:defRPr sz="1500"/>
            </a:lvl6pPr>
            <a:lvl7pPr lvl="6" rtl="0">
              <a:spcBef>
                <a:spcPts val="1600"/>
              </a:spcBef>
              <a:spcAft>
                <a:spcPts val="0"/>
              </a:spcAft>
              <a:buNone/>
              <a:defRPr sz="1500"/>
            </a:lvl7pPr>
            <a:lvl8pPr lvl="7" rtl="0">
              <a:spcBef>
                <a:spcPts val="1600"/>
              </a:spcBef>
              <a:spcAft>
                <a:spcPts val="0"/>
              </a:spcAft>
              <a:buNone/>
              <a:defRPr sz="1500"/>
            </a:lvl8pPr>
            <a:lvl9pPr lvl="8" rtl="0">
              <a:spcBef>
                <a:spcPts val="1600"/>
              </a:spcBef>
              <a:spcAft>
                <a:spcPts val="1600"/>
              </a:spcAft>
              <a:buNone/>
              <a:defRPr sz="1500"/>
            </a:lvl9pPr>
          </a:lstStyle>
          <a:p>
            <a:endParaRPr/>
          </a:p>
        </p:txBody>
      </p:sp>
      <p:sp>
        <p:nvSpPr>
          <p:cNvPr id="306" name="Google Shape;306;p15"/>
          <p:cNvSpPr txBox="1">
            <a:spLocks noGrp="1"/>
          </p:cNvSpPr>
          <p:nvPr>
            <p:ph type="title" idx="7" hasCustomPrompt="1"/>
          </p:nvPr>
        </p:nvSpPr>
        <p:spPr>
          <a:xfrm>
            <a:off x="4631475" y="1655359"/>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307" name="Google Shape;307;p15"/>
          <p:cNvSpPr txBox="1">
            <a:spLocks noGrp="1"/>
          </p:cNvSpPr>
          <p:nvPr>
            <p:ph type="subTitle" idx="8"/>
          </p:nvPr>
        </p:nvSpPr>
        <p:spPr>
          <a:xfrm>
            <a:off x="5802825" y="1589609"/>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08" name="Google Shape;308;p15"/>
          <p:cNvSpPr txBox="1">
            <a:spLocks noGrp="1"/>
          </p:cNvSpPr>
          <p:nvPr>
            <p:ph type="subTitle" idx="9"/>
          </p:nvPr>
        </p:nvSpPr>
        <p:spPr>
          <a:xfrm>
            <a:off x="5802825" y="1884875"/>
            <a:ext cx="27576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500"/>
            </a:lvl1pPr>
            <a:lvl2pPr lvl="1" rtl="0">
              <a:spcBef>
                <a:spcPts val="1600"/>
              </a:spcBef>
              <a:spcAft>
                <a:spcPts val="0"/>
              </a:spcAft>
              <a:buNone/>
              <a:defRPr sz="1500"/>
            </a:lvl2pPr>
            <a:lvl3pPr lvl="2" rtl="0">
              <a:spcBef>
                <a:spcPts val="1600"/>
              </a:spcBef>
              <a:spcAft>
                <a:spcPts val="0"/>
              </a:spcAft>
              <a:buNone/>
              <a:defRPr sz="1500"/>
            </a:lvl3pPr>
            <a:lvl4pPr lvl="3" rtl="0">
              <a:spcBef>
                <a:spcPts val="1600"/>
              </a:spcBef>
              <a:spcAft>
                <a:spcPts val="0"/>
              </a:spcAft>
              <a:buNone/>
              <a:defRPr sz="1500"/>
            </a:lvl4pPr>
            <a:lvl5pPr lvl="4" rtl="0">
              <a:spcBef>
                <a:spcPts val="1600"/>
              </a:spcBef>
              <a:spcAft>
                <a:spcPts val="0"/>
              </a:spcAft>
              <a:buNone/>
              <a:defRPr sz="1500"/>
            </a:lvl5pPr>
            <a:lvl6pPr lvl="5" rtl="0">
              <a:spcBef>
                <a:spcPts val="1600"/>
              </a:spcBef>
              <a:spcAft>
                <a:spcPts val="0"/>
              </a:spcAft>
              <a:buNone/>
              <a:defRPr sz="1500"/>
            </a:lvl6pPr>
            <a:lvl7pPr lvl="6" rtl="0">
              <a:spcBef>
                <a:spcPts val="1600"/>
              </a:spcBef>
              <a:spcAft>
                <a:spcPts val="0"/>
              </a:spcAft>
              <a:buNone/>
              <a:defRPr sz="1500"/>
            </a:lvl7pPr>
            <a:lvl8pPr lvl="7" rtl="0">
              <a:spcBef>
                <a:spcPts val="1600"/>
              </a:spcBef>
              <a:spcAft>
                <a:spcPts val="0"/>
              </a:spcAft>
              <a:buNone/>
              <a:defRPr sz="1500"/>
            </a:lvl8pPr>
            <a:lvl9pPr lvl="8" rtl="0">
              <a:spcBef>
                <a:spcPts val="1600"/>
              </a:spcBef>
              <a:spcAft>
                <a:spcPts val="1600"/>
              </a:spcAft>
              <a:buNone/>
              <a:defRPr sz="1500"/>
            </a:lvl9pPr>
          </a:lstStyle>
          <a:p>
            <a:endParaRPr/>
          </a:p>
        </p:txBody>
      </p:sp>
      <p:sp>
        <p:nvSpPr>
          <p:cNvPr id="309" name="Google Shape;309;p15"/>
          <p:cNvSpPr txBox="1">
            <a:spLocks noGrp="1"/>
          </p:cNvSpPr>
          <p:nvPr>
            <p:ph type="title" idx="13" hasCustomPrompt="1"/>
          </p:nvPr>
        </p:nvSpPr>
        <p:spPr>
          <a:xfrm>
            <a:off x="4631475" y="3017434"/>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310" name="Google Shape;310;p15"/>
          <p:cNvSpPr txBox="1">
            <a:spLocks noGrp="1"/>
          </p:cNvSpPr>
          <p:nvPr>
            <p:ph type="subTitle" idx="14"/>
          </p:nvPr>
        </p:nvSpPr>
        <p:spPr>
          <a:xfrm>
            <a:off x="5802825" y="2951684"/>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11" name="Google Shape;311;p15"/>
          <p:cNvSpPr txBox="1">
            <a:spLocks noGrp="1"/>
          </p:cNvSpPr>
          <p:nvPr>
            <p:ph type="subTitle" idx="15"/>
          </p:nvPr>
        </p:nvSpPr>
        <p:spPr>
          <a:xfrm>
            <a:off x="5802825" y="3246950"/>
            <a:ext cx="27576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500"/>
            </a:lvl1pPr>
            <a:lvl2pPr lvl="1" rtl="0">
              <a:spcBef>
                <a:spcPts val="1600"/>
              </a:spcBef>
              <a:spcAft>
                <a:spcPts val="0"/>
              </a:spcAft>
              <a:buNone/>
              <a:defRPr sz="1500"/>
            </a:lvl2pPr>
            <a:lvl3pPr lvl="2" rtl="0">
              <a:spcBef>
                <a:spcPts val="1600"/>
              </a:spcBef>
              <a:spcAft>
                <a:spcPts val="0"/>
              </a:spcAft>
              <a:buNone/>
              <a:defRPr sz="1500"/>
            </a:lvl3pPr>
            <a:lvl4pPr lvl="3" rtl="0">
              <a:spcBef>
                <a:spcPts val="1600"/>
              </a:spcBef>
              <a:spcAft>
                <a:spcPts val="0"/>
              </a:spcAft>
              <a:buNone/>
              <a:defRPr sz="1500"/>
            </a:lvl4pPr>
            <a:lvl5pPr lvl="4" rtl="0">
              <a:spcBef>
                <a:spcPts val="1600"/>
              </a:spcBef>
              <a:spcAft>
                <a:spcPts val="0"/>
              </a:spcAft>
              <a:buNone/>
              <a:defRPr sz="1500"/>
            </a:lvl5pPr>
            <a:lvl6pPr lvl="5" rtl="0">
              <a:spcBef>
                <a:spcPts val="1600"/>
              </a:spcBef>
              <a:spcAft>
                <a:spcPts val="0"/>
              </a:spcAft>
              <a:buNone/>
              <a:defRPr sz="1500"/>
            </a:lvl6pPr>
            <a:lvl7pPr lvl="6" rtl="0">
              <a:spcBef>
                <a:spcPts val="1600"/>
              </a:spcBef>
              <a:spcAft>
                <a:spcPts val="0"/>
              </a:spcAft>
              <a:buNone/>
              <a:defRPr sz="1500"/>
            </a:lvl7pPr>
            <a:lvl8pPr lvl="7" rtl="0">
              <a:spcBef>
                <a:spcPts val="1600"/>
              </a:spcBef>
              <a:spcAft>
                <a:spcPts val="0"/>
              </a:spcAft>
              <a:buNone/>
              <a:defRPr sz="1500"/>
            </a:lvl8pPr>
            <a:lvl9pPr lvl="8" rtl="0">
              <a:spcBef>
                <a:spcPts val="1600"/>
              </a:spcBef>
              <a:spcAft>
                <a:spcPts val="1600"/>
              </a:spcAft>
              <a:buNone/>
              <a:defRPr sz="1500"/>
            </a:lvl9pPr>
          </a:lstStyle>
          <a:p>
            <a:endParaRPr/>
          </a:p>
        </p:txBody>
      </p:sp>
      <p:grpSp>
        <p:nvGrpSpPr>
          <p:cNvPr id="312" name="Google Shape;312;p15"/>
          <p:cNvGrpSpPr/>
          <p:nvPr/>
        </p:nvGrpSpPr>
        <p:grpSpPr>
          <a:xfrm>
            <a:off x="8140198" y="91"/>
            <a:ext cx="1003825" cy="443024"/>
            <a:chOff x="8140198" y="91"/>
            <a:chExt cx="1003825" cy="443024"/>
          </a:xfrm>
        </p:grpSpPr>
        <p:sp>
          <p:nvSpPr>
            <p:cNvPr id="313" name="Google Shape;313;p15"/>
            <p:cNvSpPr/>
            <p:nvPr/>
          </p:nvSpPr>
          <p:spPr>
            <a:xfrm>
              <a:off x="8140198" y="91"/>
              <a:ext cx="214899" cy="279035"/>
            </a:xfrm>
            <a:custGeom>
              <a:avLst/>
              <a:gdLst/>
              <a:ahLst/>
              <a:cxnLst/>
              <a:rect l="l" t="t" r="r" b="b"/>
              <a:pathLst>
                <a:path w="7539" h="9789" fill="none" extrusionOk="0">
                  <a:moveTo>
                    <a:pt x="0" y="1"/>
                  </a:moveTo>
                  <a:lnTo>
                    <a:pt x="7538" y="5624"/>
                  </a:lnTo>
                  <a:lnTo>
                    <a:pt x="973" y="9788"/>
                  </a:lnTo>
                  <a:close/>
                </a:path>
              </a:pathLst>
            </a:custGeom>
            <a:solidFill>
              <a:schemeClr val="accent6"/>
            </a:solidFill>
            <a:ln w="19050" cap="flat" cmpd="sng">
              <a:solidFill>
                <a:schemeClr val="accent1"/>
              </a:solidFill>
              <a:prstDash val="solid"/>
              <a:miter lim="30395"/>
              <a:headEnd type="none" w="sm" len="sm"/>
              <a:tailEnd type="none" w="sm" len="sm"/>
            </a:ln>
            <a:effectLst>
              <a:outerShdw blurRad="171450"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8602697" y="91"/>
              <a:ext cx="248155" cy="247259"/>
            </a:xfrm>
            <a:custGeom>
              <a:avLst/>
              <a:gdLst/>
              <a:ahLst/>
              <a:cxnLst/>
              <a:rect l="l" t="t" r="r" b="b"/>
              <a:pathLst>
                <a:path w="8390" h="8359" fill="none" extrusionOk="0">
                  <a:moveTo>
                    <a:pt x="8389" y="4195"/>
                  </a:moveTo>
                  <a:cubicBezTo>
                    <a:pt x="8389" y="6505"/>
                    <a:pt x="6505" y="8359"/>
                    <a:pt x="4195" y="8359"/>
                  </a:cubicBezTo>
                  <a:cubicBezTo>
                    <a:pt x="1885" y="8359"/>
                    <a:pt x="0" y="6505"/>
                    <a:pt x="0" y="4195"/>
                  </a:cubicBezTo>
                  <a:cubicBezTo>
                    <a:pt x="0" y="1885"/>
                    <a:pt x="1885" y="0"/>
                    <a:pt x="4195" y="0"/>
                  </a:cubicBezTo>
                  <a:cubicBezTo>
                    <a:pt x="6505" y="0"/>
                    <a:pt x="8389" y="1885"/>
                    <a:pt x="8389" y="4195"/>
                  </a:cubicBezTo>
                  <a:close/>
                </a:path>
              </a:pathLst>
            </a:custGeom>
            <a:solidFill>
              <a:schemeClr val="accent6"/>
            </a:solidFill>
            <a:ln w="19050" cap="flat" cmpd="sng">
              <a:solidFill>
                <a:schemeClr val="accent1"/>
              </a:solidFill>
              <a:prstDash val="solid"/>
              <a:miter lim="30395"/>
              <a:headEnd type="none" w="sm" len="sm"/>
              <a:tailEnd type="none" w="sm" len="sm"/>
            </a:ln>
            <a:effectLst>
              <a:outerShdw blurRad="171450"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15"/>
            <p:cNvGrpSpPr/>
            <p:nvPr/>
          </p:nvGrpSpPr>
          <p:grpSpPr>
            <a:xfrm>
              <a:off x="8722643" y="229"/>
              <a:ext cx="421380" cy="442887"/>
              <a:chOff x="255025" y="5271200"/>
              <a:chExt cx="268275" cy="281950"/>
            </a:xfrm>
          </p:grpSpPr>
          <p:sp>
            <p:nvSpPr>
              <p:cNvPr id="316" name="Google Shape;316;p15"/>
              <p:cNvSpPr/>
              <p:nvPr/>
            </p:nvSpPr>
            <p:spPr>
              <a:xfrm>
                <a:off x="384975" y="5271200"/>
                <a:ext cx="138325" cy="210525"/>
              </a:xfrm>
              <a:custGeom>
                <a:avLst/>
                <a:gdLst/>
                <a:ahLst/>
                <a:cxnLst/>
                <a:rect l="l" t="t" r="r" b="b"/>
                <a:pathLst>
                  <a:path w="5533" h="8421" fill="none" extrusionOk="0">
                    <a:moveTo>
                      <a:pt x="4833" y="2493"/>
                    </a:moveTo>
                    <a:lnTo>
                      <a:pt x="5532" y="8420"/>
                    </a:lnTo>
                    <a:lnTo>
                      <a:pt x="730" y="5928"/>
                    </a:lnTo>
                    <a:lnTo>
                      <a:pt x="0" y="1"/>
                    </a:lnTo>
                    <a:close/>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5"/>
              <p:cNvSpPr/>
              <p:nvPr/>
            </p:nvSpPr>
            <p:spPr>
              <a:xfrm>
                <a:off x="271750" y="5419375"/>
                <a:ext cx="251550" cy="133775"/>
              </a:xfrm>
              <a:custGeom>
                <a:avLst/>
                <a:gdLst/>
                <a:ahLst/>
                <a:cxnLst/>
                <a:rect l="l" t="t" r="r" b="b"/>
                <a:pathLst>
                  <a:path w="10062" h="5351" fill="none" extrusionOk="0">
                    <a:moveTo>
                      <a:pt x="4803" y="5350"/>
                    </a:moveTo>
                    <a:lnTo>
                      <a:pt x="10061" y="2493"/>
                    </a:lnTo>
                    <a:lnTo>
                      <a:pt x="5259" y="1"/>
                    </a:lnTo>
                    <a:lnTo>
                      <a:pt x="1" y="2858"/>
                    </a:lnTo>
                    <a:close/>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255025" y="5271200"/>
                <a:ext cx="129975" cy="219625"/>
              </a:xfrm>
              <a:custGeom>
                <a:avLst/>
                <a:gdLst/>
                <a:ahLst/>
                <a:cxnLst/>
                <a:rect l="l" t="t" r="r" b="b"/>
                <a:pathLst>
                  <a:path w="5199" h="8785" fill="none" extrusionOk="0">
                    <a:moveTo>
                      <a:pt x="670" y="8785"/>
                    </a:moveTo>
                    <a:lnTo>
                      <a:pt x="1" y="2645"/>
                    </a:lnTo>
                    <a:lnTo>
                      <a:pt x="5198" y="1"/>
                    </a:lnTo>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5"/>
            <p:cNvGrpSpPr/>
            <p:nvPr/>
          </p:nvGrpSpPr>
          <p:grpSpPr>
            <a:xfrm>
              <a:off x="8323793" y="93"/>
              <a:ext cx="279058" cy="279058"/>
              <a:chOff x="7586375" y="370400"/>
              <a:chExt cx="611700" cy="611700"/>
            </a:xfrm>
          </p:grpSpPr>
          <p:sp>
            <p:nvSpPr>
              <p:cNvPr id="320" name="Google Shape;320;p15"/>
              <p:cNvSpPr/>
              <p:nvPr/>
            </p:nvSpPr>
            <p:spPr>
              <a:xfrm>
                <a:off x="7586375" y="621408"/>
                <a:ext cx="203377" cy="35418"/>
              </a:xfrm>
              <a:custGeom>
                <a:avLst/>
                <a:gdLst/>
                <a:ahLst/>
                <a:cxnLst/>
                <a:rect l="l" t="t" r="r" b="b"/>
                <a:pathLst>
                  <a:path w="3497" h="609" fill="none" extrusionOk="0">
                    <a:moveTo>
                      <a:pt x="1" y="1"/>
                    </a:moveTo>
                    <a:lnTo>
                      <a:pt x="3496" y="609"/>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7994757" y="693930"/>
                <a:ext cx="203319" cy="37163"/>
              </a:xfrm>
              <a:custGeom>
                <a:avLst/>
                <a:gdLst/>
                <a:ahLst/>
                <a:cxnLst/>
                <a:rect l="l" t="t" r="r" b="b"/>
                <a:pathLst>
                  <a:path w="3496" h="639" fill="none" extrusionOk="0">
                    <a:moveTo>
                      <a:pt x="0" y="0"/>
                    </a:moveTo>
                    <a:lnTo>
                      <a:pt x="3496" y="638"/>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7837441" y="778723"/>
                <a:ext cx="37163" cy="203377"/>
              </a:xfrm>
              <a:custGeom>
                <a:avLst/>
                <a:gdLst/>
                <a:ahLst/>
                <a:cxnLst/>
                <a:rect l="l" t="t" r="r" b="b"/>
                <a:pathLst>
                  <a:path w="639" h="3497" fill="none" extrusionOk="0">
                    <a:moveTo>
                      <a:pt x="0" y="3496"/>
                    </a:moveTo>
                    <a:lnTo>
                      <a:pt x="638" y="1"/>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7909905" y="370400"/>
                <a:ext cx="37163" cy="203377"/>
              </a:xfrm>
              <a:custGeom>
                <a:avLst/>
                <a:gdLst/>
                <a:ahLst/>
                <a:cxnLst/>
                <a:rect l="l" t="t" r="r" b="b"/>
                <a:pathLst>
                  <a:path w="639" h="3497" fill="none" extrusionOk="0">
                    <a:moveTo>
                      <a:pt x="0" y="3496"/>
                    </a:moveTo>
                    <a:lnTo>
                      <a:pt x="639" y="1"/>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4" name="Google Shape;324;p15"/>
          <p:cNvGrpSpPr/>
          <p:nvPr/>
        </p:nvGrpSpPr>
        <p:grpSpPr>
          <a:xfrm>
            <a:off x="-12" y="4700466"/>
            <a:ext cx="1003825" cy="443024"/>
            <a:chOff x="-12" y="4700466"/>
            <a:chExt cx="1003825" cy="443024"/>
          </a:xfrm>
        </p:grpSpPr>
        <p:sp>
          <p:nvSpPr>
            <p:cNvPr id="325" name="Google Shape;325;p15"/>
            <p:cNvSpPr/>
            <p:nvPr/>
          </p:nvSpPr>
          <p:spPr>
            <a:xfrm rot="10800000">
              <a:off x="788913" y="4864455"/>
              <a:ext cx="214899" cy="279035"/>
            </a:xfrm>
            <a:custGeom>
              <a:avLst/>
              <a:gdLst/>
              <a:ahLst/>
              <a:cxnLst/>
              <a:rect l="l" t="t" r="r" b="b"/>
              <a:pathLst>
                <a:path w="7539" h="9789" fill="none" extrusionOk="0">
                  <a:moveTo>
                    <a:pt x="0" y="1"/>
                  </a:moveTo>
                  <a:lnTo>
                    <a:pt x="7538" y="5624"/>
                  </a:lnTo>
                  <a:lnTo>
                    <a:pt x="973" y="9788"/>
                  </a:lnTo>
                  <a:close/>
                </a:path>
              </a:pathLst>
            </a:custGeom>
            <a:solidFill>
              <a:schemeClr val="accent6"/>
            </a:solidFill>
            <a:ln w="19050" cap="flat" cmpd="sng">
              <a:solidFill>
                <a:schemeClr val="accent1"/>
              </a:solidFill>
              <a:prstDash val="solid"/>
              <a:miter lim="30395"/>
              <a:headEnd type="none" w="sm" len="sm"/>
              <a:tailEnd type="none" w="sm" len="sm"/>
            </a:ln>
            <a:effectLst>
              <a:outerShdw blurRad="171450"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rot="10800000">
              <a:off x="293158" y="4896232"/>
              <a:ext cx="248155" cy="247259"/>
            </a:xfrm>
            <a:custGeom>
              <a:avLst/>
              <a:gdLst/>
              <a:ahLst/>
              <a:cxnLst/>
              <a:rect l="l" t="t" r="r" b="b"/>
              <a:pathLst>
                <a:path w="8390" h="8359" fill="none" extrusionOk="0">
                  <a:moveTo>
                    <a:pt x="8389" y="4195"/>
                  </a:moveTo>
                  <a:cubicBezTo>
                    <a:pt x="8389" y="6505"/>
                    <a:pt x="6505" y="8359"/>
                    <a:pt x="4195" y="8359"/>
                  </a:cubicBezTo>
                  <a:cubicBezTo>
                    <a:pt x="1885" y="8359"/>
                    <a:pt x="0" y="6505"/>
                    <a:pt x="0" y="4195"/>
                  </a:cubicBezTo>
                  <a:cubicBezTo>
                    <a:pt x="0" y="1885"/>
                    <a:pt x="1885" y="0"/>
                    <a:pt x="4195" y="0"/>
                  </a:cubicBezTo>
                  <a:cubicBezTo>
                    <a:pt x="6505" y="0"/>
                    <a:pt x="8389" y="1885"/>
                    <a:pt x="8389" y="4195"/>
                  </a:cubicBezTo>
                  <a:close/>
                </a:path>
              </a:pathLst>
            </a:custGeom>
            <a:solidFill>
              <a:schemeClr val="accent6"/>
            </a:solidFill>
            <a:ln w="19050" cap="flat" cmpd="sng">
              <a:solidFill>
                <a:schemeClr val="accent1"/>
              </a:solidFill>
              <a:prstDash val="solid"/>
              <a:miter lim="30395"/>
              <a:headEnd type="none" w="sm" len="sm"/>
              <a:tailEnd type="none" w="sm" len="sm"/>
            </a:ln>
            <a:effectLst>
              <a:outerShdw blurRad="171450"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15"/>
            <p:cNvGrpSpPr/>
            <p:nvPr/>
          </p:nvGrpSpPr>
          <p:grpSpPr>
            <a:xfrm rot="10800000">
              <a:off x="-13" y="4700466"/>
              <a:ext cx="421380" cy="442887"/>
              <a:chOff x="255025" y="5271200"/>
              <a:chExt cx="268275" cy="281950"/>
            </a:xfrm>
          </p:grpSpPr>
          <p:sp>
            <p:nvSpPr>
              <p:cNvPr id="328" name="Google Shape;328;p15"/>
              <p:cNvSpPr/>
              <p:nvPr/>
            </p:nvSpPr>
            <p:spPr>
              <a:xfrm>
                <a:off x="384975" y="5271200"/>
                <a:ext cx="138325" cy="210525"/>
              </a:xfrm>
              <a:custGeom>
                <a:avLst/>
                <a:gdLst/>
                <a:ahLst/>
                <a:cxnLst/>
                <a:rect l="l" t="t" r="r" b="b"/>
                <a:pathLst>
                  <a:path w="5533" h="8421" fill="none" extrusionOk="0">
                    <a:moveTo>
                      <a:pt x="4833" y="2493"/>
                    </a:moveTo>
                    <a:lnTo>
                      <a:pt x="5532" y="8420"/>
                    </a:lnTo>
                    <a:lnTo>
                      <a:pt x="730" y="5928"/>
                    </a:lnTo>
                    <a:lnTo>
                      <a:pt x="0" y="1"/>
                    </a:lnTo>
                    <a:close/>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a:off x="271750" y="5419375"/>
                <a:ext cx="251550" cy="133775"/>
              </a:xfrm>
              <a:custGeom>
                <a:avLst/>
                <a:gdLst/>
                <a:ahLst/>
                <a:cxnLst/>
                <a:rect l="l" t="t" r="r" b="b"/>
                <a:pathLst>
                  <a:path w="10062" h="5351" fill="none" extrusionOk="0">
                    <a:moveTo>
                      <a:pt x="4803" y="5350"/>
                    </a:moveTo>
                    <a:lnTo>
                      <a:pt x="10061" y="2493"/>
                    </a:lnTo>
                    <a:lnTo>
                      <a:pt x="5259" y="1"/>
                    </a:lnTo>
                    <a:lnTo>
                      <a:pt x="1" y="2858"/>
                    </a:lnTo>
                    <a:close/>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255025" y="5271200"/>
                <a:ext cx="129975" cy="219625"/>
              </a:xfrm>
              <a:custGeom>
                <a:avLst/>
                <a:gdLst/>
                <a:ahLst/>
                <a:cxnLst/>
                <a:rect l="l" t="t" r="r" b="b"/>
                <a:pathLst>
                  <a:path w="5199" h="8785" fill="none" extrusionOk="0">
                    <a:moveTo>
                      <a:pt x="670" y="8785"/>
                    </a:moveTo>
                    <a:lnTo>
                      <a:pt x="1" y="2645"/>
                    </a:lnTo>
                    <a:lnTo>
                      <a:pt x="5198" y="1"/>
                    </a:lnTo>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15"/>
            <p:cNvGrpSpPr/>
            <p:nvPr/>
          </p:nvGrpSpPr>
          <p:grpSpPr>
            <a:xfrm rot="10800000">
              <a:off x="541160" y="4864432"/>
              <a:ext cx="279058" cy="279058"/>
              <a:chOff x="7586375" y="370400"/>
              <a:chExt cx="611700" cy="611700"/>
            </a:xfrm>
          </p:grpSpPr>
          <p:sp>
            <p:nvSpPr>
              <p:cNvPr id="332" name="Google Shape;332;p15"/>
              <p:cNvSpPr/>
              <p:nvPr/>
            </p:nvSpPr>
            <p:spPr>
              <a:xfrm>
                <a:off x="7586375" y="621408"/>
                <a:ext cx="203377" cy="35418"/>
              </a:xfrm>
              <a:custGeom>
                <a:avLst/>
                <a:gdLst/>
                <a:ahLst/>
                <a:cxnLst/>
                <a:rect l="l" t="t" r="r" b="b"/>
                <a:pathLst>
                  <a:path w="3497" h="609" fill="none" extrusionOk="0">
                    <a:moveTo>
                      <a:pt x="1" y="1"/>
                    </a:moveTo>
                    <a:lnTo>
                      <a:pt x="3496" y="609"/>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5"/>
              <p:cNvSpPr/>
              <p:nvPr/>
            </p:nvSpPr>
            <p:spPr>
              <a:xfrm>
                <a:off x="7994757" y="693930"/>
                <a:ext cx="203319" cy="37163"/>
              </a:xfrm>
              <a:custGeom>
                <a:avLst/>
                <a:gdLst/>
                <a:ahLst/>
                <a:cxnLst/>
                <a:rect l="l" t="t" r="r" b="b"/>
                <a:pathLst>
                  <a:path w="3496" h="639" fill="none" extrusionOk="0">
                    <a:moveTo>
                      <a:pt x="0" y="0"/>
                    </a:moveTo>
                    <a:lnTo>
                      <a:pt x="3496" y="638"/>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a:off x="7837441" y="778723"/>
                <a:ext cx="37163" cy="203377"/>
              </a:xfrm>
              <a:custGeom>
                <a:avLst/>
                <a:gdLst/>
                <a:ahLst/>
                <a:cxnLst/>
                <a:rect l="l" t="t" r="r" b="b"/>
                <a:pathLst>
                  <a:path w="639" h="3497" fill="none" extrusionOk="0">
                    <a:moveTo>
                      <a:pt x="0" y="3496"/>
                    </a:moveTo>
                    <a:lnTo>
                      <a:pt x="638" y="1"/>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5"/>
              <p:cNvSpPr/>
              <p:nvPr/>
            </p:nvSpPr>
            <p:spPr>
              <a:xfrm>
                <a:off x="7909905" y="370400"/>
                <a:ext cx="37163" cy="203377"/>
              </a:xfrm>
              <a:custGeom>
                <a:avLst/>
                <a:gdLst/>
                <a:ahLst/>
                <a:cxnLst/>
                <a:rect l="l" t="t" r="r" b="b"/>
                <a:pathLst>
                  <a:path w="639" h="3497" fill="none" extrusionOk="0">
                    <a:moveTo>
                      <a:pt x="0" y="3496"/>
                    </a:moveTo>
                    <a:lnTo>
                      <a:pt x="639" y="1"/>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4">
    <p:bg>
      <p:bgPr>
        <a:gradFill>
          <a:gsLst>
            <a:gs pos="0">
              <a:schemeClr val="accent6"/>
            </a:gs>
            <a:gs pos="100000">
              <a:schemeClr val="lt2"/>
            </a:gs>
          </a:gsLst>
          <a:lin ang="5400700" scaled="0"/>
        </a:gradFill>
        <a:effectLst/>
      </p:bgPr>
    </p:bg>
    <p:spTree>
      <p:nvGrpSpPr>
        <p:cNvPr id="1" name="Shape 397"/>
        <p:cNvGrpSpPr/>
        <p:nvPr/>
      </p:nvGrpSpPr>
      <p:grpSpPr>
        <a:xfrm>
          <a:off x="0" y="0"/>
          <a:ext cx="0" cy="0"/>
          <a:chOff x="0" y="0"/>
          <a:chExt cx="0" cy="0"/>
        </a:xfrm>
      </p:grpSpPr>
      <p:sp>
        <p:nvSpPr>
          <p:cNvPr id="398" name="Google Shape;398;p18"/>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9" name="Google Shape;399;p18"/>
          <p:cNvSpPr txBox="1">
            <a:spLocks noGrp="1"/>
          </p:cNvSpPr>
          <p:nvPr>
            <p:ph type="subTitle" idx="1"/>
          </p:nvPr>
        </p:nvSpPr>
        <p:spPr>
          <a:xfrm>
            <a:off x="1856861" y="1810650"/>
            <a:ext cx="26064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500"/>
            </a:lvl1pPr>
            <a:lvl2pPr lvl="1" rtl="0">
              <a:spcBef>
                <a:spcPts val="1600"/>
              </a:spcBef>
              <a:spcAft>
                <a:spcPts val="0"/>
              </a:spcAft>
              <a:buNone/>
              <a:defRPr sz="1500"/>
            </a:lvl2pPr>
            <a:lvl3pPr lvl="2" rtl="0">
              <a:spcBef>
                <a:spcPts val="1600"/>
              </a:spcBef>
              <a:spcAft>
                <a:spcPts val="0"/>
              </a:spcAft>
              <a:buNone/>
              <a:defRPr sz="1500"/>
            </a:lvl3pPr>
            <a:lvl4pPr lvl="3" rtl="0">
              <a:spcBef>
                <a:spcPts val="1600"/>
              </a:spcBef>
              <a:spcAft>
                <a:spcPts val="0"/>
              </a:spcAft>
              <a:buNone/>
              <a:defRPr sz="1500"/>
            </a:lvl4pPr>
            <a:lvl5pPr lvl="4" rtl="0">
              <a:spcBef>
                <a:spcPts val="1600"/>
              </a:spcBef>
              <a:spcAft>
                <a:spcPts val="0"/>
              </a:spcAft>
              <a:buNone/>
              <a:defRPr sz="1500"/>
            </a:lvl5pPr>
            <a:lvl6pPr lvl="5" rtl="0">
              <a:spcBef>
                <a:spcPts val="1600"/>
              </a:spcBef>
              <a:spcAft>
                <a:spcPts val="0"/>
              </a:spcAft>
              <a:buNone/>
              <a:defRPr sz="1500"/>
            </a:lvl6pPr>
            <a:lvl7pPr lvl="6" rtl="0">
              <a:spcBef>
                <a:spcPts val="1600"/>
              </a:spcBef>
              <a:spcAft>
                <a:spcPts val="0"/>
              </a:spcAft>
              <a:buNone/>
              <a:defRPr sz="1500"/>
            </a:lvl7pPr>
            <a:lvl8pPr lvl="7" rtl="0">
              <a:spcBef>
                <a:spcPts val="1600"/>
              </a:spcBef>
              <a:spcAft>
                <a:spcPts val="0"/>
              </a:spcAft>
              <a:buNone/>
              <a:defRPr sz="1500"/>
            </a:lvl8pPr>
            <a:lvl9pPr lvl="8" rtl="0">
              <a:spcBef>
                <a:spcPts val="1600"/>
              </a:spcBef>
              <a:spcAft>
                <a:spcPts val="1600"/>
              </a:spcAft>
              <a:buNone/>
              <a:defRPr sz="1500"/>
            </a:lvl9pPr>
          </a:lstStyle>
          <a:p>
            <a:endParaRPr/>
          </a:p>
        </p:txBody>
      </p:sp>
      <p:sp>
        <p:nvSpPr>
          <p:cNvPr id="400" name="Google Shape;400;p18"/>
          <p:cNvSpPr txBox="1">
            <a:spLocks noGrp="1"/>
          </p:cNvSpPr>
          <p:nvPr>
            <p:ph type="subTitle" idx="2"/>
          </p:nvPr>
        </p:nvSpPr>
        <p:spPr>
          <a:xfrm>
            <a:off x="5485885" y="1810650"/>
            <a:ext cx="26064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500"/>
            </a:lvl1pPr>
            <a:lvl2pPr lvl="1" rtl="0">
              <a:spcBef>
                <a:spcPts val="1600"/>
              </a:spcBef>
              <a:spcAft>
                <a:spcPts val="0"/>
              </a:spcAft>
              <a:buNone/>
              <a:defRPr sz="1500"/>
            </a:lvl2pPr>
            <a:lvl3pPr lvl="2" rtl="0">
              <a:spcBef>
                <a:spcPts val="1600"/>
              </a:spcBef>
              <a:spcAft>
                <a:spcPts val="0"/>
              </a:spcAft>
              <a:buNone/>
              <a:defRPr sz="1500"/>
            </a:lvl3pPr>
            <a:lvl4pPr lvl="3" rtl="0">
              <a:spcBef>
                <a:spcPts val="1600"/>
              </a:spcBef>
              <a:spcAft>
                <a:spcPts val="0"/>
              </a:spcAft>
              <a:buNone/>
              <a:defRPr sz="1500"/>
            </a:lvl4pPr>
            <a:lvl5pPr lvl="4" rtl="0">
              <a:spcBef>
                <a:spcPts val="1600"/>
              </a:spcBef>
              <a:spcAft>
                <a:spcPts val="0"/>
              </a:spcAft>
              <a:buNone/>
              <a:defRPr sz="1500"/>
            </a:lvl5pPr>
            <a:lvl6pPr lvl="5" rtl="0">
              <a:spcBef>
                <a:spcPts val="1600"/>
              </a:spcBef>
              <a:spcAft>
                <a:spcPts val="0"/>
              </a:spcAft>
              <a:buNone/>
              <a:defRPr sz="1500"/>
            </a:lvl6pPr>
            <a:lvl7pPr lvl="6" rtl="0">
              <a:spcBef>
                <a:spcPts val="1600"/>
              </a:spcBef>
              <a:spcAft>
                <a:spcPts val="0"/>
              </a:spcAft>
              <a:buNone/>
              <a:defRPr sz="1500"/>
            </a:lvl7pPr>
            <a:lvl8pPr lvl="7" rtl="0">
              <a:spcBef>
                <a:spcPts val="1600"/>
              </a:spcBef>
              <a:spcAft>
                <a:spcPts val="0"/>
              </a:spcAft>
              <a:buNone/>
              <a:defRPr sz="1500"/>
            </a:lvl8pPr>
            <a:lvl9pPr lvl="8" rtl="0">
              <a:spcBef>
                <a:spcPts val="1600"/>
              </a:spcBef>
              <a:spcAft>
                <a:spcPts val="1600"/>
              </a:spcAft>
              <a:buNone/>
              <a:defRPr sz="1500"/>
            </a:lvl9pPr>
          </a:lstStyle>
          <a:p>
            <a:endParaRPr/>
          </a:p>
        </p:txBody>
      </p:sp>
      <p:sp>
        <p:nvSpPr>
          <p:cNvPr id="401" name="Google Shape;401;p18"/>
          <p:cNvSpPr txBox="1">
            <a:spLocks noGrp="1"/>
          </p:cNvSpPr>
          <p:nvPr>
            <p:ph type="subTitle" idx="3"/>
          </p:nvPr>
        </p:nvSpPr>
        <p:spPr>
          <a:xfrm>
            <a:off x="1856848" y="1493375"/>
            <a:ext cx="2285700" cy="33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atin typeface="Reem Kufi"/>
                <a:ea typeface="Reem Kufi"/>
                <a:cs typeface="Reem Kufi"/>
                <a:sym typeface="Reem Kufi"/>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2" name="Google Shape;402;p18"/>
          <p:cNvSpPr txBox="1">
            <a:spLocks noGrp="1"/>
          </p:cNvSpPr>
          <p:nvPr>
            <p:ph type="subTitle" idx="4"/>
          </p:nvPr>
        </p:nvSpPr>
        <p:spPr>
          <a:xfrm>
            <a:off x="5485873" y="1493375"/>
            <a:ext cx="2285700" cy="33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atin typeface="Reem Kufi"/>
                <a:ea typeface="Reem Kufi"/>
                <a:cs typeface="Reem Kufi"/>
                <a:sym typeface="Reem Kufi"/>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3" name="Google Shape;403;p18"/>
          <p:cNvSpPr txBox="1">
            <a:spLocks noGrp="1"/>
          </p:cNvSpPr>
          <p:nvPr>
            <p:ph type="subTitle" idx="5"/>
          </p:nvPr>
        </p:nvSpPr>
        <p:spPr>
          <a:xfrm>
            <a:off x="1856861" y="3401325"/>
            <a:ext cx="26064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500"/>
            </a:lvl1pPr>
            <a:lvl2pPr lvl="1" rtl="0">
              <a:spcBef>
                <a:spcPts val="1600"/>
              </a:spcBef>
              <a:spcAft>
                <a:spcPts val="0"/>
              </a:spcAft>
              <a:buNone/>
              <a:defRPr sz="1500"/>
            </a:lvl2pPr>
            <a:lvl3pPr lvl="2" rtl="0">
              <a:spcBef>
                <a:spcPts val="1600"/>
              </a:spcBef>
              <a:spcAft>
                <a:spcPts val="0"/>
              </a:spcAft>
              <a:buNone/>
              <a:defRPr sz="1500"/>
            </a:lvl3pPr>
            <a:lvl4pPr lvl="3" rtl="0">
              <a:spcBef>
                <a:spcPts val="1600"/>
              </a:spcBef>
              <a:spcAft>
                <a:spcPts val="0"/>
              </a:spcAft>
              <a:buNone/>
              <a:defRPr sz="1500"/>
            </a:lvl4pPr>
            <a:lvl5pPr lvl="4" rtl="0">
              <a:spcBef>
                <a:spcPts val="1600"/>
              </a:spcBef>
              <a:spcAft>
                <a:spcPts val="0"/>
              </a:spcAft>
              <a:buNone/>
              <a:defRPr sz="1500"/>
            </a:lvl5pPr>
            <a:lvl6pPr lvl="5" rtl="0">
              <a:spcBef>
                <a:spcPts val="1600"/>
              </a:spcBef>
              <a:spcAft>
                <a:spcPts val="0"/>
              </a:spcAft>
              <a:buNone/>
              <a:defRPr sz="1500"/>
            </a:lvl6pPr>
            <a:lvl7pPr lvl="6" rtl="0">
              <a:spcBef>
                <a:spcPts val="1600"/>
              </a:spcBef>
              <a:spcAft>
                <a:spcPts val="0"/>
              </a:spcAft>
              <a:buNone/>
              <a:defRPr sz="1500"/>
            </a:lvl7pPr>
            <a:lvl8pPr lvl="7" rtl="0">
              <a:spcBef>
                <a:spcPts val="1600"/>
              </a:spcBef>
              <a:spcAft>
                <a:spcPts val="0"/>
              </a:spcAft>
              <a:buNone/>
              <a:defRPr sz="1500"/>
            </a:lvl8pPr>
            <a:lvl9pPr lvl="8" rtl="0">
              <a:spcBef>
                <a:spcPts val="1600"/>
              </a:spcBef>
              <a:spcAft>
                <a:spcPts val="1600"/>
              </a:spcAft>
              <a:buNone/>
              <a:defRPr sz="1500"/>
            </a:lvl9pPr>
          </a:lstStyle>
          <a:p>
            <a:endParaRPr/>
          </a:p>
        </p:txBody>
      </p:sp>
      <p:sp>
        <p:nvSpPr>
          <p:cNvPr id="404" name="Google Shape;404;p18"/>
          <p:cNvSpPr txBox="1">
            <a:spLocks noGrp="1"/>
          </p:cNvSpPr>
          <p:nvPr>
            <p:ph type="subTitle" idx="6"/>
          </p:nvPr>
        </p:nvSpPr>
        <p:spPr>
          <a:xfrm>
            <a:off x="5485885" y="3401325"/>
            <a:ext cx="26064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500"/>
            </a:lvl1pPr>
            <a:lvl2pPr lvl="1" rtl="0">
              <a:spcBef>
                <a:spcPts val="1600"/>
              </a:spcBef>
              <a:spcAft>
                <a:spcPts val="0"/>
              </a:spcAft>
              <a:buNone/>
              <a:defRPr sz="1500"/>
            </a:lvl2pPr>
            <a:lvl3pPr lvl="2" rtl="0">
              <a:spcBef>
                <a:spcPts val="1600"/>
              </a:spcBef>
              <a:spcAft>
                <a:spcPts val="0"/>
              </a:spcAft>
              <a:buNone/>
              <a:defRPr sz="1500"/>
            </a:lvl3pPr>
            <a:lvl4pPr lvl="3" rtl="0">
              <a:spcBef>
                <a:spcPts val="1600"/>
              </a:spcBef>
              <a:spcAft>
                <a:spcPts val="0"/>
              </a:spcAft>
              <a:buNone/>
              <a:defRPr sz="1500"/>
            </a:lvl4pPr>
            <a:lvl5pPr lvl="4" rtl="0">
              <a:spcBef>
                <a:spcPts val="1600"/>
              </a:spcBef>
              <a:spcAft>
                <a:spcPts val="0"/>
              </a:spcAft>
              <a:buNone/>
              <a:defRPr sz="1500"/>
            </a:lvl5pPr>
            <a:lvl6pPr lvl="5" rtl="0">
              <a:spcBef>
                <a:spcPts val="1600"/>
              </a:spcBef>
              <a:spcAft>
                <a:spcPts val="0"/>
              </a:spcAft>
              <a:buNone/>
              <a:defRPr sz="1500"/>
            </a:lvl6pPr>
            <a:lvl7pPr lvl="6" rtl="0">
              <a:spcBef>
                <a:spcPts val="1600"/>
              </a:spcBef>
              <a:spcAft>
                <a:spcPts val="0"/>
              </a:spcAft>
              <a:buNone/>
              <a:defRPr sz="1500"/>
            </a:lvl7pPr>
            <a:lvl8pPr lvl="7" rtl="0">
              <a:spcBef>
                <a:spcPts val="1600"/>
              </a:spcBef>
              <a:spcAft>
                <a:spcPts val="0"/>
              </a:spcAft>
              <a:buNone/>
              <a:defRPr sz="1500"/>
            </a:lvl8pPr>
            <a:lvl9pPr lvl="8" rtl="0">
              <a:spcBef>
                <a:spcPts val="1600"/>
              </a:spcBef>
              <a:spcAft>
                <a:spcPts val="1600"/>
              </a:spcAft>
              <a:buNone/>
              <a:defRPr sz="1500"/>
            </a:lvl9pPr>
          </a:lstStyle>
          <a:p>
            <a:endParaRPr/>
          </a:p>
        </p:txBody>
      </p:sp>
      <p:sp>
        <p:nvSpPr>
          <p:cNvPr id="405" name="Google Shape;405;p18"/>
          <p:cNvSpPr txBox="1">
            <a:spLocks noGrp="1"/>
          </p:cNvSpPr>
          <p:nvPr>
            <p:ph type="subTitle" idx="7"/>
          </p:nvPr>
        </p:nvSpPr>
        <p:spPr>
          <a:xfrm>
            <a:off x="1856848" y="3084050"/>
            <a:ext cx="2285700" cy="33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atin typeface="Reem Kufi"/>
                <a:ea typeface="Reem Kufi"/>
                <a:cs typeface="Reem Kufi"/>
                <a:sym typeface="Reem Kufi"/>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6" name="Google Shape;406;p18"/>
          <p:cNvSpPr txBox="1">
            <a:spLocks noGrp="1"/>
          </p:cNvSpPr>
          <p:nvPr>
            <p:ph type="subTitle" idx="8"/>
          </p:nvPr>
        </p:nvSpPr>
        <p:spPr>
          <a:xfrm>
            <a:off x="5485873" y="3084050"/>
            <a:ext cx="2285700" cy="33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atin typeface="Reem Kufi"/>
                <a:ea typeface="Reem Kufi"/>
                <a:cs typeface="Reem Kufi"/>
                <a:sym typeface="Reem Kufi"/>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407" name="Google Shape;407;p18"/>
          <p:cNvGrpSpPr/>
          <p:nvPr/>
        </p:nvGrpSpPr>
        <p:grpSpPr>
          <a:xfrm>
            <a:off x="8140198" y="91"/>
            <a:ext cx="1003825" cy="443024"/>
            <a:chOff x="8140198" y="91"/>
            <a:chExt cx="1003825" cy="443024"/>
          </a:xfrm>
        </p:grpSpPr>
        <p:sp>
          <p:nvSpPr>
            <p:cNvPr id="408" name="Google Shape;408;p18"/>
            <p:cNvSpPr/>
            <p:nvPr/>
          </p:nvSpPr>
          <p:spPr>
            <a:xfrm>
              <a:off x="8140198" y="91"/>
              <a:ext cx="214899" cy="279035"/>
            </a:xfrm>
            <a:custGeom>
              <a:avLst/>
              <a:gdLst/>
              <a:ahLst/>
              <a:cxnLst/>
              <a:rect l="l" t="t" r="r" b="b"/>
              <a:pathLst>
                <a:path w="7539" h="9789" fill="none" extrusionOk="0">
                  <a:moveTo>
                    <a:pt x="0" y="1"/>
                  </a:moveTo>
                  <a:lnTo>
                    <a:pt x="7538" y="5624"/>
                  </a:lnTo>
                  <a:lnTo>
                    <a:pt x="973" y="9788"/>
                  </a:lnTo>
                  <a:close/>
                </a:path>
              </a:pathLst>
            </a:custGeom>
            <a:solidFill>
              <a:schemeClr val="accent6"/>
            </a:solidFill>
            <a:ln w="19050" cap="flat" cmpd="sng">
              <a:solidFill>
                <a:schemeClr val="accent1"/>
              </a:solidFill>
              <a:prstDash val="solid"/>
              <a:miter lim="30395"/>
              <a:headEnd type="none" w="sm" len="sm"/>
              <a:tailEnd type="none" w="sm" len="sm"/>
            </a:ln>
            <a:effectLst>
              <a:outerShdw blurRad="171450"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8602697" y="91"/>
              <a:ext cx="248155" cy="247259"/>
            </a:xfrm>
            <a:custGeom>
              <a:avLst/>
              <a:gdLst/>
              <a:ahLst/>
              <a:cxnLst/>
              <a:rect l="l" t="t" r="r" b="b"/>
              <a:pathLst>
                <a:path w="8390" h="8359" fill="none" extrusionOk="0">
                  <a:moveTo>
                    <a:pt x="8389" y="4195"/>
                  </a:moveTo>
                  <a:cubicBezTo>
                    <a:pt x="8389" y="6505"/>
                    <a:pt x="6505" y="8359"/>
                    <a:pt x="4195" y="8359"/>
                  </a:cubicBezTo>
                  <a:cubicBezTo>
                    <a:pt x="1885" y="8359"/>
                    <a:pt x="0" y="6505"/>
                    <a:pt x="0" y="4195"/>
                  </a:cubicBezTo>
                  <a:cubicBezTo>
                    <a:pt x="0" y="1885"/>
                    <a:pt x="1885" y="0"/>
                    <a:pt x="4195" y="0"/>
                  </a:cubicBezTo>
                  <a:cubicBezTo>
                    <a:pt x="6505" y="0"/>
                    <a:pt x="8389" y="1885"/>
                    <a:pt x="8389" y="4195"/>
                  </a:cubicBezTo>
                  <a:close/>
                </a:path>
              </a:pathLst>
            </a:custGeom>
            <a:solidFill>
              <a:schemeClr val="accent6"/>
            </a:solidFill>
            <a:ln w="19050" cap="flat" cmpd="sng">
              <a:solidFill>
                <a:schemeClr val="accent1"/>
              </a:solidFill>
              <a:prstDash val="solid"/>
              <a:miter lim="30395"/>
              <a:headEnd type="none" w="sm" len="sm"/>
              <a:tailEnd type="none" w="sm" len="sm"/>
            </a:ln>
            <a:effectLst>
              <a:outerShdw blurRad="171450"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8"/>
            <p:cNvGrpSpPr/>
            <p:nvPr/>
          </p:nvGrpSpPr>
          <p:grpSpPr>
            <a:xfrm>
              <a:off x="8722643" y="229"/>
              <a:ext cx="421380" cy="442887"/>
              <a:chOff x="255025" y="5271200"/>
              <a:chExt cx="268275" cy="281950"/>
            </a:xfrm>
          </p:grpSpPr>
          <p:sp>
            <p:nvSpPr>
              <p:cNvPr id="411" name="Google Shape;411;p18"/>
              <p:cNvSpPr/>
              <p:nvPr/>
            </p:nvSpPr>
            <p:spPr>
              <a:xfrm>
                <a:off x="384975" y="5271200"/>
                <a:ext cx="138325" cy="210525"/>
              </a:xfrm>
              <a:custGeom>
                <a:avLst/>
                <a:gdLst/>
                <a:ahLst/>
                <a:cxnLst/>
                <a:rect l="l" t="t" r="r" b="b"/>
                <a:pathLst>
                  <a:path w="5533" h="8421" fill="none" extrusionOk="0">
                    <a:moveTo>
                      <a:pt x="4833" y="2493"/>
                    </a:moveTo>
                    <a:lnTo>
                      <a:pt x="5532" y="8420"/>
                    </a:lnTo>
                    <a:lnTo>
                      <a:pt x="730" y="5928"/>
                    </a:lnTo>
                    <a:lnTo>
                      <a:pt x="0" y="1"/>
                    </a:lnTo>
                    <a:close/>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a:off x="271750" y="5419375"/>
                <a:ext cx="251550" cy="133775"/>
              </a:xfrm>
              <a:custGeom>
                <a:avLst/>
                <a:gdLst/>
                <a:ahLst/>
                <a:cxnLst/>
                <a:rect l="l" t="t" r="r" b="b"/>
                <a:pathLst>
                  <a:path w="10062" h="5351" fill="none" extrusionOk="0">
                    <a:moveTo>
                      <a:pt x="4803" y="5350"/>
                    </a:moveTo>
                    <a:lnTo>
                      <a:pt x="10061" y="2493"/>
                    </a:lnTo>
                    <a:lnTo>
                      <a:pt x="5259" y="1"/>
                    </a:lnTo>
                    <a:lnTo>
                      <a:pt x="1" y="2858"/>
                    </a:lnTo>
                    <a:close/>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255025" y="5271200"/>
                <a:ext cx="129975" cy="219625"/>
              </a:xfrm>
              <a:custGeom>
                <a:avLst/>
                <a:gdLst/>
                <a:ahLst/>
                <a:cxnLst/>
                <a:rect l="l" t="t" r="r" b="b"/>
                <a:pathLst>
                  <a:path w="5199" h="8785" fill="none" extrusionOk="0">
                    <a:moveTo>
                      <a:pt x="670" y="8785"/>
                    </a:moveTo>
                    <a:lnTo>
                      <a:pt x="1" y="2645"/>
                    </a:lnTo>
                    <a:lnTo>
                      <a:pt x="5198" y="1"/>
                    </a:lnTo>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18"/>
            <p:cNvGrpSpPr/>
            <p:nvPr/>
          </p:nvGrpSpPr>
          <p:grpSpPr>
            <a:xfrm>
              <a:off x="8323793" y="93"/>
              <a:ext cx="279058" cy="279058"/>
              <a:chOff x="7586375" y="370400"/>
              <a:chExt cx="611700" cy="611700"/>
            </a:xfrm>
          </p:grpSpPr>
          <p:sp>
            <p:nvSpPr>
              <p:cNvPr id="415" name="Google Shape;415;p18"/>
              <p:cNvSpPr/>
              <p:nvPr/>
            </p:nvSpPr>
            <p:spPr>
              <a:xfrm>
                <a:off x="7586375" y="621408"/>
                <a:ext cx="203377" cy="35418"/>
              </a:xfrm>
              <a:custGeom>
                <a:avLst/>
                <a:gdLst/>
                <a:ahLst/>
                <a:cxnLst/>
                <a:rect l="l" t="t" r="r" b="b"/>
                <a:pathLst>
                  <a:path w="3497" h="609" fill="none" extrusionOk="0">
                    <a:moveTo>
                      <a:pt x="1" y="1"/>
                    </a:moveTo>
                    <a:lnTo>
                      <a:pt x="3496" y="609"/>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7994757" y="693930"/>
                <a:ext cx="203319" cy="37163"/>
              </a:xfrm>
              <a:custGeom>
                <a:avLst/>
                <a:gdLst/>
                <a:ahLst/>
                <a:cxnLst/>
                <a:rect l="l" t="t" r="r" b="b"/>
                <a:pathLst>
                  <a:path w="3496" h="639" fill="none" extrusionOk="0">
                    <a:moveTo>
                      <a:pt x="0" y="0"/>
                    </a:moveTo>
                    <a:lnTo>
                      <a:pt x="3496" y="638"/>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7837441" y="778723"/>
                <a:ext cx="37163" cy="203377"/>
              </a:xfrm>
              <a:custGeom>
                <a:avLst/>
                <a:gdLst/>
                <a:ahLst/>
                <a:cxnLst/>
                <a:rect l="l" t="t" r="r" b="b"/>
                <a:pathLst>
                  <a:path w="639" h="3497" fill="none" extrusionOk="0">
                    <a:moveTo>
                      <a:pt x="0" y="3496"/>
                    </a:moveTo>
                    <a:lnTo>
                      <a:pt x="638" y="1"/>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8"/>
              <p:cNvSpPr/>
              <p:nvPr/>
            </p:nvSpPr>
            <p:spPr>
              <a:xfrm>
                <a:off x="7909905" y="370400"/>
                <a:ext cx="37163" cy="203377"/>
              </a:xfrm>
              <a:custGeom>
                <a:avLst/>
                <a:gdLst/>
                <a:ahLst/>
                <a:cxnLst/>
                <a:rect l="l" t="t" r="r" b="b"/>
                <a:pathLst>
                  <a:path w="639" h="3497" fill="none" extrusionOk="0">
                    <a:moveTo>
                      <a:pt x="0" y="3496"/>
                    </a:moveTo>
                    <a:lnTo>
                      <a:pt x="639" y="1"/>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9" name="Google Shape;419;p18"/>
          <p:cNvGrpSpPr/>
          <p:nvPr/>
        </p:nvGrpSpPr>
        <p:grpSpPr>
          <a:xfrm>
            <a:off x="-12" y="4700466"/>
            <a:ext cx="1003825" cy="443024"/>
            <a:chOff x="-12" y="4700466"/>
            <a:chExt cx="1003825" cy="443024"/>
          </a:xfrm>
        </p:grpSpPr>
        <p:sp>
          <p:nvSpPr>
            <p:cNvPr id="420" name="Google Shape;420;p18"/>
            <p:cNvSpPr/>
            <p:nvPr/>
          </p:nvSpPr>
          <p:spPr>
            <a:xfrm rot="10800000">
              <a:off x="788913" y="4864455"/>
              <a:ext cx="214899" cy="279035"/>
            </a:xfrm>
            <a:custGeom>
              <a:avLst/>
              <a:gdLst/>
              <a:ahLst/>
              <a:cxnLst/>
              <a:rect l="l" t="t" r="r" b="b"/>
              <a:pathLst>
                <a:path w="7539" h="9789" fill="none" extrusionOk="0">
                  <a:moveTo>
                    <a:pt x="0" y="1"/>
                  </a:moveTo>
                  <a:lnTo>
                    <a:pt x="7538" y="5624"/>
                  </a:lnTo>
                  <a:lnTo>
                    <a:pt x="973" y="9788"/>
                  </a:lnTo>
                  <a:close/>
                </a:path>
              </a:pathLst>
            </a:custGeom>
            <a:solidFill>
              <a:schemeClr val="accent6"/>
            </a:solidFill>
            <a:ln w="19050" cap="flat" cmpd="sng">
              <a:solidFill>
                <a:schemeClr val="accent1"/>
              </a:solidFill>
              <a:prstDash val="solid"/>
              <a:miter lim="30395"/>
              <a:headEnd type="none" w="sm" len="sm"/>
              <a:tailEnd type="none" w="sm" len="sm"/>
            </a:ln>
            <a:effectLst>
              <a:outerShdw blurRad="171450"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rot="10800000">
              <a:off x="293158" y="4896232"/>
              <a:ext cx="248155" cy="247259"/>
            </a:xfrm>
            <a:custGeom>
              <a:avLst/>
              <a:gdLst/>
              <a:ahLst/>
              <a:cxnLst/>
              <a:rect l="l" t="t" r="r" b="b"/>
              <a:pathLst>
                <a:path w="8390" h="8359" fill="none" extrusionOk="0">
                  <a:moveTo>
                    <a:pt x="8389" y="4195"/>
                  </a:moveTo>
                  <a:cubicBezTo>
                    <a:pt x="8389" y="6505"/>
                    <a:pt x="6505" y="8359"/>
                    <a:pt x="4195" y="8359"/>
                  </a:cubicBezTo>
                  <a:cubicBezTo>
                    <a:pt x="1885" y="8359"/>
                    <a:pt x="0" y="6505"/>
                    <a:pt x="0" y="4195"/>
                  </a:cubicBezTo>
                  <a:cubicBezTo>
                    <a:pt x="0" y="1885"/>
                    <a:pt x="1885" y="0"/>
                    <a:pt x="4195" y="0"/>
                  </a:cubicBezTo>
                  <a:cubicBezTo>
                    <a:pt x="6505" y="0"/>
                    <a:pt x="8389" y="1885"/>
                    <a:pt x="8389" y="4195"/>
                  </a:cubicBezTo>
                  <a:close/>
                </a:path>
              </a:pathLst>
            </a:custGeom>
            <a:solidFill>
              <a:schemeClr val="accent6"/>
            </a:solidFill>
            <a:ln w="19050" cap="flat" cmpd="sng">
              <a:solidFill>
                <a:schemeClr val="accent1"/>
              </a:solidFill>
              <a:prstDash val="solid"/>
              <a:miter lim="30395"/>
              <a:headEnd type="none" w="sm" len="sm"/>
              <a:tailEnd type="none" w="sm" len="sm"/>
            </a:ln>
            <a:effectLst>
              <a:outerShdw blurRad="171450"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 name="Google Shape;422;p18"/>
            <p:cNvGrpSpPr/>
            <p:nvPr/>
          </p:nvGrpSpPr>
          <p:grpSpPr>
            <a:xfrm rot="10800000">
              <a:off x="-13" y="4700466"/>
              <a:ext cx="421380" cy="442887"/>
              <a:chOff x="255025" y="5271200"/>
              <a:chExt cx="268275" cy="281950"/>
            </a:xfrm>
          </p:grpSpPr>
          <p:sp>
            <p:nvSpPr>
              <p:cNvPr id="423" name="Google Shape;423;p18"/>
              <p:cNvSpPr/>
              <p:nvPr/>
            </p:nvSpPr>
            <p:spPr>
              <a:xfrm>
                <a:off x="384975" y="5271200"/>
                <a:ext cx="138325" cy="210525"/>
              </a:xfrm>
              <a:custGeom>
                <a:avLst/>
                <a:gdLst/>
                <a:ahLst/>
                <a:cxnLst/>
                <a:rect l="l" t="t" r="r" b="b"/>
                <a:pathLst>
                  <a:path w="5533" h="8421" fill="none" extrusionOk="0">
                    <a:moveTo>
                      <a:pt x="4833" y="2493"/>
                    </a:moveTo>
                    <a:lnTo>
                      <a:pt x="5532" y="8420"/>
                    </a:lnTo>
                    <a:lnTo>
                      <a:pt x="730" y="5928"/>
                    </a:lnTo>
                    <a:lnTo>
                      <a:pt x="0" y="1"/>
                    </a:lnTo>
                    <a:close/>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8"/>
              <p:cNvSpPr/>
              <p:nvPr/>
            </p:nvSpPr>
            <p:spPr>
              <a:xfrm>
                <a:off x="271750" y="5419375"/>
                <a:ext cx="251550" cy="133775"/>
              </a:xfrm>
              <a:custGeom>
                <a:avLst/>
                <a:gdLst/>
                <a:ahLst/>
                <a:cxnLst/>
                <a:rect l="l" t="t" r="r" b="b"/>
                <a:pathLst>
                  <a:path w="10062" h="5351" fill="none" extrusionOk="0">
                    <a:moveTo>
                      <a:pt x="4803" y="5350"/>
                    </a:moveTo>
                    <a:lnTo>
                      <a:pt x="10061" y="2493"/>
                    </a:lnTo>
                    <a:lnTo>
                      <a:pt x="5259" y="1"/>
                    </a:lnTo>
                    <a:lnTo>
                      <a:pt x="1" y="2858"/>
                    </a:lnTo>
                    <a:close/>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8"/>
              <p:cNvSpPr/>
              <p:nvPr/>
            </p:nvSpPr>
            <p:spPr>
              <a:xfrm>
                <a:off x="255025" y="5271200"/>
                <a:ext cx="129975" cy="219625"/>
              </a:xfrm>
              <a:custGeom>
                <a:avLst/>
                <a:gdLst/>
                <a:ahLst/>
                <a:cxnLst/>
                <a:rect l="l" t="t" r="r" b="b"/>
                <a:pathLst>
                  <a:path w="5199" h="8785" fill="none" extrusionOk="0">
                    <a:moveTo>
                      <a:pt x="670" y="8785"/>
                    </a:moveTo>
                    <a:lnTo>
                      <a:pt x="1" y="2645"/>
                    </a:lnTo>
                    <a:lnTo>
                      <a:pt x="5198" y="1"/>
                    </a:lnTo>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18"/>
            <p:cNvGrpSpPr/>
            <p:nvPr/>
          </p:nvGrpSpPr>
          <p:grpSpPr>
            <a:xfrm rot="10800000">
              <a:off x="541160" y="4864432"/>
              <a:ext cx="279058" cy="279058"/>
              <a:chOff x="7586375" y="370400"/>
              <a:chExt cx="611700" cy="611700"/>
            </a:xfrm>
          </p:grpSpPr>
          <p:sp>
            <p:nvSpPr>
              <p:cNvPr id="427" name="Google Shape;427;p18"/>
              <p:cNvSpPr/>
              <p:nvPr/>
            </p:nvSpPr>
            <p:spPr>
              <a:xfrm>
                <a:off x="7586375" y="621408"/>
                <a:ext cx="203377" cy="35418"/>
              </a:xfrm>
              <a:custGeom>
                <a:avLst/>
                <a:gdLst/>
                <a:ahLst/>
                <a:cxnLst/>
                <a:rect l="l" t="t" r="r" b="b"/>
                <a:pathLst>
                  <a:path w="3497" h="609" fill="none" extrusionOk="0">
                    <a:moveTo>
                      <a:pt x="1" y="1"/>
                    </a:moveTo>
                    <a:lnTo>
                      <a:pt x="3496" y="609"/>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8"/>
              <p:cNvSpPr/>
              <p:nvPr/>
            </p:nvSpPr>
            <p:spPr>
              <a:xfrm>
                <a:off x="7994757" y="693930"/>
                <a:ext cx="203319" cy="37163"/>
              </a:xfrm>
              <a:custGeom>
                <a:avLst/>
                <a:gdLst/>
                <a:ahLst/>
                <a:cxnLst/>
                <a:rect l="l" t="t" r="r" b="b"/>
                <a:pathLst>
                  <a:path w="3496" h="639" fill="none" extrusionOk="0">
                    <a:moveTo>
                      <a:pt x="0" y="0"/>
                    </a:moveTo>
                    <a:lnTo>
                      <a:pt x="3496" y="638"/>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8"/>
              <p:cNvSpPr/>
              <p:nvPr/>
            </p:nvSpPr>
            <p:spPr>
              <a:xfrm>
                <a:off x="7837441" y="778723"/>
                <a:ext cx="37163" cy="203377"/>
              </a:xfrm>
              <a:custGeom>
                <a:avLst/>
                <a:gdLst/>
                <a:ahLst/>
                <a:cxnLst/>
                <a:rect l="l" t="t" r="r" b="b"/>
                <a:pathLst>
                  <a:path w="639" h="3497" fill="none" extrusionOk="0">
                    <a:moveTo>
                      <a:pt x="0" y="3496"/>
                    </a:moveTo>
                    <a:lnTo>
                      <a:pt x="638" y="1"/>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7909905" y="370400"/>
                <a:ext cx="37163" cy="203377"/>
              </a:xfrm>
              <a:custGeom>
                <a:avLst/>
                <a:gdLst/>
                <a:ahLst/>
                <a:cxnLst/>
                <a:rect l="l" t="t" r="r" b="b"/>
                <a:pathLst>
                  <a:path w="639" h="3497" fill="none" extrusionOk="0">
                    <a:moveTo>
                      <a:pt x="0" y="3496"/>
                    </a:moveTo>
                    <a:lnTo>
                      <a:pt x="639" y="1"/>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8">
    <p:bg>
      <p:bgPr>
        <a:gradFill>
          <a:gsLst>
            <a:gs pos="0">
              <a:schemeClr val="accent6"/>
            </a:gs>
            <a:gs pos="100000">
              <a:schemeClr val="lt2"/>
            </a:gs>
          </a:gsLst>
          <a:lin ang="5400700" scaled="0"/>
        </a:gradFill>
        <a:effectLst/>
      </p:bgPr>
    </p:bg>
    <p:spTree>
      <p:nvGrpSpPr>
        <p:cNvPr id="1" name="Shape 461"/>
        <p:cNvGrpSpPr/>
        <p:nvPr/>
      </p:nvGrpSpPr>
      <p:grpSpPr>
        <a:xfrm>
          <a:off x="0" y="0"/>
          <a:ext cx="0" cy="0"/>
          <a:chOff x="0" y="0"/>
          <a:chExt cx="0" cy="0"/>
        </a:xfrm>
      </p:grpSpPr>
      <p:sp>
        <p:nvSpPr>
          <p:cNvPr id="462" name="Google Shape;462;p21"/>
          <p:cNvSpPr txBox="1">
            <a:spLocks noGrp="1"/>
          </p:cNvSpPr>
          <p:nvPr>
            <p:ph type="ctrTitle"/>
          </p:nvPr>
        </p:nvSpPr>
        <p:spPr>
          <a:xfrm>
            <a:off x="2647950" y="542925"/>
            <a:ext cx="3848100" cy="60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3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463" name="Google Shape;463;p21"/>
          <p:cNvGrpSpPr/>
          <p:nvPr/>
        </p:nvGrpSpPr>
        <p:grpSpPr>
          <a:xfrm rot="-5400000">
            <a:off x="506066" y="3869829"/>
            <a:ext cx="771560" cy="1783691"/>
            <a:chOff x="-1" y="9"/>
            <a:chExt cx="959532" cy="2174968"/>
          </a:xfrm>
        </p:grpSpPr>
        <p:sp>
          <p:nvSpPr>
            <p:cNvPr id="464" name="Google Shape;464;p21"/>
            <p:cNvSpPr/>
            <p:nvPr/>
          </p:nvSpPr>
          <p:spPr>
            <a:xfrm rot="-5400000">
              <a:off x="83754" y="1639910"/>
              <a:ext cx="465590" cy="604544"/>
            </a:xfrm>
            <a:custGeom>
              <a:avLst/>
              <a:gdLst/>
              <a:ahLst/>
              <a:cxnLst/>
              <a:rect l="l" t="t" r="r" b="b"/>
              <a:pathLst>
                <a:path w="7539" h="9789" fill="none" extrusionOk="0">
                  <a:moveTo>
                    <a:pt x="0" y="1"/>
                  </a:moveTo>
                  <a:lnTo>
                    <a:pt x="7538" y="5624"/>
                  </a:lnTo>
                  <a:lnTo>
                    <a:pt x="973" y="9788"/>
                  </a:lnTo>
                  <a:close/>
                </a:path>
              </a:pathLst>
            </a:custGeom>
            <a:solidFill>
              <a:srgbClr val="520F66"/>
            </a:solidFill>
            <a:ln w="38100" cap="flat" cmpd="sng">
              <a:solidFill>
                <a:srgbClr val="FF9EE1"/>
              </a:solidFill>
              <a:prstDash val="solid"/>
              <a:miter lim="30395"/>
              <a:headEnd type="none" w="sm" len="sm"/>
              <a:tailEnd type="none" w="sm" len="sm"/>
            </a:ln>
            <a:effectLst>
              <a:outerShdw blurRad="171450" dist="19050" dir="5400000" algn="bl" rotWithShape="0">
                <a:srgbClr val="FF9EE1">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1"/>
            <p:cNvSpPr/>
            <p:nvPr/>
          </p:nvSpPr>
          <p:spPr>
            <a:xfrm rot="-5400000">
              <a:off x="-981" y="635821"/>
              <a:ext cx="537652" cy="535687"/>
            </a:xfrm>
            <a:custGeom>
              <a:avLst/>
              <a:gdLst/>
              <a:ahLst/>
              <a:cxnLst/>
              <a:rect l="l" t="t" r="r" b="b"/>
              <a:pathLst>
                <a:path w="8390" h="8359" fill="none" extrusionOk="0">
                  <a:moveTo>
                    <a:pt x="8389" y="4195"/>
                  </a:moveTo>
                  <a:cubicBezTo>
                    <a:pt x="8389" y="6505"/>
                    <a:pt x="6505" y="8359"/>
                    <a:pt x="4195" y="8359"/>
                  </a:cubicBezTo>
                  <a:cubicBezTo>
                    <a:pt x="1885" y="8359"/>
                    <a:pt x="0" y="6505"/>
                    <a:pt x="0" y="4195"/>
                  </a:cubicBezTo>
                  <a:cubicBezTo>
                    <a:pt x="0" y="1885"/>
                    <a:pt x="1885" y="0"/>
                    <a:pt x="4195" y="0"/>
                  </a:cubicBezTo>
                  <a:cubicBezTo>
                    <a:pt x="6505" y="0"/>
                    <a:pt x="8389" y="1885"/>
                    <a:pt x="8389" y="4195"/>
                  </a:cubicBezTo>
                  <a:close/>
                </a:path>
              </a:pathLst>
            </a:custGeom>
            <a:solidFill>
              <a:srgbClr val="520F66"/>
            </a:solidFill>
            <a:ln w="38100" cap="flat" cmpd="sng">
              <a:solidFill>
                <a:srgbClr val="FF9EE1"/>
              </a:solidFill>
              <a:prstDash val="solid"/>
              <a:miter lim="30395"/>
              <a:headEnd type="none" w="sm" len="sm"/>
              <a:tailEnd type="none" w="sm" len="sm"/>
            </a:ln>
            <a:effectLst>
              <a:outerShdw blurRad="171450" dist="19050" dir="5400000" algn="bl" rotWithShape="0">
                <a:srgbClr val="FF9EE1">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21"/>
            <p:cNvGrpSpPr/>
            <p:nvPr/>
          </p:nvGrpSpPr>
          <p:grpSpPr>
            <a:xfrm rot="-5400000">
              <a:off x="23282" y="-23273"/>
              <a:ext cx="912967" cy="959532"/>
              <a:chOff x="255025" y="5271200"/>
              <a:chExt cx="268275" cy="281950"/>
            </a:xfrm>
          </p:grpSpPr>
          <p:sp>
            <p:nvSpPr>
              <p:cNvPr id="467" name="Google Shape;467;p21"/>
              <p:cNvSpPr/>
              <p:nvPr/>
            </p:nvSpPr>
            <p:spPr>
              <a:xfrm>
                <a:off x="384975" y="5271200"/>
                <a:ext cx="138325" cy="210525"/>
              </a:xfrm>
              <a:custGeom>
                <a:avLst/>
                <a:gdLst/>
                <a:ahLst/>
                <a:cxnLst/>
                <a:rect l="l" t="t" r="r" b="b"/>
                <a:pathLst>
                  <a:path w="5533" h="8421" fill="none" extrusionOk="0">
                    <a:moveTo>
                      <a:pt x="4833" y="2493"/>
                    </a:moveTo>
                    <a:lnTo>
                      <a:pt x="5532" y="8420"/>
                    </a:lnTo>
                    <a:lnTo>
                      <a:pt x="730" y="5928"/>
                    </a:lnTo>
                    <a:lnTo>
                      <a:pt x="0" y="1"/>
                    </a:lnTo>
                    <a:close/>
                  </a:path>
                </a:pathLst>
              </a:custGeom>
              <a:solidFill>
                <a:srgbClr val="520F66"/>
              </a:solidFill>
              <a:ln w="38100" cap="rnd" cmpd="sng">
                <a:solidFill>
                  <a:srgbClr val="86F4FF"/>
                </a:solidFill>
                <a:prstDash val="solid"/>
                <a:round/>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1"/>
              <p:cNvSpPr/>
              <p:nvPr/>
            </p:nvSpPr>
            <p:spPr>
              <a:xfrm>
                <a:off x="271750" y="5419375"/>
                <a:ext cx="251550" cy="133775"/>
              </a:xfrm>
              <a:custGeom>
                <a:avLst/>
                <a:gdLst/>
                <a:ahLst/>
                <a:cxnLst/>
                <a:rect l="l" t="t" r="r" b="b"/>
                <a:pathLst>
                  <a:path w="10062" h="5351" fill="none" extrusionOk="0">
                    <a:moveTo>
                      <a:pt x="4803" y="5350"/>
                    </a:moveTo>
                    <a:lnTo>
                      <a:pt x="10061" y="2493"/>
                    </a:lnTo>
                    <a:lnTo>
                      <a:pt x="5259" y="1"/>
                    </a:lnTo>
                    <a:lnTo>
                      <a:pt x="1" y="2858"/>
                    </a:lnTo>
                    <a:close/>
                  </a:path>
                </a:pathLst>
              </a:custGeom>
              <a:solidFill>
                <a:srgbClr val="520F66"/>
              </a:solidFill>
              <a:ln w="38100" cap="rnd" cmpd="sng">
                <a:solidFill>
                  <a:srgbClr val="86F4FF"/>
                </a:solidFill>
                <a:prstDash val="solid"/>
                <a:round/>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1"/>
              <p:cNvSpPr/>
              <p:nvPr/>
            </p:nvSpPr>
            <p:spPr>
              <a:xfrm>
                <a:off x="255025" y="5271200"/>
                <a:ext cx="129975" cy="219625"/>
              </a:xfrm>
              <a:custGeom>
                <a:avLst/>
                <a:gdLst/>
                <a:ahLst/>
                <a:cxnLst/>
                <a:rect l="l" t="t" r="r" b="b"/>
                <a:pathLst>
                  <a:path w="5199" h="8785" fill="none" extrusionOk="0">
                    <a:moveTo>
                      <a:pt x="670" y="8785"/>
                    </a:moveTo>
                    <a:lnTo>
                      <a:pt x="1" y="2645"/>
                    </a:lnTo>
                    <a:lnTo>
                      <a:pt x="5198" y="1"/>
                    </a:lnTo>
                  </a:path>
                </a:pathLst>
              </a:custGeom>
              <a:solidFill>
                <a:srgbClr val="520F66"/>
              </a:solidFill>
              <a:ln w="38100" cap="rnd" cmpd="sng">
                <a:solidFill>
                  <a:srgbClr val="86F4FF"/>
                </a:solidFill>
                <a:prstDash val="solid"/>
                <a:round/>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21"/>
            <p:cNvGrpSpPr/>
            <p:nvPr/>
          </p:nvGrpSpPr>
          <p:grpSpPr>
            <a:xfrm rot="-5400000">
              <a:off x="8" y="1172512"/>
              <a:ext cx="604604" cy="604604"/>
              <a:chOff x="7586375" y="370400"/>
              <a:chExt cx="611700" cy="611700"/>
            </a:xfrm>
          </p:grpSpPr>
          <p:sp>
            <p:nvSpPr>
              <p:cNvPr id="471" name="Google Shape;471;p21"/>
              <p:cNvSpPr/>
              <p:nvPr/>
            </p:nvSpPr>
            <p:spPr>
              <a:xfrm>
                <a:off x="7586375" y="621408"/>
                <a:ext cx="203377" cy="35418"/>
              </a:xfrm>
              <a:custGeom>
                <a:avLst/>
                <a:gdLst/>
                <a:ahLst/>
                <a:cxnLst/>
                <a:rect l="l" t="t" r="r" b="b"/>
                <a:pathLst>
                  <a:path w="3497" h="609" fill="none" extrusionOk="0">
                    <a:moveTo>
                      <a:pt x="1" y="1"/>
                    </a:moveTo>
                    <a:lnTo>
                      <a:pt x="3496" y="609"/>
                    </a:lnTo>
                  </a:path>
                </a:pathLst>
              </a:custGeom>
              <a:noFill/>
              <a:ln w="38100" cap="rnd" cmpd="sng">
                <a:solidFill>
                  <a:srgbClr val="86F4FF"/>
                </a:solidFill>
                <a:prstDash val="solid"/>
                <a:miter lim="30395"/>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1"/>
              <p:cNvSpPr/>
              <p:nvPr/>
            </p:nvSpPr>
            <p:spPr>
              <a:xfrm>
                <a:off x="7994757" y="693930"/>
                <a:ext cx="203319" cy="37163"/>
              </a:xfrm>
              <a:custGeom>
                <a:avLst/>
                <a:gdLst/>
                <a:ahLst/>
                <a:cxnLst/>
                <a:rect l="l" t="t" r="r" b="b"/>
                <a:pathLst>
                  <a:path w="3496" h="639" fill="none" extrusionOk="0">
                    <a:moveTo>
                      <a:pt x="0" y="0"/>
                    </a:moveTo>
                    <a:lnTo>
                      <a:pt x="3496" y="638"/>
                    </a:lnTo>
                  </a:path>
                </a:pathLst>
              </a:custGeom>
              <a:noFill/>
              <a:ln w="38100" cap="rnd" cmpd="sng">
                <a:solidFill>
                  <a:srgbClr val="86F4FF"/>
                </a:solidFill>
                <a:prstDash val="solid"/>
                <a:miter lim="30395"/>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1"/>
              <p:cNvSpPr/>
              <p:nvPr/>
            </p:nvSpPr>
            <p:spPr>
              <a:xfrm>
                <a:off x="7837441" y="778723"/>
                <a:ext cx="37163" cy="203377"/>
              </a:xfrm>
              <a:custGeom>
                <a:avLst/>
                <a:gdLst/>
                <a:ahLst/>
                <a:cxnLst/>
                <a:rect l="l" t="t" r="r" b="b"/>
                <a:pathLst>
                  <a:path w="639" h="3497" fill="none" extrusionOk="0">
                    <a:moveTo>
                      <a:pt x="0" y="3496"/>
                    </a:moveTo>
                    <a:lnTo>
                      <a:pt x="638" y="1"/>
                    </a:lnTo>
                  </a:path>
                </a:pathLst>
              </a:custGeom>
              <a:noFill/>
              <a:ln w="38100" cap="rnd" cmpd="sng">
                <a:solidFill>
                  <a:srgbClr val="86F4FF"/>
                </a:solidFill>
                <a:prstDash val="solid"/>
                <a:miter lim="30395"/>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a:off x="7909905" y="370400"/>
                <a:ext cx="37163" cy="203377"/>
              </a:xfrm>
              <a:custGeom>
                <a:avLst/>
                <a:gdLst/>
                <a:ahLst/>
                <a:cxnLst/>
                <a:rect l="l" t="t" r="r" b="b"/>
                <a:pathLst>
                  <a:path w="639" h="3497" fill="none" extrusionOk="0">
                    <a:moveTo>
                      <a:pt x="0" y="3496"/>
                    </a:moveTo>
                    <a:lnTo>
                      <a:pt x="639" y="1"/>
                    </a:lnTo>
                  </a:path>
                </a:pathLst>
              </a:custGeom>
              <a:noFill/>
              <a:ln w="38100" cap="rnd" cmpd="sng">
                <a:solidFill>
                  <a:srgbClr val="86F4FF"/>
                </a:solidFill>
                <a:prstDash val="solid"/>
                <a:miter lim="30395"/>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5" name="Google Shape;475;p21"/>
          <p:cNvGrpSpPr/>
          <p:nvPr/>
        </p:nvGrpSpPr>
        <p:grpSpPr>
          <a:xfrm rot="5400000" flipH="1">
            <a:off x="7864616" y="3869829"/>
            <a:ext cx="771560" cy="1783691"/>
            <a:chOff x="-1" y="9"/>
            <a:chExt cx="959532" cy="2174968"/>
          </a:xfrm>
        </p:grpSpPr>
        <p:sp>
          <p:nvSpPr>
            <p:cNvPr id="476" name="Google Shape;476;p21"/>
            <p:cNvSpPr/>
            <p:nvPr/>
          </p:nvSpPr>
          <p:spPr>
            <a:xfrm rot="-5400000">
              <a:off x="83754" y="1639910"/>
              <a:ext cx="465590" cy="604544"/>
            </a:xfrm>
            <a:custGeom>
              <a:avLst/>
              <a:gdLst/>
              <a:ahLst/>
              <a:cxnLst/>
              <a:rect l="l" t="t" r="r" b="b"/>
              <a:pathLst>
                <a:path w="7539" h="9789" fill="none" extrusionOk="0">
                  <a:moveTo>
                    <a:pt x="0" y="1"/>
                  </a:moveTo>
                  <a:lnTo>
                    <a:pt x="7538" y="5624"/>
                  </a:lnTo>
                  <a:lnTo>
                    <a:pt x="973" y="9788"/>
                  </a:lnTo>
                  <a:close/>
                </a:path>
              </a:pathLst>
            </a:custGeom>
            <a:solidFill>
              <a:srgbClr val="520F66"/>
            </a:solidFill>
            <a:ln w="38100" cap="flat" cmpd="sng">
              <a:solidFill>
                <a:srgbClr val="FF9EE1"/>
              </a:solidFill>
              <a:prstDash val="solid"/>
              <a:miter lim="30395"/>
              <a:headEnd type="none" w="sm" len="sm"/>
              <a:tailEnd type="none" w="sm" len="sm"/>
            </a:ln>
            <a:effectLst>
              <a:outerShdw blurRad="171450" dist="19050" dir="5400000" algn="bl" rotWithShape="0">
                <a:srgbClr val="FF9EE1">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1"/>
            <p:cNvSpPr/>
            <p:nvPr/>
          </p:nvSpPr>
          <p:spPr>
            <a:xfrm rot="-5400000">
              <a:off x="-981" y="635821"/>
              <a:ext cx="537652" cy="535687"/>
            </a:xfrm>
            <a:custGeom>
              <a:avLst/>
              <a:gdLst/>
              <a:ahLst/>
              <a:cxnLst/>
              <a:rect l="l" t="t" r="r" b="b"/>
              <a:pathLst>
                <a:path w="8390" h="8359" fill="none" extrusionOk="0">
                  <a:moveTo>
                    <a:pt x="8389" y="4195"/>
                  </a:moveTo>
                  <a:cubicBezTo>
                    <a:pt x="8389" y="6505"/>
                    <a:pt x="6505" y="8359"/>
                    <a:pt x="4195" y="8359"/>
                  </a:cubicBezTo>
                  <a:cubicBezTo>
                    <a:pt x="1885" y="8359"/>
                    <a:pt x="0" y="6505"/>
                    <a:pt x="0" y="4195"/>
                  </a:cubicBezTo>
                  <a:cubicBezTo>
                    <a:pt x="0" y="1885"/>
                    <a:pt x="1885" y="0"/>
                    <a:pt x="4195" y="0"/>
                  </a:cubicBezTo>
                  <a:cubicBezTo>
                    <a:pt x="6505" y="0"/>
                    <a:pt x="8389" y="1885"/>
                    <a:pt x="8389" y="4195"/>
                  </a:cubicBezTo>
                  <a:close/>
                </a:path>
              </a:pathLst>
            </a:custGeom>
            <a:solidFill>
              <a:srgbClr val="520F66"/>
            </a:solidFill>
            <a:ln w="38100" cap="flat" cmpd="sng">
              <a:solidFill>
                <a:srgbClr val="FF9EE1"/>
              </a:solidFill>
              <a:prstDash val="solid"/>
              <a:miter lim="30395"/>
              <a:headEnd type="none" w="sm" len="sm"/>
              <a:tailEnd type="none" w="sm" len="sm"/>
            </a:ln>
            <a:effectLst>
              <a:outerShdw blurRad="171450" dist="19050" dir="5400000" algn="bl" rotWithShape="0">
                <a:srgbClr val="FF9EE1">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8" name="Google Shape;478;p21"/>
            <p:cNvGrpSpPr/>
            <p:nvPr/>
          </p:nvGrpSpPr>
          <p:grpSpPr>
            <a:xfrm rot="-5400000">
              <a:off x="23282" y="-23273"/>
              <a:ext cx="912967" cy="959532"/>
              <a:chOff x="255025" y="5271200"/>
              <a:chExt cx="268275" cy="281950"/>
            </a:xfrm>
          </p:grpSpPr>
          <p:sp>
            <p:nvSpPr>
              <p:cNvPr id="479" name="Google Shape;479;p21"/>
              <p:cNvSpPr/>
              <p:nvPr/>
            </p:nvSpPr>
            <p:spPr>
              <a:xfrm>
                <a:off x="384975" y="5271200"/>
                <a:ext cx="138325" cy="210525"/>
              </a:xfrm>
              <a:custGeom>
                <a:avLst/>
                <a:gdLst/>
                <a:ahLst/>
                <a:cxnLst/>
                <a:rect l="l" t="t" r="r" b="b"/>
                <a:pathLst>
                  <a:path w="5533" h="8421" fill="none" extrusionOk="0">
                    <a:moveTo>
                      <a:pt x="4833" y="2493"/>
                    </a:moveTo>
                    <a:lnTo>
                      <a:pt x="5532" y="8420"/>
                    </a:lnTo>
                    <a:lnTo>
                      <a:pt x="730" y="5928"/>
                    </a:lnTo>
                    <a:lnTo>
                      <a:pt x="0" y="1"/>
                    </a:lnTo>
                    <a:close/>
                  </a:path>
                </a:pathLst>
              </a:custGeom>
              <a:solidFill>
                <a:srgbClr val="520F66"/>
              </a:solidFill>
              <a:ln w="38100" cap="rnd" cmpd="sng">
                <a:solidFill>
                  <a:srgbClr val="86F4FF"/>
                </a:solidFill>
                <a:prstDash val="solid"/>
                <a:round/>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271750" y="5419375"/>
                <a:ext cx="251550" cy="133775"/>
              </a:xfrm>
              <a:custGeom>
                <a:avLst/>
                <a:gdLst/>
                <a:ahLst/>
                <a:cxnLst/>
                <a:rect l="l" t="t" r="r" b="b"/>
                <a:pathLst>
                  <a:path w="10062" h="5351" fill="none" extrusionOk="0">
                    <a:moveTo>
                      <a:pt x="4803" y="5350"/>
                    </a:moveTo>
                    <a:lnTo>
                      <a:pt x="10061" y="2493"/>
                    </a:lnTo>
                    <a:lnTo>
                      <a:pt x="5259" y="1"/>
                    </a:lnTo>
                    <a:lnTo>
                      <a:pt x="1" y="2858"/>
                    </a:lnTo>
                    <a:close/>
                  </a:path>
                </a:pathLst>
              </a:custGeom>
              <a:solidFill>
                <a:srgbClr val="520F66"/>
              </a:solidFill>
              <a:ln w="38100" cap="rnd" cmpd="sng">
                <a:solidFill>
                  <a:srgbClr val="86F4FF"/>
                </a:solidFill>
                <a:prstDash val="solid"/>
                <a:round/>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255025" y="5271200"/>
                <a:ext cx="129975" cy="219625"/>
              </a:xfrm>
              <a:custGeom>
                <a:avLst/>
                <a:gdLst/>
                <a:ahLst/>
                <a:cxnLst/>
                <a:rect l="l" t="t" r="r" b="b"/>
                <a:pathLst>
                  <a:path w="5199" h="8785" fill="none" extrusionOk="0">
                    <a:moveTo>
                      <a:pt x="670" y="8785"/>
                    </a:moveTo>
                    <a:lnTo>
                      <a:pt x="1" y="2645"/>
                    </a:lnTo>
                    <a:lnTo>
                      <a:pt x="5198" y="1"/>
                    </a:lnTo>
                  </a:path>
                </a:pathLst>
              </a:custGeom>
              <a:solidFill>
                <a:srgbClr val="520F66"/>
              </a:solidFill>
              <a:ln w="38100" cap="rnd" cmpd="sng">
                <a:solidFill>
                  <a:srgbClr val="86F4FF"/>
                </a:solidFill>
                <a:prstDash val="solid"/>
                <a:round/>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21"/>
            <p:cNvGrpSpPr/>
            <p:nvPr/>
          </p:nvGrpSpPr>
          <p:grpSpPr>
            <a:xfrm rot="-5400000">
              <a:off x="8" y="1172512"/>
              <a:ext cx="604604" cy="604604"/>
              <a:chOff x="7586375" y="370400"/>
              <a:chExt cx="611700" cy="611700"/>
            </a:xfrm>
          </p:grpSpPr>
          <p:sp>
            <p:nvSpPr>
              <p:cNvPr id="483" name="Google Shape;483;p21"/>
              <p:cNvSpPr/>
              <p:nvPr/>
            </p:nvSpPr>
            <p:spPr>
              <a:xfrm>
                <a:off x="7586375" y="621408"/>
                <a:ext cx="203377" cy="35418"/>
              </a:xfrm>
              <a:custGeom>
                <a:avLst/>
                <a:gdLst/>
                <a:ahLst/>
                <a:cxnLst/>
                <a:rect l="l" t="t" r="r" b="b"/>
                <a:pathLst>
                  <a:path w="3497" h="609" fill="none" extrusionOk="0">
                    <a:moveTo>
                      <a:pt x="1" y="1"/>
                    </a:moveTo>
                    <a:lnTo>
                      <a:pt x="3496" y="609"/>
                    </a:lnTo>
                  </a:path>
                </a:pathLst>
              </a:custGeom>
              <a:noFill/>
              <a:ln w="38100" cap="rnd" cmpd="sng">
                <a:solidFill>
                  <a:srgbClr val="86F4FF"/>
                </a:solidFill>
                <a:prstDash val="solid"/>
                <a:miter lim="30395"/>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7994757" y="693930"/>
                <a:ext cx="203319" cy="37163"/>
              </a:xfrm>
              <a:custGeom>
                <a:avLst/>
                <a:gdLst/>
                <a:ahLst/>
                <a:cxnLst/>
                <a:rect l="l" t="t" r="r" b="b"/>
                <a:pathLst>
                  <a:path w="3496" h="639" fill="none" extrusionOk="0">
                    <a:moveTo>
                      <a:pt x="0" y="0"/>
                    </a:moveTo>
                    <a:lnTo>
                      <a:pt x="3496" y="638"/>
                    </a:lnTo>
                  </a:path>
                </a:pathLst>
              </a:custGeom>
              <a:noFill/>
              <a:ln w="38100" cap="rnd" cmpd="sng">
                <a:solidFill>
                  <a:srgbClr val="86F4FF"/>
                </a:solidFill>
                <a:prstDash val="solid"/>
                <a:miter lim="30395"/>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7837441" y="778723"/>
                <a:ext cx="37163" cy="203377"/>
              </a:xfrm>
              <a:custGeom>
                <a:avLst/>
                <a:gdLst/>
                <a:ahLst/>
                <a:cxnLst/>
                <a:rect l="l" t="t" r="r" b="b"/>
                <a:pathLst>
                  <a:path w="639" h="3497" fill="none" extrusionOk="0">
                    <a:moveTo>
                      <a:pt x="0" y="3496"/>
                    </a:moveTo>
                    <a:lnTo>
                      <a:pt x="638" y="1"/>
                    </a:lnTo>
                  </a:path>
                </a:pathLst>
              </a:custGeom>
              <a:noFill/>
              <a:ln w="38100" cap="rnd" cmpd="sng">
                <a:solidFill>
                  <a:srgbClr val="86F4FF"/>
                </a:solidFill>
                <a:prstDash val="solid"/>
                <a:miter lim="30395"/>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7909905" y="370400"/>
                <a:ext cx="37163" cy="203377"/>
              </a:xfrm>
              <a:custGeom>
                <a:avLst/>
                <a:gdLst/>
                <a:ahLst/>
                <a:cxnLst/>
                <a:rect l="l" t="t" r="r" b="b"/>
                <a:pathLst>
                  <a:path w="639" h="3497" fill="none" extrusionOk="0">
                    <a:moveTo>
                      <a:pt x="0" y="3496"/>
                    </a:moveTo>
                    <a:lnTo>
                      <a:pt x="639" y="1"/>
                    </a:lnTo>
                  </a:path>
                </a:pathLst>
              </a:custGeom>
              <a:noFill/>
              <a:ln w="38100" cap="rnd" cmpd="sng">
                <a:solidFill>
                  <a:srgbClr val="86F4FF"/>
                </a:solidFill>
                <a:prstDash val="solid"/>
                <a:miter lim="30395"/>
                <a:headEnd type="none" w="sm" len="sm"/>
                <a:tailEnd type="none" w="sm" len="sm"/>
              </a:ln>
              <a:effectLst>
                <a:outerShdw blurRad="171450" algn="bl" rotWithShape="0">
                  <a:srgbClr val="86F4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14"/>
        <p:cNvGrpSpPr/>
        <p:nvPr/>
      </p:nvGrpSpPr>
      <p:grpSpPr>
        <a:xfrm>
          <a:off x="0" y="0"/>
          <a:ext cx="0" cy="0"/>
          <a:chOff x="0" y="0"/>
          <a:chExt cx="0" cy="0"/>
        </a:xfrm>
      </p:grpSpPr>
      <p:grpSp>
        <p:nvGrpSpPr>
          <p:cNvPr id="515" name="Google Shape;515;p23"/>
          <p:cNvGrpSpPr/>
          <p:nvPr/>
        </p:nvGrpSpPr>
        <p:grpSpPr>
          <a:xfrm rot="5400000" flipH="1">
            <a:off x="8420573" y="280391"/>
            <a:ext cx="1003825" cy="443024"/>
            <a:chOff x="8140198" y="91"/>
            <a:chExt cx="1003825" cy="443024"/>
          </a:xfrm>
        </p:grpSpPr>
        <p:sp>
          <p:nvSpPr>
            <p:cNvPr id="516" name="Google Shape;516;p23"/>
            <p:cNvSpPr/>
            <p:nvPr/>
          </p:nvSpPr>
          <p:spPr>
            <a:xfrm>
              <a:off x="8140198" y="91"/>
              <a:ext cx="214899" cy="279035"/>
            </a:xfrm>
            <a:custGeom>
              <a:avLst/>
              <a:gdLst/>
              <a:ahLst/>
              <a:cxnLst/>
              <a:rect l="l" t="t" r="r" b="b"/>
              <a:pathLst>
                <a:path w="7539" h="9789" fill="none" extrusionOk="0">
                  <a:moveTo>
                    <a:pt x="0" y="1"/>
                  </a:moveTo>
                  <a:lnTo>
                    <a:pt x="7538" y="5624"/>
                  </a:lnTo>
                  <a:lnTo>
                    <a:pt x="973" y="9788"/>
                  </a:lnTo>
                  <a:close/>
                </a:path>
              </a:pathLst>
            </a:custGeom>
            <a:solidFill>
              <a:schemeClr val="accent6"/>
            </a:solidFill>
            <a:ln w="19050" cap="flat" cmpd="sng">
              <a:solidFill>
                <a:schemeClr val="accent1"/>
              </a:solidFill>
              <a:prstDash val="solid"/>
              <a:miter lim="30395"/>
              <a:headEnd type="none" w="sm" len="sm"/>
              <a:tailEnd type="none" w="sm" len="sm"/>
            </a:ln>
            <a:effectLst>
              <a:outerShdw blurRad="171450"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3"/>
            <p:cNvSpPr/>
            <p:nvPr/>
          </p:nvSpPr>
          <p:spPr>
            <a:xfrm>
              <a:off x="8602697" y="91"/>
              <a:ext cx="248155" cy="247259"/>
            </a:xfrm>
            <a:custGeom>
              <a:avLst/>
              <a:gdLst/>
              <a:ahLst/>
              <a:cxnLst/>
              <a:rect l="l" t="t" r="r" b="b"/>
              <a:pathLst>
                <a:path w="8390" h="8359" fill="none" extrusionOk="0">
                  <a:moveTo>
                    <a:pt x="8389" y="4195"/>
                  </a:moveTo>
                  <a:cubicBezTo>
                    <a:pt x="8389" y="6505"/>
                    <a:pt x="6505" y="8359"/>
                    <a:pt x="4195" y="8359"/>
                  </a:cubicBezTo>
                  <a:cubicBezTo>
                    <a:pt x="1885" y="8359"/>
                    <a:pt x="0" y="6505"/>
                    <a:pt x="0" y="4195"/>
                  </a:cubicBezTo>
                  <a:cubicBezTo>
                    <a:pt x="0" y="1885"/>
                    <a:pt x="1885" y="0"/>
                    <a:pt x="4195" y="0"/>
                  </a:cubicBezTo>
                  <a:cubicBezTo>
                    <a:pt x="6505" y="0"/>
                    <a:pt x="8389" y="1885"/>
                    <a:pt x="8389" y="4195"/>
                  </a:cubicBezTo>
                  <a:close/>
                </a:path>
              </a:pathLst>
            </a:custGeom>
            <a:solidFill>
              <a:schemeClr val="accent6"/>
            </a:solidFill>
            <a:ln w="19050" cap="flat" cmpd="sng">
              <a:solidFill>
                <a:schemeClr val="accent1"/>
              </a:solidFill>
              <a:prstDash val="solid"/>
              <a:miter lim="30395"/>
              <a:headEnd type="none" w="sm" len="sm"/>
              <a:tailEnd type="none" w="sm" len="sm"/>
            </a:ln>
            <a:effectLst>
              <a:outerShdw blurRad="171450"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8" name="Google Shape;518;p23"/>
            <p:cNvGrpSpPr/>
            <p:nvPr/>
          </p:nvGrpSpPr>
          <p:grpSpPr>
            <a:xfrm>
              <a:off x="8722643" y="229"/>
              <a:ext cx="421380" cy="442887"/>
              <a:chOff x="255025" y="5271200"/>
              <a:chExt cx="268275" cy="281950"/>
            </a:xfrm>
          </p:grpSpPr>
          <p:sp>
            <p:nvSpPr>
              <p:cNvPr id="519" name="Google Shape;519;p23"/>
              <p:cNvSpPr/>
              <p:nvPr/>
            </p:nvSpPr>
            <p:spPr>
              <a:xfrm>
                <a:off x="384975" y="5271200"/>
                <a:ext cx="138325" cy="210525"/>
              </a:xfrm>
              <a:custGeom>
                <a:avLst/>
                <a:gdLst/>
                <a:ahLst/>
                <a:cxnLst/>
                <a:rect l="l" t="t" r="r" b="b"/>
                <a:pathLst>
                  <a:path w="5533" h="8421" fill="none" extrusionOk="0">
                    <a:moveTo>
                      <a:pt x="4833" y="2493"/>
                    </a:moveTo>
                    <a:lnTo>
                      <a:pt x="5532" y="8420"/>
                    </a:lnTo>
                    <a:lnTo>
                      <a:pt x="730" y="5928"/>
                    </a:lnTo>
                    <a:lnTo>
                      <a:pt x="0" y="1"/>
                    </a:lnTo>
                    <a:close/>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3"/>
              <p:cNvSpPr/>
              <p:nvPr/>
            </p:nvSpPr>
            <p:spPr>
              <a:xfrm>
                <a:off x="271750" y="5419375"/>
                <a:ext cx="251550" cy="133775"/>
              </a:xfrm>
              <a:custGeom>
                <a:avLst/>
                <a:gdLst/>
                <a:ahLst/>
                <a:cxnLst/>
                <a:rect l="l" t="t" r="r" b="b"/>
                <a:pathLst>
                  <a:path w="10062" h="5351" fill="none" extrusionOk="0">
                    <a:moveTo>
                      <a:pt x="4803" y="5350"/>
                    </a:moveTo>
                    <a:lnTo>
                      <a:pt x="10061" y="2493"/>
                    </a:lnTo>
                    <a:lnTo>
                      <a:pt x="5259" y="1"/>
                    </a:lnTo>
                    <a:lnTo>
                      <a:pt x="1" y="2858"/>
                    </a:lnTo>
                    <a:close/>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3"/>
              <p:cNvSpPr/>
              <p:nvPr/>
            </p:nvSpPr>
            <p:spPr>
              <a:xfrm>
                <a:off x="255025" y="5271200"/>
                <a:ext cx="129975" cy="219625"/>
              </a:xfrm>
              <a:custGeom>
                <a:avLst/>
                <a:gdLst/>
                <a:ahLst/>
                <a:cxnLst/>
                <a:rect l="l" t="t" r="r" b="b"/>
                <a:pathLst>
                  <a:path w="5199" h="8785" fill="none" extrusionOk="0">
                    <a:moveTo>
                      <a:pt x="670" y="8785"/>
                    </a:moveTo>
                    <a:lnTo>
                      <a:pt x="1" y="2645"/>
                    </a:lnTo>
                    <a:lnTo>
                      <a:pt x="5198" y="1"/>
                    </a:lnTo>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3"/>
            <p:cNvGrpSpPr/>
            <p:nvPr/>
          </p:nvGrpSpPr>
          <p:grpSpPr>
            <a:xfrm>
              <a:off x="8323793" y="93"/>
              <a:ext cx="279058" cy="279058"/>
              <a:chOff x="7586375" y="370400"/>
              <a:chExt cx="611700" cy="611700"/>
            </a:xfrm>
          </p:grpSpPr>
          <p:sp>
            <p:nvSpPr>
              <p:cNvPr id="523" name="Google Shape;523;p23"/>
              <p:cNvSpPr/>
              <p:nvPr/>
            </p:nvSpPr>
            <p:spPr>
              <a:xfrm>
                <a:off x="7586375" y="621408"/>
                <a:ext cx="203377" cy="35418"/>
              </a:xfrm>
              <a:custGeom>
                <a:avLst/>
                <a:gdLst/>
                <a:ahLst/>
                <a:cxnLst/>
                <a:rect l="l" t="t" r="r" b="b"/>
                <a:pathLst>
                  <a:path w="3497" h="609" fill="none" extrusionOk="0">
                    <a:moveTo>
                      <a:pt x="1" y="1"/>
                    </a:moveTo>
                    <a:lnTo>
                      <a:pt x="3496" y="609"/>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7994757" y="693930"/>
                <a:ext cx="203319" cy="37163"/>
              </a:xfrm>
              <a:custGeom>
                <a:avLst/>
                <a:gdLst/>
                <a:ahLst/>
                <a:cxnLst/>
                <a:rect l="l" t="t" r="r" b="b"/>
                <a:pathLst>
                  <a:path w="3496" h="639" fill="none" extrusionOk="0">
                    <a:moveTo>
                      <a:pt x="0" y="0"/>
                    </a:moveTo>
                    <a:lnTo>
                      <a:pt x="3496" y="638"/>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7837441" y="778723"/>
                <a:ext cx="37163" cy="203377"/>
              </a:xfrm>
              <a:custGeom>
                <a:avLst/>
                <a:gdLst/>
                <a:ahLst/>
                <a:cxnLst/>
                <a:rect l="l" t="t" r="r" b="b"/>
                <a:pathLst>
                  <a:path w="639" h="3497" fill="none" extrusionOk="0">
                    <a:moveTo>
                      <a:pt x="0" y="3496"/>
                    </a:moveTo>
                    <a:lnTo>
                      <a:pt x="638" y="1"/>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7909905" y="370400"/>
                <a:ext cx="37163" cy="203377"/>
              </a:xfrm>
              <a:custGeom>
                <a:avLst/>
                <a:gdLst/>
                <a:ahLst/>
                <a:cxnLst/>
                <a:rect l="l" t="t" r="r" b="b"/>
                <a:pathLst>
                  <a:path w="639" h="3497" fill="none" extrusionOk="0">
                    <a:moveTo>
                      <a:pt x="0" y="3496"/>
                    </a:moveTo>
                    <a:lnTo>
                      <a:pt x="639" y="1"/>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7" name="Google Shape;527;p23"/>
          <p:cNvGrpSpPr/>
          <p:nvPr/>
        </p:nvGrpSpPr>
        <p:grpSpPr>
          <a:xfrm rot="5400000" flipH="1">
            <a:off x="-280413" y="4420066"/>
            <a:ext cx="1003825" cy="443024"/>
            <a:chOff x="-12" y="4700466"/>
            <a:chExt cx="1003825" cy="443024"/>
          </a:xfrm>
        </p:grpSpPr>
        <p:sp>
          <p:nvSpPr>
            <p:cNvPr id="528" name="Google Shape;528;p23"/>
            <p:cNvSpPr/>
            <p:nvPr/>
          </p:nvSpPr>
          <p:spPr>
            <a:xfrm rot="10800000">
              <a:off x="788913" y="4864455"/>
              <a:ext cx="214899" cy="279035"/>
            </a:xfrm>
            <a:custGeom>
              <a:avLst/>
              <a:gdLst/>
              <a:ahLst/>
              <a:cxnLst/>
              <a:rect l="l" t="t" r="r" b="b"/>
              <a:pathLst>
                <a:path w="7539" h="9789" fill="none" extrusionOk="0">
                  <a:moveTo>
                    <a:pt x="0" y="1"/>
                  </a:moveTo>
                  <a:lnTo>
                    <a:pt x="7538" y="5624"/>
                  </a:lnTo>
                  <a:lnTo>
                    <a:pt x="973" y="9788"/>
                  </a:lnTo>
                  <a:close/>
                </a:path>
              </a:pathLst>
            </a:custGeom>
            <a:solidFill>
              <a:schemeClr val="accent6"/>
            </a:solidFill>
            <a:ln w="19050" cap="flat" cmpd="sng">
              <a:solidFill>
                <a:schemeClr val="accent1"/>
              </a:solidFill>
              <a:prstDash val="solid"/>
              <a:miter lim="30395"/>
              <a:headEnd type="none" w="sm" len="sm"/>
              <a:tailEnd type="none" w="sm" len="sm"/>
            </a:ln>
            <a:effectLst>
              <a:outerShdw blurRad="171450"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rot="10800000">
              <a:off x="293158" y="4896232"/>
              <a:ext cx="248155" cy="247259"/>
            </a:xfrm>
            <a:custGeom>
              <a:avLst/>
              <a:gdLst/>
              <a:ahLst/>
              <a:cxnLst/>
              <a:rect l="l" t="t" r="r" b="b"/>
              <a:pathLst>
                <a:path w="8390" h="8359" fill="none" extrusionOk="0">
                  <a:moveTo>
                    <a:pt x="8389" y="4195"/>
                  </a:moveTo>
                  <a:cubicBezTo>
                    <a:pt x="8389" y="6505"/>
                    <a:pt x="6505" y="8359"/>
                    <a:pt x="4195" y="8359"/>
                  </a:cubicBezTo>
                  <a:cubicBezTo>
                    <a:pt x="1885" y="8359"/>
                    <a:pt x="0" y="6505"/>
                    <a:pt x="0" y="4195"/>
                  </a:cubicBezTo>
                  <a:cubicBezTo>
                    <a:pt x="0" y="1885"/>
                    <a:pt x="1885" y="0"/>
                    <a:pt x="4195" y="0"/>
                  </a:cubicBezTo>
                  <a:cubicBezTo>
                    <a:pt x="6505" y="0"/>
                    <a:pt x="8389" y="1885"/>
                    <a:pt x="8389" y="4195"/>
                  </a:cubicBezTo>
                  <a:close/>
                </a:path>
              </a:pathLst>
            </a:custGeom>
            <a:solidFill>
              <a:schemeClr val="accent6"/>
            </a:solidFill>
            <a:ln w="19050" cap="flat" cmpd="sng">
              <a:solidFill>
                <a:schemeClr val="accent1"/>
              </a:solidFill>
              <a:prstDash val="solid"/>
              <a:miter lim="30395"/>
              <a:headEnd type="none" w="sm" len="sm"/>
              <a:tailEnd type="none" w="sm" len="sm"/>
            </a:ln>
            <a:effectLst>
              <a:outerShdw blurRad="171450"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23"/>
            <p:cNvGrpSpPr/>
            <p:nvPr/>
          </p:nvGrpSpPr>
          <p:grpSpPr>
            <a:xfrm rot="10800000">
              <a:off x="-13" y="4700466"/>
              <a:ext cx="421380" cy="442887"/>
              <a:chOff x="255025" y="5271200"/>
              <a:chExt cx="268275" cy="281950"/>
            </a:xfrm>
          </p:grpSpPr>
          <p:sp>
            <p:nvSpPr>
              <p:cNvPr id="531" name="Google Shape;531;p23"/>
              <p:cNvSpPr/>
              <p:nvPr/>
            </p:nvSpPr>
            <p:spPr>
              <a:xfrm>
                <a:off x="384975" y="5271200"/>
                <a:ext cx="138325" cy="210525"/>
              </a:xfrm>
              <a:custGeom>
                <a:avLst/>
                <a:gdLst/>
                <a:ahLst/>
                <a:cxnLst/>
                <a:rect l="l" t="t" r="r" b="b"/>
                <a:pathLst>
                  <a:path w="5533" h="8421" fill="none" extrusionOk="0">
                    <a:moveTo>
                      <a:pt x="4833" y="2493"/>
                    </a:moveTo>
                    <a:lnTo>
                      <a:pt x="5532" y="8420"/>
                    </a:lnTo>
                    <a:lnTo>
                      <a:pt x="730" y="5928"/>
                    </a:lnTo>
                    <a:lnTo>
                      <a:pt x="0" y="1"/>
                    </a:lnTo>
                    <a:close/>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271750" y="5419375"/>
                <a:ext cx="251550" cy="133775"/>
              </a:xfrm>
              <a:custGeom>
                <a:avLst/>
                <a:gdLst/>
                <a:ahLst/>
                <a:cxnLst/>
                <a:rect l="l" t="t" r="r" b="b"/>
                <a:pathLst>
                  <a:path w="10062" h="5351" fill="none" extrusionOk="0">
                    <a:moveTo>
                      <a:pt x="4803" y="5350"/>
                    </a:moveTo>
                    <a:lnTo>
                      <a:pt x="10061" y="2493"/>
                    </a:lnTo>
                    <a:lnTo>
                      <a:pt x="5259" y="1"/>
                    </a:lnTo>
                    <a:lnTo>
                      <a:pt x="1" y="2858"/>
                    </a:lnTo>
                    <a:close/>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a:off x="255025" y="5271200"/>
                <a:ext cx="129975" cy="219625"/>
              </a:xfrm>
              <a:custGeom>
                <a:avLst/>
                <a:gdLst/>
                <a:ahLst/>
                <a:cxnLst/>
                <a:rect l="l" t="t" r="r" b="b"/>
                <a:pathLst>
                  <a:path w="5199" h="8785" fill="none" extrusionOk="0">
                    <a:moveTo>
                      <a:pt x="670" y="8785"/>
                    </a:moveTo>
                    <a:lnTo>
                      <a:pt x="1" y="2645"/>
                    </a:lnTo>
                    <a:lnTo>
                      <a:pt x="5198" y="1"/>
                    </a:lnTo>
                  </a:path>
                </a:pathLst>
              </a:custGeom>
              <a:solidFill>
                <a:schemeClr val="accent6"/>
              </a:solidFill>
              <a:ln w="19050" cap="rnd" cmpd="sng">
                <a:solidFill>
                  <a:schemeClr val="dk2"/>
                </a:solidFill>
                <a:prstDash val="solid"/>
                <a:round/>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3"/>
            <p:cNvGrpSpPr/>
            <p:nvPr/>
          </p:nvGrpSpPr>
          <p:grpSpPr>
            <a:xfrm rot="10800000">
              <a:off x="541160" y="4864432"/>
              <a:ext cx="279058" cy="279058"/>
              <a:chOff x="7586375" y="370400"/>
              <a:chExt cx="611700" cy="611700"/>
            </a:xfrm>
          </p:grpSpPr>
          <p:sp>
            <p:nvSpPr>
              <p:cNvPr id="535" name="Google Shape;535;p23"/>
              <p:cNvSpPr/>
              <p:nvPr/>
            </p:nvSpPr>
            <p:spPr>
              <a:xfrm>
                <a:off x="7586375" y="621408"/>
                <a:ext cx="203377" cy="35418"/>
              </a:xfrm>
              <a:custGeom>
                <a:avLst/>
                <a:gdLst/>
                <a:ahLst/>
                <a:cxnLst/>
                <a:rect l="l" t="t" r="r" b="b"/>
                <a:pathLst>
                  <a:path w="3497" h="609" fill="none" extrusionOk="0">
                    <a:moveTo>
                      <a:pt x="1" y="1"/>
                    </a:moveTo>
                    <a:lnTo>
                      <a:pt x="3496" y="609"/>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a:off x="7994757" y="693930"/>
                <a:ext cx="203319" cy="37163"/>
              </a:xfrm>
              <a:custGeom>
                <a:avLst/>
                <a:gdLst/>
                <a:ahLst/>
                <a:cxnLst/>
                <a:rect l="l" t="t" r="r" b="b"/>
                <a:pathLst>
                  <a:path w="3496" h="639" fill="none" extrusionOk="0">
                    <a:moveTo>
                      <a:pt x="0" y="0"/>
                    </a:moveTo>
                    <a:lnTo>
                      <a:pt x="3496" y="638"/>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a:off x="7837441" y="778723"/>
                <a:ext cx="37163" cy="203377"/>
              </a:xfrm>
              <a:custGeom>
                <a:avLst/>
                <a:gdLst/>
                <a:ahLst/>
                <a:cxnLst/>
                <a:rect l="l" t="t" r="r" b="b"/>
                <a:pathLst>
                  <a:path w="639" h="3497" fill="none" extrusionOk="0">
                    <a:moveTo>
                      <a:pt x="0" y="3496"/>
                    </a:moveTo>
                    <a:lnTo>
                      <a:pt x="638" y="1"/>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7909905" y="370400"/>
                <a:ext cx="37163" cy="203377"/>
              </a:xfrm>
              <a:custGeom>
                <a:avLst/>
                <a:gdLst/>
                <a:ahLst/>
                <a:cxnLst/>
                <a:rect l="l" t="t" r="r" b="b"/>
                <a:pathLst>
                  <a:path w="639" h="3497" fill="none" extrusionOk="0">
                    <a:moveTo>
                      <a:pt x="0" y="3496"/>
                    </a:moveTo>
                    <a:lnTo>
                      <a:pt x="639" y="1"/>
                    </a:lnTo>
                  </a:path>
                </a:pathLst>
              </a:custGeom>
              <a:noFill/>
              <a:ln w="19050" cap="rnd" cmpd="sng">
                <a:solidFill>
                  <a:schemeClr val="dk2"/>
                </a:solidFill>
                <a:prstDash val="solid"/>
                <a:miter lim="30395"/>
                <a:headEnd type="none" w="sm" len="sm"/>
                <a:tailEnd type="none" w="sm" len="sm"/>
              </a:ln>
              <a:effectLst>
                <a:outerShdw blurRad="17145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6"/>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Josefin Sans"/>
              <a:buNone/>
              <a:defRPr sz="2800" b="1">
                <a:solidFill>
                  <a:schemeClr val="dk2"/>
                </a:solidFill>
                <a:latin typeface="Josefin Sans"/>
                <a:ea typeface="Josefin Sans"/>
                <a:cs typeface="Josefin Sans"/>
                <a:sym typeface="Josefin Sans"/>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Poppins Medium"/>
              <a:buChar char="●"/>
              <a:defRPr>
                <a:solidFill>
                  <a:schemeClr val="dk2"/>
                </a:solidFill>
                <a:latin typeface="Poppins Medium"/>
                <a:ea typeface="Poppins Medium"/>
                <a:cs typeface="Poppins Medium"/>
                <a:sym typeface="Poppins Medium"/>
              </a:defRPr>
            </a:lvl1pPr>
            <a:lvl2pPr marL="914400" lvl="1" indent="-317500">
              <a:lnSpc>
                <a:spcPct val="100000"/>
              </a:lnSpc>
              <a:spcBef>
                <a:spcPts val="1600"/>
              </a:spcBef>
              <a:spcAft>
                <a:spcPts val="0"/>
              </a:spcAft>
              <a:buClr>
                <a:schemeClr val="dk2"/>
              </a:buClr>
              <a:buSzPts val="1400"/>
              <a:buFont typeface="Poppins Medium"/>
              <a:buChar char="○"/>
              <a:defRPr>
                <a:solidFill>
                  <a:schemeClr val="dk2"/>
                </a:solidFill>
                <a:latin typeface="Poppins Medium"/>
                <a:ea typeface="Poppins Medium"/>
                <a:cs typeface="Poppins Medium"/>
                <a:sym typeface="Poppins Medium"/>
              </a:defRPr>
            </a:lvl2pPr>
            <a:lvl3pPr marL="1371600" lvl="2" indent="-317500">
              <a:lnSpc>
                <a:spcPct val="100000"/>
              </a:lnSpc>
              <a:spcBef>
                <a:spcPts val="1600"/>
              </a:spcBef>
              <a:spcAft>
                <a:spcPts val="0"/>
              </a:spcAft>
              <a:buClr>
                <a:schemeClr val="dk2"/>
              </a:buClr>
              <a:buSzPts val="1400"/>
              <a:buFont typeface="Poppins Medium"/>
              <a:buChar char="■"/>
              <a:defRPr>
                <a:solidFill>
                  <a:schemeClr val="dk2"/>
                </a:solidFill>
                <a:latin typeface="Poppins Medium"/>
                <a:ea typeface="Poppins Medium"/>
                <a:cs typeface="Poppins Medium"/>
                <a:sym typeface="Poppins Medium"/>
              </a:defRPr>
            </a:lvl3pPr>
            <a:lvl4pPr marL="1828800" lvl="3" indent="-317500">
              <a:lnSpc>
                <a:spcPct val="100000"/>
              </a:lnSpc>
              <a:spcBef>
                <a:spcPts val="1600"/>
              </a:spcBef>
              <a:spcAft>
                <a:spcPts val="0"/>
              </a:spcAft>
              <a:buClr>
                <a:schemeClr val="dk2"/>
              </a:buClr>
              <a:buSzPts val="1400"/>
              <a:buFont typeface="Poppins Medium"/>
              <a:buChar char="●"/>
              <a:defRPr>
                <a:solidFill>
                  <a:schemeClr val="dk2"/>
                </a:solidFill>
                <a:latin typeface="Poppins Medium"/>
                <a:ea typeface="Poppins Medium"/>
                <a:cs typeface="Poppins Medium"/>
                <a:sym typeface="Poppins Medium"/>
              </a:defRPr>
            </a:lvl4pPr>
            <a:lvl5pPr marL="2286000" lvl="4" indent="-317500">
              <a:lnSpc>
                <a:spcPct val="100000"/>
              </a:lnSpc>
              <a:spcBef>
                <a:spcPts val="1600"/>
              </a:spcBef>
              <a:spcAft>
                <a:spcPts val="0"/>
              </a:spcAft>
              <a:buClr>
                <a:schemeClr val="dk2"/>
              </a:buClr>
              <a:buSzPts val="1400"/>
              <a:buFont typeface="Poppins Medium"/>
              <a:buChar char="○"/>
              <a:defRPr>
                <a:solidFill>
                  <a:schemeClr val="dk2"/>
                </a:solidFill>
                <a:latin typeface="Poppins Medium"/>
                <a:ea typeface="Poppins Medium"/>
                <a:cs typeface="Poppins Medium"/>
                <a:sym typeface="Poppins Medium"/>
              </a:defRPr>
            </a:lvl5pPr>
            <a:lvl6pPr marL="2743200" lvl="5" indent="-317500">
              <a:lnSpc>
                <a:spcPct val="100000"/>
              </a:lnSpc>
              <a:spcBef>
                <a:spcPts val="1600"/>
              </a:spcBef>
              <a:spcAft>
                <a:spcPts val="0"/>
              </a:spcAft>
              <a:buClr>
                <a:schemeClr val="dk2"/>
              </a:buClr>
              <a:buSzPts val="1400"/>
              <a:buFont typeface="Poppins Medium"/>
              <a:buChar char="■"/>
              <a:defRPr>
                <a:solidFill>
                  <a:schemeClr val="dk2"/>
                </a:solidFill>
                <a:latin typeface="Poppins Medium"/>
                <a:ea typeface="Poppins Medium"/>
                <a:cs typeface="Poppins Medium"/>
                <a:sym typeface="Poppins Medium"/>
              </a:defRPr>
            </a:lvl6pPr>
            <a:lvl7pPr marL="3200400" lvl="6" indent="-317500">
              <a:lnSpc>
                <a:spcPct val="100000"/>
              </a:lnSpc>
              <a:spcBef>
                <a:spcPts val="1600"/>
              </a:spcBef>
              <a:spcAft>
                <a:spcPts val="0"/>
              </a:spcAft>
              <a:buClr>
                <a:schemeClr val="dk2"/>
              </a:buClr>
              <a:buSzPts val="1400"/>
              <a:buFont typeface="Poppins Medium"/>
              <a:buChar char="●"/>
              <a:defRPr>
                <a:solidFill>
                  <a:schemeClr val="dk2"/>
                </a:solidFill>
                <a:latin typeface="Poppins Medium"/>
                <a:ea typeface="Poppins Medium"/>
                <a:cs typeface="Poppins Medium"/>
                <a:sym typeface="Poppins Medium"/>
              </a:defRPr>
            </a:lvl7pPr>
            <a:lvl8pPr marL="3657600" lvl="7" indent="-317500">
              <a:lnSpc>
                <a:spcPct val="100000"/>
              </a:lnSpc>
              <a:spcBef>
                <a:spcPts val="1600"/>
              </a:spcBef>
              <a:spcAft>
                <a:spcPts val="0"/>
              </a:spcAft>
              <a:buClr>
                <a:schemeClr val="dk2"/>
              </a:buClr>
              <a:buSzPts val="1400"/>
              <a:buFont typeface="Poppins Medium"/>
              <a:buChar char="○"/>
              <a:defRPr>
                <a:solidFill>
                  <a:schemeClr val="dk2"/>
                </a:solidFill>
                <a:latin typeface="Poppins Medium"/>
                <a:ea typeface="Poppins Medium"/>
                <a:cs typeface="Poppins Medium"/>
                <a:sym typeface="Poppins Medium"/>
              </a:defRPr>
            </a:lvl8pPr>
            <a:lvl9pPr marL="4114800" lvl="8" indent="-317500">
              <a:lnSpc>
                <a:spcPct val="100000"/>
              </a:lnSpc>
              <a:spcBef>
                <a:spcPts val="1600"/>
              </a:spcBef>
              <a:spcAft>
                <a:spcPts val="1600"/>
              </a:spcAft>
              <a:buClr>
                <a:schemeClr val="dk2"/>
              </a:buClr>
              <a:buSzPts val="1400"/>
              <a:buFont typeface="Poppins Medium"/>
              <a:buChar char="■"/>
              <a:defRPr>
                <a:solidFill>
                  <a:schemeClr val="dk2"/>
                </a:solidFill>
                <a:latin typeface="Poppins Medium"/>
                <a:ea typeface="Poppins Medium"/>
                <a:cs typeface="Poppins Medium"/>
                <a:sym typeface="Poppi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8" r:id="rId5"/>
    <p:sldLayoutId id="2147483661" r:id="rId6"/>
    <p:sldLayoutId id="2147483664" r:id="rId7"/>
    <p:sldLayoutId id="2147483667"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8501/"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100000">
              <a:schemeClr val="lt2"/>
            </a:gs>
          </a:gsLst>
          <a:lin ang="5400012" scaled="0"/>
        </a:gradFill>
        <a:effectLst/>
      </p:bgPr>
    </p:bg>
    <p:spTree>
      <p:nvGrpSpPr>
        <p:cNvPr id="1" name="Shape 571"/>
        <p:cNvGrpSpPr/>
        <p:nvPr/>
      </p:nvGrpSpPr>
      <p:grpSpPr>
        <a:xfrm>
          <a:off x="0" y="0"/>
          <a:ext cx="0" cy="0"/>
          <a:chOff x="0" y="0"/>
          <a:chExt cx="0" cy="0"/>
        </a:xfrm>
      </p:grpSpPr>
      <p:sp>
        <p:nvSpPr>
          <p:cNvPr id="572" name="Google Shape;572;p27"/>
          <p:cNvSpPr txBox="1">
            <a:spLocks noGrp="1"/>
          </p:cNvSpPr>
          <p:nvPr>
            <p:ph type="ctrTitle"/>
          </p:nvPr>
        </p:nvSpPr>
        <p:spPr>
          <a:xfrm>
            <a:off x="0" y="542925"/>
            <a:ext cx="9144000" cy="15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VIDEO GAME RECOMMENDER</a:t>
            </a:r>
            <a:endParaRPr dirty="0"/>
          </a:p>
        </p:txBody>
      </p:sp>
      <p:sp>
        <p:nvSpPr>
          <p:cNvPr id="573" name="Google Shape;573;p27"/>
          <p:cNvSpPr txBox="1">
            <a:spLocks noGrp="1"/>
          </p:cNvSpPr>
          <p:nvPr>
            <p:ph type="subTitle" idx="1"/>
          </p:nvPr>
        </p:nvSpPr>
        <p:spPr>
          <a:xfrm>
            <a:off x="1984500" y="2207030"/>
            <a:ext cx="5175000" cy="26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BY WASEEM MOHAMMED</a:t>
            </a:r>
            <a:endParaRPr dirty="0"/>
          </a:p>
        </p:txBody>
      </p:sp>
      <p:grpSp>
        <p:nvGrpSpPr>
          <p:cNvPr id="2" name="Google Shape;1385;p53">
            <a:extLst>
              <a:ext uri="{FF2B5EF4-FFF2-40B4-BE49-F238E27FC236}">
                <a16:creationId xmlns:a16="http://schemas.microsoft.com/office/drawing/2014/main" id="{5D41FBF0-F14A-CA9B-CEDF-A0CBC72BC696}"/>
              </a:ext>
            </a:extLst>
          </p:cNvPr>
          <p:cNvGrpSpPr/>
          <p:nvPr/>
        </p:nvGrpSpPr>
        <p:grpSpPr>
          <a:xfrm>
            <a:off x="3258823" y="3259575"/>
            <a:ext cx="2460100" cy="1341000"/>
            <a:chOff x="3302450" y="3208875"/>
            <a:chExt cx="2460100" cy="1341000"/>
          </a:xfrm>
        </p:grpSpPr>
        <p:sp>
          <p:nvSpPr>
            <p:cNvPr id="3" name="Google Shape;1386;p53">
              <a:extLst>
                <a:ext uri="{FF2B5EF4-FFF2-40B4-BE49-F238E27FC236}">
                  <a16:creationId xmlns:a16="http://schemas.microsoft.com/office/drawing/2014/main" id="{8B2719F9-146B-1A09-CC08-B538A0C91B6F}"/>
                </a:ext>
              </a:extLst>
            </p:cNvPr>
            <p:cNvSpPr/>
            <p:nvPr/>
          </p:nvSpPr>
          <p:spPr>
            <a:xfrm>
              <a:off x="5025325" y="3711750"/>
              <a:ext cx="125950" cy="125925"/>
            </a:xfrm>
            <a:custGeom>
              <a:avLst/>
              <a:gdLst/>
              <a:ahLst/>
              <a:cxnLst/>
              <a:rect l="l" t="t" r="r" b="b"/>
              <a:pathLst>
                <a:path w="5038" h="5037" extrusionOk="0">
                  <a:moveTo>
                    <a:pt x="2536" y="967"/>
                  </a:moveTo>
                  <a:cubicBezTo>
                    <a:pt x="3370" y="967"/>
                    <a:pt x="4071" y="1668"/>
                    <a:pt x="4104" y="2502"/>
                  </a:cubicBezTo>
                  <a:cubicBezTo>
                    <a:pt x="4104" y="3369"/>
                    <a:pt x="3403" y="4070"/>
                    <a:pt x="2536" y="4070"/>
                  </a:cubicBezTo>
                  <a:cubicBezTo>
                    <a:pt x="1669" y="4070"/>
                    <a:pt x="968" y="3369"/>
                    <a:pt x="968" y="2502"/>
                  </a:cubicBezTo>
                  <a:cubicBezTo>
                    <a:pt x="968" y="1668"/>
                    <a:pt x="1669" y="967"/>
                    <a:pt x="2536" y="967"/>
                  </a:cubicBezTo>
                  <a:close/>
                  <a:moveTo>
                    <a:pt x="2536" y="0"/>
                  </a:moveTo>
                  <a:cubicBezTo>
                    <a:pt x="1135" y="0"/>
                    <a:pt x="1" y="1134"/>
                    <a:pt x="1" y="2502"/>
                  </a:cubicBezTo>
                  <a:cubicBezTo>
                    <a:pt x="1" y="3903"/>
                    <a:pt x="1135" y="5037"/>
                    <a:pt x="2536" y="5037"/>
                  </a:cubicBezTo>
                  <a:cubicBezTo>
                    <a:pt x="3904" y="5037"/>
                    <a:pt x="5038" y="3903"/>
                    <a:pt x="5038" y="2502"/>
                  </a:cubicBezTo>
                  <a:cubicBezTo>
                    <a:pt x="5038" y="1134"/>
                    <a:pt x="3904" y="0"/>
                    <a:pt x="2536" y="0"/>
                  </a:cubicBezTo>
                  <a:close/>
                </a:path>
              </a:pathLst>
            </a:custGeom>
            <a:solidFill>
              <a:schemeClr val="accent3"/>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87;p53">
              <a:extLst>
                <a:ext uri="{FF2B5EF4-FFF2-40B4-BE49-F238E27FC236}">
                  <a16:creationId xmlns:a16="http://schemas.microsoft.com/office/drawing/2014/main" id="{4653E172-FEF6-2E2A-2B68-FBB3E9FA7FBF}"/>
                </a:ext>
              </a:extLst>
            </p:cNvPr>
            <p:cNvSpPr/>
            <p:nvPr/>
          </p:nvSpPr>
          <p:spPr>
            <a:xfrm>
              <a:off x="5025325" y="3452375"/>
              <a:ext cx="125950" cy="125950"/>
            </a:xfrm>
            <a:custGeom>
              <a:avLst/>
              <a:gdLst/>
              <a:ahLst/>
              <a:cxnLst/>
              <a:rect l="l" t="t" r="r" b="b"/>
              <a:pathLst>
                <a:path w="5038" h="5038" extrusionOk="0">
                  <a:moveTo>
                    <a:pt x="2536" y="968"/>
                  </a:moveTo>
                  <a:cubicBezTo>
                    <a:pt x="3370" y="968"/>
                    <a:pt x="4071" y="1669"/>
                    <a:pt x="4104" y="2536"/>
                  </a:cubicBezTo>
                  <a:cubicBezTo>
                    <a:pt x="4104" y="3370"/>
                    <a:pt x="3403" y="4071"/>
                    <a:pt x="2536" y="4071"/>
                  </a:cubicBezTo>
                  <a:cubicBezTo>
                    <a:pt x="1669" y="4071"/>
                    <a:pt x="968" y="3370"/>
                    <a:pt x="968" y="2536"/>
                  </a:cubicBezTo>
                  <a:cubicBezTo>
                    <a:pt x="968" y="1669"/>
                    <a:pt x="1669" y="968"/>
                    <a:pt x="2536" y="968"/>
                  </a:cubicBezTo>
                  <a:close/>
                  <a:moveTo>
                    <a:pt x="2536" y="1"/>
                  </a:moveTo>
                  <a:cubicBezTo>
                    <a:pt x="1135" y="1"/>
                    <a:pt x="1" y="1135"/>
                    <a:pt x="1" y="2503"/>
                  </a:cubicBezTo>
                  <a:cubicBezTo>
                    <a:pt x="1" y="3904"/>
                    <a:pt x="1135" y="5038"/>
                    <a:pt x="2536" y="5038"/>
                  </a:cubicBezTo>
                  <a:cubicBezTo>
                    <a:pt x="3904" y="5038"/>
                    <a:pt x="5038" y="3904"/>
                    <a:pt x="5038" y="2503"/>
                  </a:cubicBezTo>
                  <a:cubicBezTo>
                    <a:pt x="5038" y="1135"/>
                    <a:pt x="3904" y="1"/>
                    <a:pt x="2536" y="1"/>
                  </a:cubicBezTo>
                  <a:close/>
                </a:path>
              </a:pathLst>
            </a:custGeom>
            <a:solidFill>
              <a:schemeClr val="accent3"/>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88;p53">
              <a:extLst>
                <a:ext uri="{FF2B5EF4-FFF2-40B4-BE49-F238E27FC236}">
                  <a16:creationId xmlns:a16="http://schemas.microsoft.com/office/drawing/2014/main" id="{8B44D4B3-E7C0-B965-FF26-50F07CE6E047}"/>
                </a:ext>
              </a:extLst>
            </p:cNvPr>
            <p:cNvSpPr/>
            <p:nvPr/>
          </p:nvSpPr>
          <p:spPr>
            <a:xfrm>
              <a:off x="4211425" y="3256400"/>
              <a:ext cx="642150" cy="356200"/>
            </a:xfrm>
            <a:custGeom>
              <a:avLst/>
              <a:gdLst/>
              <a:ahLst/>
              <a:cxnLst/>
              <a:rect l="l" t="t" r="r" b="b"/>
              <a:pathLst>
                <a:path w="25686" h="14248" extrusionOk="0">
                  <a:moveTo>
                    <a:pt x="12843" y="935"/>
                  </a:moveTo>
                  <a:cubicBezTo>
                    <a:pt x="16045" y="935"/>
                    <a:pt x="19014" y="1235"/>
                    <a:pt x="21249" y="1769"/>
                  </a:cubicBezTo>
                  <a:cubicBezTo>
                    <a:pt x="23450" y="2303"/>
                    <a:pt x="24751" y="3070"/>
                    <a:pt x="24751" y="3837"/>
                  </a:cubicBezTo>
                  <a:cubicBezTo>
                    <a:pt x="24751" y="6406"/>
                    <a:pt x="23717" y="8807"/>
                    <a:pt x="21883" y="10575"/>
                  </a:cubicBezTo>
                  <a:cubicBezTo>
                    <a:pt x="20107" y="12318"/>
                    <a:pt x="17770" y="13280"/>
                    <a:pt x="15293" y="13280"/>
                  </a:cubicBezTo>
                  <a:cubicBezTo>
                    <a:pt x="15211" y="13280"/>
                    <a:pt x="15128" y="13279"/>
                    <a:pt x="15044" y="13277"/>
                  </a:cubicBezTo>
                  <a:lnTo>
                    <a:pt x="10641" y="13277"/>
                  </a:lnTo>
                  <a:cubicBezTo>
                    <a:pt x="10558" y="13279"/>
                    <a:pt x="10475" y="13280"/>
                    <a:pt x="10392" y="13280"/>
                  </a:cubicBezTo>
                  <a:cubicBezTo>
                    <a:pt x="7916" y="13280"/>
                    <a:pt x="5578" y="12318"/>
                    <a:pt x="3803" y="10575"/>
                  </a:cubicBezTo>
                  <a:cubicBezTo>
                    <a:pt x="1968" y="8774"/>
                    <a:pt x="934" y="6372"/>
                    <a:pt x="934" y="3804"/>
                  </a:cubicBezTo>
                  <a:cubicBezTo>
                    <a:pt x="934" y="2203"/>
                    <a:pt x="6171" y="935"/>
                    <a:pt x="12843" y="935"/>
                  </a:cubicBezTo>
                  <a:close/>
                  <a:moveTo>
                    <a:pt x="12843" y="1"/>
                  </a:moveTo>
                  <a:cubicBezTo>
                    <a:pt x="6905" y="1"/>
                    <a:pt x="0" y="1002"/>
                    <a:pt x="0" y="3837"/>
                  </a:cubicBezTo>
                  <a:cubicBezTo>
                    <a:pt x="0" y="6639"/>
                    <a:pt x="1101" y="9308"/>
                    <a:pt x="3136" y="11276"/>
                  </a:cubicBezTo>
                  <a:cubicBezTo>
                    <a:pt x="5078" y="13186"/>
                    <a:pt x="7649" y="14247"/>
                    <a:pt x="10421" y="14247"/>
                  </a:cubicBezTo>
                  <a:cubicBezTo>
                    <a:pt x="10506" y="14247"/>
                    <a:pt x="10590" y="14246"/>
                    <a:pt x="10675" y="14245"/>
                  </a:cubicBezTo>
                  <a:cubicBezTo>
                    <a:pt x="11392" y="14228"/>
                    <a:pt x="12117" y="14219"/>
                    <a:pt x="12847" y="14219"/>
                  </a:cubicBezTo>
                  <a:cubicBezTo>
                    <a:pt x="13577" y="14219"/>
                    <a:pt x="14311" y="14228"/>
                    <a:pt x="15044" y="14245"/>
                  </a:cubicBezTo>
                  <a:lnTo>
                    <a:pt x="15278" y="14245"/>
                  </a:lnTo>
                  <a:cubicBezTo>
                    <a:pt x="18013" y="14245"/>
                    <a:pt x="20582" y="13210"/>
                    <a:pt x="22583" y="11276"/>
                  </a:cubicBezTo>
                  <a:cubicBezTo>
                    <a:pt x="24585" y="9308"/>
                    <a:pt x="25685" y="6639"/>
                    <a:pt x="25685" y="3837"/>
                  </a:cubicBezTo>
                  <a:cubicBezTo>
                    <a:pt x="25685" y="1002"/>
                    <a:pt x="18780" y="1"/>
                    <a:pt x="12843" y="1"/>
                  </a:cubicBezTo>
                  <a:close/>
                </a:path>
              </a:pathLst>
            </a:custGeom>
            <a:solidFill>
              <a:schemeClr val="dk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89;p53">
              <a:extLst>
                <a:ext uri="{FF2B5EF4-FFF2-40B4-BE49-F238E27FC236}">
                  <a16:creationId xmlns:a16="http://schemas.microsoft.com/office/drawing/2014/main" id="{76C4FDE1-9DBF-A0C7-A02A-C8DB4AB8EC74}"/>
                </a:ext>
              </a:extLst>
            </p:cNvPr>
            <p:cNvSpPr/>
            <p:nvPr/>
          </p:nvSpPr>
          <p:spPr>
            <a:xfrm>
              <a:off x="3302450" y="3281425"/>
              <a:ext cx="2460100" cy="1268450"/>
            </a:xfrm>
            <a:custGeom>
              <a:avLst/>
              <a:gdLst/>
              <a:ahLst/>
              <a:cxnLst/>
              <a:rect l="l" t="t" r="r" b="b"/>
              <a:pathLst>
                <a:path w="98404" h="50738" extrusionOk="0">
                  <a:moveTo>
                    <a:pt x="27687" y="1"/>
                  </a:moveTo>
                  <a:cubicBezTo>
                    <a:pt x="21682" y="1"/>
                    <a:pt x="16245" y="3303"/>
                    <a:pt x="13543" y="8674"/>
                  </a:cubicBezTo>
                  <a:lnTo>
                    <a:pt x="2135" y="31223"/>
                  </a:lnTo>
                  <a:cubicBezTo>
                    <a:pt x="0" y="35426"/>
                    <a:pt x="234" y="40330"/>
                    <a:pt x="2702" y="44332"/>
                  </a:cubicBezTo>
                  <a:cubicBezTo>
                    <a:pt x="5137" y="48369"/>
                    <a:pt x="9440" y="50737"/>
                    <a:pt x="14144" y="50737"/>
                  </a:cubicBezTo>
                  <a:cubicBezTo>
                    <a:pt x="18280" y="50737"/>
                    <a:pt x="22283" y="48802"/>
                    <a:pt x="24784" y="45500"/>
                  </a:cubicBezTo>
                  <a:lnTo>
                    <a:pt x="32090" y="36026"/>
                  </a:lnTo>
                  <a:cubicBezTo>
                    <a:pt x="33591" y="37361"/>
                    <a:pt x="35492" y="38061"/>
                    <a:pt x="37494" y="38061"/>
                  </a:cubicBezTo>
                  <a:cubicBezTo>
                    <a:pt x="41396" y="38061"/>
                    <a:pt x="44765" y="35259"/>
                    <a:pt x="45533" y="31457"/>
                  </a:cubicBezTo>
                  <a:cubicBezTo>
                    <a:pt x="46750" y="31490"/>
                    <a:pt x="47976" y="31507"/>
                    <a:pt x="49202" y="31507"/>
                  </a:cubicBezTo>
                  <a:cubicBezTo>
                    <a:pt x="50428" y="31507"/>
                    <a:pt x="51654" y="31490"/>
                    <a:pt x="52871" y="31457"/>
                  </a:cubicBezTo>
                  <a:cubicBezTo>
                    <a:pt x="53638" y="35259"/>
                    <a:pt x="57007" y="38061"/>
                    <a:pt x="60910" y="38061"/>
                  </a:cubicBezTo>
                  <a:cubicBezTo>
                    <a:pt x="62912" y="38061"/>
                    <a:pt x="64813" y="37361"/>
                    <a:pt x="66314" y="36026"/>
                  </a:cubicBezTo>
                  <a:lnTo>
                    <a:pt x="73619" y="45500"/>
                  </a:lnTo>
                  <a:cubicBezTo>
                    <a:pt x="76154" y="48802"/>
                    <a:pt x="80124" y="50737"/>
                    <a:pt x="84260" y="50737"/>
                  </a:cubicBezTo>
                  <a:cubicBezTo>
                    <a:pt x="88964" y="50737"/>
                    <a:pt x="93267" y="48369"/>
                    <a:pt x="95735" y="44332"/>
                  </a:cubicBezTo>
                  <a:cubicBezTo>
                    <a:pt x="98204" y="40330"/>
                    <a:pt x="98404" y="35426"/>
                    <a:pt x="96269" y="31223"/>
                  </a:cubicBezTo>
                  <a:lnTo>
                    <a:pt x="84861" y="8674"/>
                  </a:lnTo>
                  <a:cubicBezTo>
                    <a:pt x="82159" y="3303"/>
                    <a:pt x="76755" y="1"/>
                    <a:pt x="70751" y="1"/>
                  </a:cubicBezTo>
                  <a:cubicBezTo>
                    <a:pt x="68015" y="1"/>
                    <a:pt x="65480" y="634"/>
                    <a:pt x="63145" y="1869"/>
                  </a:cubicBezTo>
                  <a:cubicBezTo>
                    <a:pt x="62912" y="2002"/>
                    <a:pt x="62845" y="2302"/>
                    <a:pt x="62978" y="2536"/>
                  </a:cubicBezTo>
                  <a:cubicBezTo>
                    <a:pt x="63048" y="2699"/>
                    <a:pt x="63217" y="2781"/>
                    <a:pt x="63391" y="2781"/>
                  </a:cubicBezTo>
                  <a:cubicBezTo>
                    <a:pt x="63466" y="2781"/>
                    <a:pt x="63542" y="2766"/>
                    <a:pt x="63612" y="2736"/>
                  </a:cubicBezTo>
                  <a:cubicBezTo>
                    <a:pt x="65780" y="1535"/>
                    <a:pt x="68182" y="935"/>
                    <a:pt x="70751" y="935"/>
                  </a:cubicBezTo>
                  <a:cubicBezTo>
                    <a:pt x="76388" y="935"/>
                    <a:pt x="81458" y="4070"/>
                    <a:pt x="84027" y="9107"/>
                  </a:cubicBezTo>
                  <a:lnTo>
                    <a:pt x="95435" y="31657"/>
                  </a:lnTo>
                  <a:cubicBezTo>
                    <a:pt x="97403" y="35559"/>
                    <a:pt x="97203" y="40129"/>
                    <a:pt x="94935" y="43832"/>
                  </a:cubicBezTo>
                  <a:cubicBezTo>
                    <a:pt x="92633" y="47568"/>
                    <a:pt x="88630" y="49803"/>
                    <a:pt x="84260" y="49803"/>
                  </a:cubicBezTo>
                  <a:cubicBezTo>
                    <a:pt x="80424" y="49803"/>
                    <a:pt x="76722" y="47968"/>
                    <a:pt x="74387" y="44933"/>
                  </a:cubicBezTo>
                  <a:lnTo>
                    <a:pt x="66414" y="34625"/>
                  </a:lnTo>
                  <a:lnTo>
                    <a:pt x="66047" y="34992"/>
                  </a:lnTo>
                  <a:cubicBezTo>
                    <a:pt x="64680" y="36360"/>
                    <a:pt x="62845" y="37094"/>
                    <a:pt x="60910" y="37094"/>
                  </a:cubicBezTo>
                  <a:cubicBezTo>
                    <a:pt x="57341" y="37094"/>
                    <a:pt x="54272" y="34425"/>
                    <a:pt x="53738" y="30889"/>
                  </a:cubicBezTo>
                  <a:lnTo>
                    <a:pt x="53705" y="30456"/>
                  </a:lnTo>
                  <a:lnTo>
                    <a:pt x="53271" y="30489"/>
                  </a:lnTo>
                  <a:cubicBezTo>
                    <a:pt x="51921" y="30539"/>
                    <a:pt x="50561" y="30564"/>
                    <a:pt x="49206" y="30564"/>
                  </a:cubicBezTo>
                  <a:cubicBezTo>
                    <a:pt x="47851" y="30564"/>
                    <a:pt x="46500" y="30539"/>
                    <a:pt x="45166" y="30489"/>
                  </a:cubicBezTo>
                  <a:lnTo>
                    <a:pt x="44732" y="30456"/>
                  </a:lnTo>
                  <a:lnTo>
                    <a:pt x="44665" y="30889"/>
                  </a:lnTo>
                  <a:cubicBezTo>
                    <a:pt x="44165" y="34425"/>
                    <a:pt x="41063" y="37094"/>
                    <a:pt x="37494" y="37094"/>
                  </a:cubicBezTo>
                  <a:cubicBezTo>
                    <a:pt x="35559" y="37094"/>
                    <a:pt x="33758" y="36360"/>
                    <a:pt x="32390" y="34992"/>
                  </a:cubicBezTo>
                  <a:lnTo>
                    <a:pt x="31990" y="34625"/>
                  </a:lnTo>
                  <a:lnTo>
                    <a:pt x="24051" y="44933"/>
                  </a:lnTo>
                  <a:cubicBezTo>
                    <a:pt x="21682" y="47968"/>
                    <a:pt x="17980" y="49803"/>
                    <a:pt x="14144" y="49803"/>
                  </a:cubicBezTo>
                  <a:cubicBezTo>
                    <a:pt x="9774" y="49803"/>
                    <a:pt x="5804" y="47568"/>
                    <a:pt x="3503" y="43865"/>
                  </a:cubicBezTo>
                  <a:cubicBezTo>
                    <a:pt x="1201" y="40129"/>
                    <a:pt x="1034" y="35559"/>
                    <a:pt x="3002" y="31657"/>
                  </a:cubicBezTo>
                  <a:lnTo>
                    <a:pt x="14410" y="9107"/>
                  </a:lnTo>
                  <a:cubicBezTo>
                    <a:pt x="16946" y="4070"/>
                    <a:pt x="22049" y="935"/>
                    <a:pt x="27687" y="935"/>
                  </a:cubicBezTo>
                  <a:cubicBezTo>
                    <a:pt x="30222" y="935"/>
                    <a:pt x="32623" y="1535"/>
                    <a:pt x="34792" y="2736"/>
                  </a:cubicBezTo>
                  <a:cubicBezTo>
                    <a:pt x="34862" y="2766"/>
                    <a:pt x="34938" y="2781"/>
                    <a:pt x="35013" y="2781"/>
                  </a:cubicBezTo>
                  <a:cubicBezTo>
                    <a:pt x="35190" y="2781"/>
                    <a:pt x="35365" y="2699"/>
                    <a:pt x="35459" y="2536"/>
                  </a:cubicBezTo>
                  <a:cubicBezTo>
                    <a:pt x="35592" y="2302"/>
                    <a:pt x="35492" y="2002"/>
                    <a:pt x="35259" y="1902"/>
                  </a:cubicBezTo>
                  <a:cubicBezTo>
                    <a:pt x="32957" y="634"/>
                    <a:pt x="30388" y="1"/>
                    <a:pt x="27687" y="1"/>
                  </a:cubicBezTo>
                  <a:close/>
                </a:path>
              </a:pathLst>
            </a:custGeom>
            <a:solidFill>
              <a:schemeClr val="dk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90;p53">
              <a:extLst>
                <a:ext uri="{FF2B5EF4-FFF2-40B4-BE49-F238E27FC236}">
                  <a16:creationId xmlns:a16="http://schemas.microsoft.com/office/drawing/2014/main" id="{2B456BA2-1EDF-CB93-7F6C-A7C91BBBAC8D}"/>
                </a:ext>
              </a:extLst>
            </p:cNvPr>
            <p:cNvSpPr/>
            <p:nvPr/>
          </p:nvSpPr>
          <p:spPr>
            <a:xfrm>
              <a:off x="4821850" y="3378175"/>
              <a:ext cx="532925" cy="532900"/>
            </a:xfrm>
            <a:custGeom>
              <a:avLst/>
              <a:gdLst/>
              <a:ahLst/>
              <a:cxnLst/>
              <a:rect l="l" t="t" r="r" b="b"/>
              <a:pathLst>
                <a:path w="21317" h="21316" extrusionOk="0">
                  <a:moveTo>
                    <a:pt x="10675" y="967"/>
                  </a:moveTo>
                  <a:cubicBezTo>
                    <a:pt x="16012" y="967"/>
                    <a:pt x="20382" y="5337"/>
                    <a:pt x="20382" y="10674"/>
                  </a:cubicBezTo>
                  <a:cubicBezTo>
                    <a:pt x="20382" y="16012"/>
                    <a:pt x="16012" y="20381"/>
                    <a:pt x="10675" y="20381"/>
                  </a:cubicBezTo>
                  <a:cubicBezTo>
                    <a:pt x="5305" y="20381"/>
                    <a:pt x="968" y="16012"/>
                    <a:pt x="968" y="10674"/>
                  </a:cubicBezTo>
                  <a:cubicBezTo>
                    <a:pt x="968" y="5337"/>
                    <a:pt x="5305" y="967"/>
                    <a:pt x="10675" y="967"/>
                  </a:cubicBezTo>
                  <a:close/>
                  <a:moveTo>
                    <a:pt x="10675" y="0"/>
                  </a:moveTo>
                  <a:cubicBezTo>
                    <a:pt x="4804" y="0"/>
                    <a:pt x="1" y="4804"/>
                    <a:pt x="1" y="10674"/>
                  </a:cubicBezTo>
                  <a:cubicBezTo>
                    <a:pt x="1" y="16545"/>
                    <a:pt x="4804" y="21315"/>
                    <a:pt x="10675" y="21315"/>
                  </a:cubicBezTo>
                  <a:cubicBezTo>
                    <a:pt x="16546" y="21315"/>
                    <a:pt x="21316" y="16545"/>
                    <a:pt x="21316" y="10674"/>
                  </a:cubicBezTo>
                  <a:cubicBezTo>
                    <a:pt x="21316" y="4804"/>
                    <a:pt x="16546" y="0"/>
                    <a:pt x="10675" y="0"/>
                  </a:cubicBezTo>
                  <a:close/>
                </a:path>
              </a:pathLst>
            </a:custGeom>
            <a:solidFill>
              <a:schemeClr val="dk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91;p53">
              <a:extLst>
                <a:ext uri="{FF2B5EF4-FFF2-40B4-BE49-F238E27FC236}">
                  <a16:creationId xmlns:a16="http://schemas.microsoft.com/office/drawing/2014/main" id="{0F62E7E3-A393-0C8A-54FE-B36AFAB0666C}"/>
                </a:ext>
              </a:extLst>
            </p:cNvPr>
            <p:cNvSpPr/>
            <p:nvPr/>
          </p:nvSpPr>
          <p:spPr>
            <a:xfrm>
              <a:off x="3710225" y="3378175"/>
              <a:ext cx="532900" cy="532900"/>
            </a:xfrm>
            <a:custGeom>
              <a:avLst/>
              <a:gdLst/>
              <a:ahLst/>
              <a:cxnLst/>
              <a:rect l="l" t="t" r="r" b="b"/>
              <a:pathLst>
                <a:path w="21316" h="21316" extrusionOk="0">
                  <a:moveTo>
                    <a:pt x="10642" y="967"/>
                  </a:moveTo>
                  <a:cubicBezTo>
                    <a:pt x="16012" y="967"/>
                    <a:pt x="20349" y="5337"/>
                    <a:pt x="20349" y="10674"/>
                  </a:cubicBezTo>
                  <a:cubicBezTo>
                    <a:pt x="20349" y="16012"/>
                    <a:pt x="16012" y="20381"/>
                    <a:pt x="10642" y="20381"/>
                  </a:cubicBezTo>
                  <a:cubicBezTo>
                    <a:pt x="5305" y="20381"/>
                    <a:pt x="968" y="16012"/>
                    <a:pt x="968" y="10674"/>
                  </a:cubicBezTo>
                  <a:cubicBezTo>
                    <a:pt x="968" y="5337"/>
                    <a:pt x="5305" y="967"/>
                    <a:pt x="10642" y="967"/>
                  </a:cubicBezTo>
                  <a:close/>
                  <a:moveTo>
                    <a:pt x="10642" y="0"/>
                  </a:moveTo>
                  <a:cubicBezTo>
                    <a:pt x="4771" y="0"/>
                    <a:pt x="1" y="4804"/>
                    <a:pt x="1" y="10674"/>
                  </a:cubicBezTo>
                  <a:cubicBezTo>
                    <a:pt x="1" y="16545"/>
                    <a:pt x="4771" y="21315"/>
                    <a:pt x="10642" y="21315"/>
                  </a:cubicBezTo>
                  <a:cubicBezTo>
                    <a:pt x="16546" y="21315"/>
                    <a:pt x="21316" y="16545"/>
                    <a:pt x="21316" y="10674"/>
                  </a:cubicBezTo>
                  <a:cubicBezTo>
                    <a:pt x="21316" y="4804"/>
                    <a:pt x="16546" y="0"/>
                    <a:pt x="10642" y="0"/>
                  </a:cubicBezTo>
                  <a:close/>
                </a:path>
              </a:pathLst>
            </a:custGeom>
            <a:solidFill>
              <a:schemeClr val="dk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92;p53">
              <a:extLst>
                <a:ext uri="{FF2B5EF4-FFF2-40B4-BE49-F238E27FC236}">
                  <a16:creationId xmlns:a16="http://schemas.microsoft.com/office/drawing/2014/main" id="{7007FC55-983E-5ED5-ABD2-0363FDF7E3BC}"/>
                </a:ext>
              </a:extLst>
            </p:cNvPr>
            <p:cNvSpPr/>
            <p:nvPr/>
          </p:nvSpPr>
          <p:spPr>
            <a:xfrm>
              <a:off x="4948625" y="4152725"/>
              <a:ext cx="805600" cy="397150"/>
            </a:xfrm>
            <a:custGeom>
              <a:avLst/>
              <a:gdLst/>
              <a:ahLst/>
              <a:cxnLst/>
              <a:rect l="l" t="t" r="r" b="b"/>
              <a:pathLst>
                <a:path w="32224" h="15886" extrusionOk="0">
                  <a:moveTo>
                    <a:pt x="530" y="0"/>
                  </a:moveTo>
                  <a:cubicBezTo>
                    <a:pt x="425" y="0"/>
                    <a:pt x="320" y="35"/>
                    <a:pt x="234" y="107"/>
                  </a:cubicBezTo>
                  <a:cubicBezTo>
                    <a:pt x="33" y="274"/>
                    <a:pt x="0" y="574"/>
                    <a:pt x="134" y="774"/>
                  </a:cubicBezTo>
                  <a:lnTo>
                    <a:pt x="7772" y="10648"/>
                  </a:lnTo>
                  <a:cubicBezTo>
                    <a:pt x="10307" y="13950"/>
                    <a:pt x="14277" y="15885"/>
                    <a:pt x="18413" y="15885"/>
                  </a:cubicBezTo>
                  <a:cubicBezTo>
                    <a:pt x="22316" y="15885"/>
                    <a:pt x="25852" y="14317"/>
                    <a:pt x="28420" y="11415"/>
                  </a:cubicBezTo>
                  <a:cubicBezTo>
                    <a:pt x="31022" y="8546"/>
                    <a:pt x="32223" y="4710"/>
                    <a:pt x="31789" y="941"/>
                  </a:cubicBezTo>
                  <a:cubicBezTo>
                    <a:pt x="31756" y="707"/>
                    <a:pt x="31556" y="507"/>
                    <a:pt x="31322" y="507"/>
                  </a:cubicBezTo>
                  <a:cubicBezTo>
                    <a:pt x="31089" y="507"/>
                    <a:pt x="30889" y="674"/>
                    <a:pt x="30855" y="908"/>
                  </a:cubicBezTo>
                  <a:cubicBezTo>
                    <a:pt x="30122" y="5377"/>
                    <a:pt x="24784" y="8747"/>
                    <a:pt x="18413" y="8747"/>
                  </a:cubicBezTo>
                  <a:cubicBezTo>
                    <a:pt x="14544" y="8747"/>
                    <a:pt x="10808" y="7446"/>
                    <a:pt x="8473" y="5244"/>
                  </a:cubicBezTo>
                  <a:cubicBezTo>
                    <a:pt x="8377" y="5164"/>
                    <a:pt x="8259" y="5123"/>
                    <a:pt x="8143" y="5123"/>
                  </a:cubicBezTo>
                  <a:cubicBezTo>
                    <a:pt x="8017" y="5123"/>
                    <a:pt x="7893" y="5173"/>
                    <a:pt x="7806" y="5277"/>
                  </a:cubicBezTo>
                  <a:cubicBezTo>
                    <a:pt x="7606" y="5478"/>
                    <a:pt x="7639" y="5778"/>
                    <a:pt x="7806" y="5945"/>
                  </a:cubicBezTo>
                  <a:cubicBezTo>
                    <a:pt x="10374" y="8313"/>
                    <a:pt x="14244" y="9681"/>
                    <a:pt x="18413" y="9681"/>
                  </a:cubicBezTo>
                  <a:cubicBezTo>
                    <a:pt x="23984" y="9681"/>
                    <a:pt x="28821" y="7212"/>
                    <a:pt x="30855" y="3643"/>
                  </a:cubicBezTo>
                  <a:lnTo>
                    <a:pt x="30855" y="3643"/>
                  </a:lnTo>
                  <a:cubicBezTo>
                    <a:pt x="30622" y="6278"/>
                    <a:pt x="29521" y="8780"/>
                    <a:pt x="27720" y="10815"/>
                  </a:cubicBezTo>
                  <a:cubicBezTo>
                    <a:pt x="25318" y="13483"/>
                    <a:pt x="22016" y="14951"/>
                    <a:pt x="18413" y="14951"/>
                  </a:cubicBezTo>
                  <a:cubicBezTo>
                    <a:pt x="14577" y="14951"/>
                    <a:pt x="10875" y="13116"/>
                    <a:pt x="8506" y="10081"/>
                  </a:cubicBezTo>
                  <a:lnTo>
                    <a:pt x="901" y="174"/>
                  </a:lnTo>
                  <a:cubicBezTo>
                    <a:pt x="806" y="60"/>
                    <a:pt x="668" y="0"/>
                    <a:pt x="530" y="0"/>
                  </a:cubicBezTo>
                  <a:close/>
                </a:path>
              </a:pathLst>
            </a:custGeom>
            <a:solidFill>
              <a:schemeClr val="dk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93;p53">
              <a:extLst>
                <a:ext uri="{FF2B5EF4-FFF2-40B4-BE49-F238E27FC236}">
                  <a16:creationId xmlns:a16="http://schemas.microsoft.com/office/drawing/2014/main" id="{1C50E46F-20F4-19E4-5488-DFEECE5072BD}"/>
                </a:ext>
              </a:extLst>
            </p:cNvPr>
            <p:cNvSpPr/>
            <p:nvPr/>
          </p:nvSpPr>
          <p:spPr>
            <a:xfrm>
              <a:off x="4620050" y="3822650"/>
              <a:ext cx="410325" cy="410325"/>
            </a:xfrm>
            <a:custGeom>
              <a:avLst/>
              <a:gdLst/>
              <a:ahLst/>
              <a:cxnLst/>
              <a:rect l="l" t="t" r="r" b="b"/>
              <a:pathLst>
                <a:path w="16413" h="16413" extrusionOk="0">
                  <a:moveTo>
                    <a:pt x="8206" y="1"/>
                  </a:moveTo>
                  <a:cubicBezTo>
                    <a:pt x="3703" y="1"/>
                    <a:pt x="0" y="3670"/>
                    <a:pt x="0" y="8206"/>
                  </a:cubicBezTo>
                  <a:cubicBezTo>
                    <a:pt x="0" y="12710"/>
                    <a:pt x="3703" y="16412"/>
                    <a:pt x="8206" y="16412"/>
                  </a:cubicBezTo>
                  <a:cubicBezTo>
                    <a:pt x="12743" y="16412"/>
                    <a:pt x="16412" y="12743"/>
                    <a:pt x="16412" y="8206"/>
                  </a:cubicBezTo>
                  <a:cubicBezTo>
                    <a:pt x="16412" y="7940"/>
                    <a:pt x="16212" y="7706"/>
                    <a:pt x="15945" y="7706"/>
                  </a:cubicBezTo>
                  <a:cubicBezTo>
                    <a:pt x="15678" y="7706"/>
                    <a:pt x="15478" y="7940"/>
                    <a:pt x="15478" y="8206"/>
                  </a:cubicBezTo>
                  <a:cubicBezTo>
                    <a:pt x="15478" y="12209"/>
                    <a:pt x="12209" y="15445"/>
                    <a:pt x="8206" y="15445"/>
                  </a:cubicBezTo>
                  <a:cubicBezTo>
                    <a:pt x="4203" y="15445"/>
                    <a:pt x="968" y="12209"/>
                    <a:pt x="968" y="8206"/>
                  </a:cubicBezTo>
                  <a:cubicBezTo>
                    <a:pt x="968" y="4204"/>
                    <a:pt x="4203" y="935"/>
                    <a:pt x="8206" y="935"/>
                  </a:cubicBezTo>
                  <a:cubicBezTo>
                    <a:pt x="8473" y="935"/>
                    <a:pt x="8707" y="734"/>
                    <a:pt x="8707" y="468"/>
                  </a:cubicBezTo>
                  <a:cubicBezTo>
                    <a:pt x="8707" y="201"/>
                    <a:pt x="8473" y="1"/>
                    <a:pt x="8206" y="1"/>
                  </a:cubicBezTo>
                  <a:close/>
                </a:path>
              </a:pathLst>
            </a:custGeom>
            <a:solidFill>
              <a:schemeClr val="dk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94;p53">
              <a:extLst>
                <a:ext uri="{FF2B5EF4-FFF2-40B4-BE49-F238E27FC236}">
                  <a16:creationId xmlns:a16="http://schemas.microsoft.com/office/drawing/2014/main" id="{595B4D64-CD22-EE12-085C-333511E98D0B}"/>
                </a:ext>
              </a:extLst>
            </p:cNvPr>
            <p:cNvSpPr/>
            <p:nvPr/>
          </p:nvSpPr>
          <p:spPr>
            <a:xfrm>
              <a:off x="3310775" y="4152775"/>
              <a:ext cx="806450" cy="397100"/>
            </a:xfrm>
            <a:custGeom>
              <a:avLst/>
              <a:gdLst/>
              <a:ahLst/>
              <a:cxnLst/>
              <a:rect l="l" t="t" r="r" b="b"/>
              <a:pathLst>
                <a:path w="32258" h="15884" extrusionOk="0">
                  <a:moveTo>
                    <a:pt x="31705" y="1"/>
                  </a:moveTo>
                  <a:cubicBezTo>
                    <a:pt x="31563" y="1"/>
                    <a:pt x="31420" y="69"/>
                    <a:pt x="31323" y="205"/>
                  </a:cubicBezTo>
                  <a:lnTo>
                    <a:pt x="23718" y="10079"/>
                  </a:lnTo>
                  <a:cubicBezTo>
                    <a:pt x="21349" y="13148"/>
                    <a:pt x="17647" y="14949"/>
                    <a:pt x="13811" y="14949"/>
                  </a:cubicBezTo>
                  <a:cubicBezTo>
                    <a:pt x="10208" y="14949"/>
                    <a:pt x="6906" y="13481"/>
                    <a:pt x="4504" y="10813"/>
                  </a:cubicBezTo>
                  <a:cubicBezTo>
                    <a:pt x="2703" y="8778"/>
                    <a:pt x="1635" y="6276"/>
                    <a:pt x="1368" y="3641"/>
                  </a:cubicBezTo>
                  <a:lnTo>
                    <a:pt x="1368" y="3641"/>
                  </a:lnTo>
                  <a:cubicBezTo>
                    <a:pt x="3403" y="7244"/>
                    <a:pt x="8240" y="9712"/>
                    <a:pt x="13811" y="9712"/>
                  </a:cubicBezTo>
                  <a:cubicBezTo>
                    <a:pt x="17980" y="9712"/>
                    <a:pt x="21850" y="8344"/>
                    <a:pt x="24418" y="5943"/>
                  </a:cubicBezTo>
                  <a:cubicBezTo>
                    <a:pt x="24618" y="5776"/>
                    <a:pt x="24618" y="5476"/>
                    <a:pt x="24451" y="5275"/>
                  </a:cubicBezTo>
                  <a:cubicBezTo>
                    <a:pt x="24347" y="5171"/>
                    <a:pt x="24215" y="5121"/>
                    <a:pt x="24084" y="5121"/>
                  </a:cubicBezTo>
                  <a:cubicBezTo>
                    <a:pt x="23965" y="5121"/>
                    <a:pt x="23846" y="5162"/>
                    <a:pt x="23751" y="5242"/>
                  </a:cubicBezTo>
                  <a:cubicBezTo>
                    <a:pt x="21416" y="7444"/>
                    <a:pt x="17680" y="8745"/>
                    <a:pt x="13811" y="8745"/>
                  </a:cubicBezTo>
                  <a:cubicBezTo>
                    <a:pt x="7473" y="8745"/>
                    <a:pt x="2136" y="5375"/>
                    <a:pt x="1368" y="906"/>
                  </a:cubicBezTo>
                  <a:cubicBezTo>
                    <a:pt x="1335" y="672"/>
                    <a:pt x="1135" y="505"/>
                    <a:pt x="901" y="505"/>
                  </a:cubicBezTo>
                  <a:cubicBezTo>
                    <a:pt x="668" y="505"/>
                    <a:pt x="468" y="705"/>
                    <a:pt x="434" y="939"/>
                  </a:cubicBezTo>
                  <a:cubicBezTo>
                    <a:pt x="1" y="4708"/>
                    <a:pt x="1235" y="8544"/>
                    <a:pt x="3803" y="11447"/>
                  </a:cubicBezTo>
                  <a:cubicBezTo>
                    <a:pt x="6372" y="14315"/>
                    <a:pt x="9908" y="15883"/>
                    <a:pt x="13811" y="15883"/>
                  </a:cubicBezTo>
                  <a:cubicBezTo>
                    <a:pt x="17947" y="15883"/>
                    <a:pt x="21950" y="13948"/>
                    <a:pt x="24451" y="10679"/>
                  </a:cubicBezTo>
                  <a:lnTo>
                    <a:pt x="32090" y="772"/>
                  </a:lnTo>
                  <a:cubicBezTo>
                    <a:pt x="32257" y="572"/>
                    <a:pt x="32190" y="272"/>
                    <a:pt x="31990" y="105"/>
                  </a:cubicBezTo>
                  <a:cubicBezTo>
                    <a:pt x="31907" y="36"/>
                    <a:pt x="31806" y="1"/>
                    <a:pt x="31705" y="1"/>
                  </a:cubicBezTo>
                  <a:close/>
                </a:path>
              </a:pathLst>
            </a:custGeom>
            <a:solidFill>
              <a:schemeClr val="dk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95;p53">
              <a:extLst>
                <a:ext uri="{FF2B5EF4-FFF2-40B4-BE49-F238E27FC236}">
                  <a16:creationId xmlns:a16="http://schemas.microsoft.com/office/drawing/2014/main" id="{30D17DE3-3EB2-DA1D-DC6A-8D0787E860A4}"/>
                </a:ext>
              </a:extLst>
            </p:cNvPr>
            <p:cNvSpPr/>
            <p:nvPr/>
          </p:nvSpPr>
          <p:spPr>
            <a:xfrm>
              <a:off x="4034625" y="3822650"/>
              <a:ext cx="410325" cy="410325"/>
            </a:xfrm>
            <a:custGeom>
              <a:avLst/>
              <a:gdLst/>
              <a:ahLst/>
              <a:cxnLst/>
              <a:rect l="l" t="t" r="r" b="b"/>
              <a:pathLst>
                <a:path w="16413" h="16413" extrusionOk="0">
                  <a:moveTo>
                    <a:pt x="8207" y="1"/>
                  </a:moveTo>
                  <a:cubicBezTo>
                    <a:pt x="7940" y="1"/>
                    <a:pt x="7740" y="201"/>
                    <a:pt x="7740" y="468"/>
                  </a:cubicBezTo>
                  <a:cubicBezTo>
                    <a:pt x="7740" y="734"/>
                    <a:pt x="7940" y="968"/>
                    <a:pt x="8207" y="968"/>
                  </a:cubicBezTo>
                  <a:cubicBezTo>
                    <a:pt x="12209" y="968"/>
                    <a:pt x="15445" y="4204"/>
                    <a:pt x="15445" y="8206"/>
                  </a:cubicBezTo>
                  <a:cubicBezTo>
                    <a:pt x="15445" y="12209"/>
                    <a:pt x="12209" y="15445"/>
                    <a:pt x="8207" y="15445"/>
                  </a:cubicBezTo>
                  <a:cubicBezTo>
                    <a:pt x="4204" y="15445"/>
                    <a:pt x="935" y="12209"/>
                    <a:pt x="935" y="8206"/>
                  </a:cubicBezTo>
                  <a:cubicBezTo>
                    <a:pt x="935" y="7940"/>
                    <a:pt x="735" y="7739"/>
                    <a:pt x="468" y="7739"/>
                  </a:cubicBezTo>
                  <a:cubicBezTo>
                    <a:pt x="201" y="7739"/>
                    <a:pt x="1" y="7940"/>
                    <a:pt x="1" y="8206"/>
                  </a:cubicBezTo>
                  <a:cubicBezTo>
                    <a:pt x="1" y="12710"/>
                    <a:pt x="3670" y="16412"/>
                    <a:pt x="8207" y="16412"/>
                  </a:cubicBezTo>
                  <a:cubicBezTo>
                    <a:pt x="12743" y="16412"/>
                    <a:pt x="16412" y="12743"/>
                    <a:pt x="16412" y="8206"/>
                  </a:cubicBezTo>
                  <a:cubicBezTo>
                    <a:pt x="16412" y="3670"/>
                    <a:pt x="12710" y="1"/>
                    <a:pt x="8207" y="1"/>
                  </a:cubicBezTo>
                  <a:close/>
                </a:path>
              </a:pathLst>
            </a:custGeom>
            <a:solidFill>
              <a:schemeClr val="dk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96;p53">
              <a:extLst>
                <a:ext uri="{FF2B5EF4-FFF2-40B4-BE49-F238E27FC236}">
                  <a16:creationId xmlns:a16="http://schemas.microsoft.com/office/drawing/2014/main" id="{0DA1C22A-38FF-EE50-D9BB-BFCDED1C5E8C}"/>
                </a:ext>
              </a:extLst>
            </p:cNvPr>
            <p:cNvSpPr/>
            <p:nvPr/>
          </p:nvSpPr>
          <p:spPr>
            <a:xfrm>
              <a:off x="4127200" y="3915225"/>
              <a:ext cx="225175" cy="225175"/>
            </a:xfrm>
            <a:custGeom>
              <a:avLst/>
              <a:gdLst/>
              <a:ahLst/>
              <a:cxnLst/>
              <a:rect l="l" t="t" r="r" b="b"/>
              <a:pathLst>
                <a:path w="9007" h="9007" extrusionOk="0">
                  <a:moveTo>
                    <a:pt x="4504" y="934"/>
                  </a:moveTo>
                  <a:cubicBezTo>
                    <a:pt x="6472" y="934"/>
                    <a:pt x="8073" y="2535"/>
                    <a:pt x="8073" y="4503"/>
                  </a:cubicBezTo>
                  <a:cubicBezTo>
                    <a:pt x="8073" y="6471"/>
                    <a:pt x="6472" y="8039"/>
                    <a:pt x="4504" y="8039"/>
                  </a:cubicBezTo>
                  <a:cubicBezTo>
                    <a:pt x="2535" y="8039"/>
                    <a:pt x="934" y="6471"/>
                    <a:pt x="934" y="4503"/>
                  </a:cubicBezTo>
                  <a:cubicBezTo>
                    <a:pt x="934" y="2535"/>
                    <a:pt x="2535" y="934"/>
                    <a:pt x="4504" y="934"/>
                  </a:cubicBezTo>
                  <a:close/>
                  <a:moveTo>
                    <a:pt x="4504" y="0"/>
                  </a:moveTo>
                  <a:cubicBezTo>
                    <a:pt x="2002" y="0"/>
                    <a:pt x="0" y="2002"/>
                    <a:pt x="0" y="4503"/>
                  </a:cubicBezTo>
                  <a:cubicBezTo>
                    <a:pt x="0" y="6972"/>
                    <a:pt x="2002" y="9007"/>
                    <a:pt x="4504" y="9007"/>
                  </a:cubicBezTo>
                  <a:cubicBezTo>
                    <a:pt x="7005" y="9007"/>
                    <a:pt x="9007" y="6972"/>
                    <a:pt x="9007" y="4503"/>
                  </a:cubicBezTo>
                  <a:cubicBezTo>
                    <a:pt x="9007" y="2002"/>
                    <a:pt x="7005" y="0"/>
                    <a:pt x="4504" y="0"/>
                  </a:cubicBezTo>
                  <a:close/>
                </a:path>
              </a:pathLst>
            </a:custGeom>
            <a:solidFill>
              <a:schemeClr val="accen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97;p53">
              <a:extLst>
                <a:ext uri="{FF2B5EF4-FFF2-40B4-BE49-F238E27FC236}">
                  <a16:creationId xmlns:a16="http://schemas.microsoft.com/office/drawing/2014/main" id="{D5C8B652-CA0C-7203-C98C-C3773129E2C9}"/>
                </a:ext>
              </a:extLst>
            </p:cNvPr>
            <p:cNvSpPr/>
            <p:nvPr/>
          </p:nvSpPr>
          <p:spPr>
            <a:xfrm>
              <a:off x="4712625" y="3915225"/>
              <a:ext cx="226000" cy="225175"/>
            </a:xfrm>
            <a:custGeom>
              <a:avLst/>
              <a:gdLst/>
              <a:ahLst/>
              <a:cxnLst/>
              <a:rect l="l" t="t" r="r" b="b"/>
              <a:pathLst>
                <a:path w="9040" h="9007" extrusionOk="0">
                  <a:moveTo>
                    <a:pt x="4503" y="934"/>
                  </a:moveTo>
                  <a:cubicBezTo>
                    <a:pt x="6471" y="934"/>
                    <a:pt x="8072" y="2535"/>
                    <a:pt x="8072" y="4503"/>
                  </a:cubicBezTo>
                  <a:cubicBezTo>
                    <a:pt x="8072" y="6471"/>
                    <a:pt x="6471" y="8039"/>
                    <a:pt x="4503" y="8039"/>
                  </a:cubicBezTo>
                  <a:cubicBezTo>
                    <a:pt x="2569" y="8039"/>
                    <a:pt x="967" y="6471"/>
                    <a:pt x="967" y="4503"/>
                  </a:cubicBezTo>
                  <a:cubicBezTo>
                    <a:pt x="967" y="2535"/>
                    <a:pt x="2569" y="934"/>
                    <a:pt x="4503" y="934"/>
                  </a:cubicBezTo>
                  <a:close/>
                  <a:moveTo>
                    <a:pt x="4503" y="0"/>
                  </a:moveTo>
                  <a:cubicBezTo>
                    <a:pt x="2035" y="0"/>
                    <a:pt x="0" y="2002"/>
                    <a:pt x="0" y="4503"/>
                  </a:cubicBezTo>
                  <a:cubicBezTo>
                    <a:pt x="0" y="6972"/>
                    <a:pt x="2035" y="9007"/>
                    <a:pt x="4503" y="9007"/>
                  </a:cubicBezTo>
                  <a:cubicBezTo>
                    <a:pt x="7005" y="9007"/>
                    <a:pt x="9040" y="6972"/>
                    <a:pt x="9040" y="4503"/>
                  </a:cubicBezTo>
                  <a:cubicBezTo>
                    <a:pt x="9040" y="2002"/>
                    <a:pt x="7005" y="0"/>
                    <a:pt x="4503" y="0"/>
                  </a:cubicBezTo>
                  <a:close/>
                </a:path>
              </a:pathLst>
            </a:custGeom>
            <a:solidFill>
              <a:schemeClr val="accen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98;p53">
              <a:extLst>
                <a:ext uri="{FF2B5EF4-FFF2-40B4-BE49-F238E27FC236}">
                  <a16:creationId xmlns:a16="http://schemas.microsoft.com/office/drawing/2014/main" id="{1D4DDFD4-DCF4-1638-97C0-B0CB235CC4E7}"/>
                </a:ext>
              </a:extLst>
            </p:cNvPr>
            <p:cNvSpPr/>
            <p:nvPr/>
          </p:nvSpPr>
          <p:spPr>
            <a:xfrm>
              <a:off x="3848675" y="3516600"/>
              <a:ext cx="256025" cy="256050"/>
            </a:xfrm>
            <a:custGeom>
              <a:avLst/>
              <a:gdLst/>
              <a:ahLst/>
              <a:cxnLst/>
              <a:rect l="l" t="t" r="r" b="b"/>
              <a:pathLst>
                <a:path w="10241" h="10242" extrusionOk="0">
                  <a:moveTo>
                    <a:pt x="5871" y="968"/>
                  </a:moveTo>
                  <a:cubicBezTo>
                    <a:pt x="6171" y="968"/>
                    <a:pt x="6405" y="1201"/>
                    <a:pt x="6405" y="1502"/>
                  </a:cubicBezTo>
                  <a:lnTo>
                    <a:pt x="6405" y="3837"/>
                  </a:lnTo>
                  <a:lnTo>
                    <a:pt x="8740" y="3837"/>
                  </a:lnTo>
                  <a:cubicBezTo>
                    <a:pt x="9040" y="3837"/>
                    <a:pt x="9273" y="4070"/>
                    <a:pt x="9273" y="4370"/>
                  </a:cubicBezTo>
                  <a:lnTo>
                    <a:pt x="9273" y="5905"/>
                  </a:lnTo>
                  <a:cubicBezTo>
                    <a:pt x="9273" y="6205"/>
                    <a:pt x="9040" y="6438"/>
                    <a:pt x="8740" y="6438"/>
                  </a:cubicBezTo>
                  <a:lnTo>
                    <a:pt x="6405" y="6438"/>
                  </a:lnTo>
                  <a:lnTo>
                    <a:pt x="6405" y="8740"/>
                  </a:lnTo>
                  <a:cubicBezTo>
                    <a:pt x="6405" y="9040"/>
                    <a:pt x="6171" y="9307"/>
                    <a:pt x="5871" y="9307"/>
                  </a:cubicBezTo>
                  <a:lnTo>
                    <a:pt x="4370" y="9307"/>
                  </a:lnTo>
                  <a:cubicBezTo>
                    <a:pt x="4070" y="9307"/>
                    <a:pt x="3803" y="9040"/>
                    <a:pt x="3803" y="8740"/>
                  </a:cubicBezTo>
                  <a:lnTo>
                    <a:pt x="3803" y="6438"/>
                  </a:lnTo>
                  <a:lnTo>
                    <a:pt x="1501" y="6438"/>
                  </a:lnTo>
                  <a:cubicBezTo>
                    <a:pt x="1201" y="6438"/>
                    <a:pt x="967" y="6205"/>
                    <a:pt x="967" y="5905"/>
                  </a:cubicBezTo>
                  <a:lnTo>
                    <a:pt x="967" y="4370"/>
                  </a:lnTo>
                  <a:cubicBezTo>
                    <a:pt x="967" y="4070"/>
                    <a:pt x="1201" y="3837"/>
                    <a:pt x="1501" y="3837"/>
                  </a:cubicBezTo>
                  <a:lnTo>
                    <a:pt x="3803" y="3837"/>
                  </a:lnTo>
                  <a:lnTo>
                    <a:pt x="3803" y="1502"/>
                  </a:lnTo>
                  <a:cubicBezTo>
                    <a:pt x="3803" y="1201"/>
                    <a:pt x="4070" y="968"/>
                    <a:pt x="4370" y="968"/>
                  </a:cubicBezTo>
                  <a:close/>
                  <a:moveTo>
                    <a:pt x="4370" y="0"/>
                  </a:moveTo>
                  <a:cubicBezTo>
                    <a:pt x="3536" y="0"/>
                    <a:pt x="2869" y="668"/>
                    <a:pt x="2869" y="1502"/>
                  </a:cubicBezTo>
                  <a:lnTo>
                    <a:pt x="2869" y="2869"/>
                  </a:lnTo>
                  <a:lnTo>
                    <a:pt x="1501" y="2869"/>
                  </a:lnTo>
                  <a:cubicBezTo>
                    <a:pt x="667" y="2869"/>
                    <a:pt x="0" y="3536"/>
                    <a:pt x="0" y="4370"/>
                  </a:cubicBezTo>
                  <a:lnTo>
                    <a:pt x="0" y="5905"/>
                  </a:lnTo>
                  <a:cubicBezTo>
                    <a:pt x="0" y="6705"/>
                    <a:pt x="667" y="7406"/>
                    <a:pt x="1501" y="7406"/>
                  </a:cubicBezTo>
                  <a:lnTo>
                    <a:pt x="2869" y="7406"/>
                  </a:lnTo>
                  <a:lnTo>
                    <a:pt x="2869" y="8740"/>
                  </a:lnTo>
                  <a:cubicBezTo>
                    <a:pt x="2869" y="9574"/>
                    <a:pt x="3536" y="10241"/>
                    <a:pt x="4370" y="10241"/>
                  </a:cubicBezTo>
                  <a:lnTo>
                    <a:pt x="5871" y="10241"/>
                  </a:lnTo>
                  <a:cubicBezTo>
                    <a:pt x="6705" y="10241"/>
                    <a:pt x="7372" y="9574"/>
                    <a:pt x="7372" y="8740"/>
                  </a:cubicBezTo>
                  <a:lnTo>
                    <a:pt x="7372" y="7406"/>
                  </a:lnTo>
                  <a:lnTo>
                    <a:pt x="8740" y="7406"/>
                  </a:lnTo>
                  <a:cubicBezTo>
                    <a:pt x="9574" y="7406"/>
                    <a:pt x="10241" y="6705"/>
                    <a:pt x="10241" y="5905"/>
                  </a:cubicBezTo>
                  <a:lnTo>
                    <a:pt x="10241" y="4370"/>
                  </a:lnTo>
                  <a:cubicBezTo>
                    <a:pt x="10241" y="3536"/>
                    <a:pt x="9574" y="2869"/>
                    <a:pt x="8740" y="2869"/>
                  </a:cubicBezTo>
                  <a:lnTo>
                    <a:pt x="7372" y="2869"/>
                  </a:lnTo>
                  <a:lnTo>
                    <a:pt x="7372" y="1502"/>
                  </a:lnTo>
                  <a:cubicBezTo>
                    <a:pt x="7372" y="701"/>
                    <a:pt x="6705" y="0"/>
                    <a:pt x="5871" y="0"/>
                  </a:cubicBezTo>
                  <a:close/>
                </a:path>
              </a:pathLst>
            </a:custGeom>
            <a:solidFill>
              <a:schemeClr val="accent3"/>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99;p53">
              <a:extLst>
                <a:ext uri="{FF2B5EF4-FFF2-40B4-BE49-F238E27FC236}">
                  <a16:creationId xmlns:a16="http://schemas.microsoft.com/office/drawing/2014/main" id="{B32AF36B-E609-F214-F9B1-C05BE54FB77F}"/>
                </a:ext>
              </a:extLst>
            </p:cNvPr>
            <p:cNvSpPr/>
            <p:nvPr/>
          </p:nvSpPr>
          <p:spPr>
            <a:xfrm>
              <a:off x="3676050" y="3208875"/>
              <a:ext cx="466175" cy="191825"/>
            </a:xfrm>
            <a:custGeom>
              <a:avLst/>
              <a:gdLst/>
              <a:ahLst/>
              <a:cxnLst/>
              <a:rect l="l" t="t" r="r" b="b"/>
              <a:pathLst>
                <a:path w="18647" h="7673" extrusionOk="0">
                  <a:moveTo>
                    <a:pt x="5738" y="1"/>
                  </a:moveTo>
                  <a:cubicBezTo>
                    <a:pt x="2569" y="1"/>
                    <a:pt x="0" y="2569"/>
                    <a:pt x="0" y="5738"/>
                  </a:cubicBezTo>
                  <a:lnTo>
                    <a:pt x="0" y="7206"/>
                  </a:lnTo>
                  <a:cubicBezTo>
                    <a:pt x="0" y="7439"/>
                    <a:pt x="234" y="7673"/>
                    <a:pt x="467" y="7673"/>
                  </a:cubicBezTo>
                  <a:cubicBezTo>
                    <a:pt x="734" y="7673"/>
                    <a:pt x="967" y="7439"/>
                    <a:pt x="967" y="7206"/>
                  </a:cubicBezTo>
                  <a:lnTo>
                    <a:pt x="967" y="5738"/>
                  </a:lnTo>
                  <a:cubicBezTo>
                    <a:pt x="967" y="3103"/>
                    <a:pt x="3102" y="968"/>
                    <a:pt x="5738" y="968"/>
                  </a:cubicBezTo>
                  <a:lnTo>
                    <a:pt x="15411" y="968"/>
                  </a:lnTo>
                  <a:cubicBezTo>
                    <a:pt x="16545" y="968"/>
                    <a:pt x="17479" y="1769"/>
                    <a:pt x="17646" y="2869"/>
                  </a:cubicBezTo>
                  <a:cubicBezTo>
                    <a:pt x="17707" y="3113"/>
                    <a:pt x="17908" y="3274"/>
                    <a:pt x="18146" y="3274"/>
                  </a:cubicBezTo>
                  <a:cubicBezTo>
                    <a:pt x="18168" y="3274"/>
                    <a:pt x="18190" y="3272"/>
                    <a:pt x="18213" y="3270"/>
                  </a:cubicBezTo>
                  <a:cubicBezTo>
                    <a:pt x="18480" y="3236"/>
                    <a:pt x="18647" y="2969"/>
                    <a:pt x="18613" y="2736"/>
                  </a:cubicBezTo>
                  <a:cubicBezTo>
                    <a:pt x="18347" y="1135"/>
                    <a:pt x="17012" y="1"/>
                    <a:pt x="15411" y="1"/>
                  </a:cubicBezTo>
                  <a:close/>
                </a:path>
              </a:pathLst>
            </a:custGeom>
            <a:solidFill>
              <a:schemeClr val="dk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00;p53">
              <a:extLst>
                <a:ext uri="{FF2B5EF4-FFF2-40B4-BE49-F238E27FC236}">
                  <a16:creationId xmlns:a16="http://schemas.microsoft.com/office/drawing/2014/main" id="{245EDC4F-351D-3D09-0483-F2AABEF0C984}"/>
                </a:ext>
              </a:extLst>
            </p:cNvPr>
            <p:cNvSpPr/>
            <p:nvPr/>
          </p:nvSpPr>
          <p:spPr>
            <a:xfrm>
              <a:off x="4922775" y="3208875"/>
              <a:ext cx="466175" cy="191825"/>
            </a:xfrm>
            <a:custGeom>
              <a:avLst/>
              <a:gdLst/>
              <a:ahLst/>
              <a:cxnLst/>
              <a:rect l="l" t="t" r="r" b="b"/>
              <a:pathLst>
                <a:path w="18647" h="7673" extrusionOk="0">
                  <a:moveTo>
                    <a:pt x="3236" y="1"/>
                  </a:moveTo>
                  <a:cubicBezTo>
                    <a:pt x="1635" y="1"/>
                    <a:pt x="300" y="1135"/>
                    <a:pt x="67" y="2703"/>
                  </a:cubicBezTo>
                  <a:cubicBezTo>
                    <a:pt x="0" y="2969"/>
                    <a:pt x="200" y="3236"/>
                    <a:pt x="434" y="3270"/>
                  </a:cubicBezTo>
                  <a:cubicBezTo>
                    <a:pt x="456" y="3272"/>
                    <a:pt x="479" y="3274"/>
                    <a:pt x="502" y="3274"/>
                  </a:cubicBezTo>
                  <a:cubicBezTo>
                    <a:pt x="744" y="3274"/>
                    <a:pt x="970" y="3113"/>
                    <a:pt x="1001" y="2869"/>
                  </a:cubicBezTo>
                  <a:cubicBezTo>
                    <a:pt x="1168" y="1769"/>
                    <a:pt x="2102" y="968"/>
                    <a:pt x="3236" y="968"/>
                  </a:cubicBezTo>
                  <a:lnTo>
                    <a:pt x="12909" y="968"/>
                  </a:lnTo>
                  <a:cubicBezTo>
                    <a:pt x="15544" y="968"/>
                    <a:pt x="17713" y="3103"/>
                    <a:pt x="17713" y="5738"/>
                  </a:cubicBezTo>
                  <a:lnTo>
                    <a:pt x="17713" y="7206"/>
                  </a:lnTo>
                  <a:cubicBezTo>
                    <a:pt x="17713" y="7439"/>
                    <a:pt x="17913" y="7673"/>
                    <a:pt x="18180" y="7673"/>
                  </a:cubicBezTo>
                  <a:cubicBezTo>
                    <a:pt x="18447" y="7673"/>
                    <a:pt x="18647" y="7439"/>
                    <a:pt x="18647" y="7172"/>
                  </a:cubicBezTo>
                  <a:lnTo>
                    <a:pt x="18647" y="5738"/>
                  </a:lnTo>
                  <a:cubicBezTo>
                    <a:pt x="18647" y="2569"/>
                    <a:pt x="16078" y="1"/>
                    <a:pt x="12909" y="1"/>
                  </a:cubicBezTo>
                  <a:close/>
                </a:path>
              </a:pathLst>
            </a:custGeom>
            <a:solidFill>
              <a:schemeClr val="dk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01;p53">
              <a:extLst>
                <a:ext uri="{FF2B5EF4-FFF2-40B4-BE49-F238E27FC236}">
                  <a16:creationId xmlns:a16="http://schemas.microsoft.com/office/drawing/2014/main" id="{8D4AE48C-3E0E-1EFB-65DD-52BE4C1B1FD0}"/>
                </a:ext>
              </a:extLst>
            </p:cNvPr>
            <p:cNvSpPr/>
            <p:nvPr/>
          </p:nvSpPr>
          <p:spPr>
            <a:xfrm>
              <a:off x="5155425" y="3582475"/>
              <a:ext cx="125125" cy="125125"/>
            </a:xfrm>
            <a:custGeom>
              <a:avLst/>
              <a:gdLst/>
              <a:ahLst/>
              <a:cxnLst/>
              <a:rect l="l" t="t" r="r" b="b"/>
              <a:pathLst>
                <a:path w="5005" h="5005" extrusionOk="0">
                  <a:moveTo>
                    <a:pt x="2502" y="935"/>
                  </a:moveTo>
                  <a:cubicBezTo>
                    <a:pt x="3370" y="935"/>
                    <a:pt x="4070" y="1635"/>
                    <a:pt x="4070" y="2502"/>
                  </a:cubicBezTo>
                  <a:cubicBezTo>
                    <a:pt x="4070" y="3370"/>
                    <a:pt x="3370" y="4070"/>
                    <a:pt x="2502" y="4070"/>
                  </a:cubicBezTo>
                  <a:cubicBezTo>
                    <a:pt x="1635" y="4070"/>
                    <a:pt x="935" y="3370"/>
                    <a:pt x="935" y="2502"/>
                  </a:cubicBezTo>
                  <a:cubicBezTo>
                    <a:pt x="935" y="1635"/>
                    <a:pt x="1635" y="935"/>
                    <a:pt x="2502" y="935"/>
                  </a:cubicBezTo>
                  <a:close/>
                  <a:moveTo>
                    <a:pt x="2502" y="1"/>
                  </a:moveTo>
                  <a:cubicBezTo>
                    <a:pt x="1135" y="1"/>
                    <a:pt x="1" y="1101"/>
                    <a:pt x="1" y="2502"/>
                  </a:cubicBezTo>
                  <a:cubicBezTo>
                    <a:pt x="1" y="3903"/>
                    <a:pt x="1135" y="5004"/>
                    <a:pt x="2502" y="5004"/>
                  </a:cubicBezTo>
                  <a:cubicBezTo>
                    <a:pt x="3903" y="5004"/>
                    <a:pt x="5004" y="3903"/>
                    <a:pt x="5004" y="2502"/>
                  </a:cubicBezTo>
                  <a:cubicBezTo>
                    <a:pt x="5004" y="1101"/>
                    <a:pt x="3903" y="1"/>
                    <a:pt x="2502" y="1"/>
                  </a:cubicBezTo>
                  <a:close/>
                </a:path>
              </a:pathLst>
            </a:custGeom>
            <a:solidFill>
              <a:schemeClr val="accent3"/>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02;p53">
              <a:extLst>
                <a:ext uri="{FF2B5EF4-FFF2-40B4-BE49-F238E27FC236}">
                  <a16:creationId xmlns:a16="http://schemas.microsoft.com/office/drawing/2014/main" id="{463F4586-A187-37A5-7110-F4DF8B2979D4}"/>
                </a:ext>
              </a:extLst>
            </p:cNvPr>
            <p:cNvSpPr/>
            <p:nvPr/>
          </p:nvSpPr>
          <p:spPr>
            <a:xfrm>
              <a:off x="4896075" y="3582475"/>
              <a:ext cx="125950" cy="125125"/>
            </a:xfrm>
            <a:custGeom>
              <a:avLst/>
              <a:gdLst/>
              <a:ahLst/>
              <a:cxnLst/>
              <a:rect l="l" t="t" r="r" b="b"/>
              <a:pathLst>
                <a:path w="5038" h="5005" extrusionOk="0">
                  <a:moveTo>
                    <a:pt x="2502" y="935"/>
                  </a:moveTo>
                  <a:cubicBezTo>
                    <a:pt x="3370" y="935"/>
                    <a:pt x="4070" y="1635"/>
                    <a:pt x="4070" y="2502"/>
                  </a:cubicBezTo>
                  <a:cubicBezTo>
                    <a:pt x="4070" y="3370"/>
                    <a:pt x="3370" y="4070"/>
                    <a:pt x="2502" y="4070"/>
                  </a:cubicBezTo>
                  <a:cubicBezTo>
                    <a:pt x="1635" y="4070"/>
                    <a:pt x="935" y="3370"/>
                    <a:pt x="935" y="2502"/>
                  </a:cubicBezTo>
                  <a:cubicBezTo>
                    <a:pt x="935" y="1635"/>
                    <a:pt x="1635" y="935"/>
                    <a:pt x="2502" y="935"/>
                  </a:cubicBezTo>
                  <a:close/>
                  <a:moveTo>
                    <a:pt x="2502" y="1"/>
                  </a:moveTo>
                  <a:cubicBezTo>
                    <a:pt x="1135" y="1"/>
                    <a:pt x="1" y="1101"/>
                    <a:pt x="1" y="2502"/>
                  </a:cubicBezTo>
                  <a:cubicBezTo>
                    <a:pt x="1" y="3903"/>
                    <a:pt x="1135" y="5004"/>
                    <a:pt x="2502" y="5004"/>
                  </a:cubicBezTo>
                  <a:cubicBezTo>
                    <a:pt x="3903" y="5004"/>
                    <a:pt x="5038" y="3903"/>
                    <a:pt x="5038" y="2502"/>
                  </a:cubicBezTo>
                  <a:cubicBezTo>
                    <a:pt x="5038" y="1101"/>
                    <a:pt x="3903" y="1"/>
                    <a:pt x="2502" y="1"/>
                  </a:cubicBezTo>
                  <a:close/>
                </a:path>
              </a:pathLst>
            </a:custGeom>
            <a:solidFill>
              <a:schemeClr val="accent3"/>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100000">
              <a:schemeClr val="lt2"/>
            </a:gs>
          </a:gsLst>
          <a:lin ang="5400700" scaled="0"/>
        </a:gradFill>
        <a:effectLst/>
      </p:bgPr>
    </p:bg>
    <p:spTree>
      <p:nvGrpSpPr>
        <p:cNvPr id="1" name="Shape 888"/>
        <p:cNvGrpSpPr/>
        <p:nvPr/>
      </p:nvGrpSpPr>
      <p:grpSpPr>
        <a:xfrm>
          <a:off x="0" y="0"/>
          <a:ext cx="0" cy="0"/>
          <a:chOff x="0" y="0"/>
          <a:chExt cx="0" cy="0"/>
        </a:xfrm>
      </p:grpSpPr>
      <p:sp>
        <p:nvSpPr>
          <p:cNvPr id="889" name="Google Shape;889;p36">
            <a:hlinkClick r:id="rId3"/>
          </p:cNvPr>
          <p:cNvSpPr/>
          <p:nvPr/>
        </p:nvSpPr>
        <p:spPr>
          <a:xfrm>
            <a:off x="1925826" y="1187492"/>
            <a:ext cx="5500210" cy="2632134"/>
          </a:xfrm>
          <a:custGeom>
            <a:avLst/>
            <a:gdLst/>
            <a:ahLst/>
            <a:cxnLst/>
            <a:rect l="l" t="t" r="r" b="b"/>
            <a:pathLst>
              <a:path w="159974" h="90033" extrusionOk="0">
                <a:moveTo>
                  <a:pt x="1" y="1"/>
                </a:moveTo>
                <a:lnTo>
                  <a:pt x="159973" y="1"/>
                </a:lnTo>
                <a:lnTo>
                  <a:pt x="159973" y="90033"/>
                </a:lnTo>
                <a:lnTo>
                  <a:pt x="1" y="90033"/>
                </a:lnTo>
                <a:close/>
              </a:path>
            </a:pathLst>
          </a:custGeom>
          <a:solidFill>
            <a:schemeClr val="dk2"/>
          </a:solidFill>
          <a:ln>
            <a:noFill/>
          </a:ln>
          <a:effectLst>
            <a:outerShdw blurRad="171450" dist="19050" dir="5400000" algn="bl" rotWithShape="0">
              <a:schemeClr val="dk2">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1925826" y="1212776"/>
            <a:ext cx="5500210" cy="2606849"/>
          </a:xfrm>
          <a:custGeom>
            <a:avLst/>
            <a:gdLst/>
            <a:ahLst/>
            <a:cxnLst/>
            <a:rect l="l" t="t" r="r" b="b"/>
            <a:pathLst>
              <a:path w="159974" h="90033" fill="none" extrusionOk="0">
                <a:moveTo>
                  <a:pt x="1" y="1"/>
                </a:moveTo>
                <a:lnTo>
                  <a:pt x="159973" y="1"/>
                </a:lnTo>
                <a:lnTo>
                  <a:pt x="159973" y="90033"/>
                </a:lnTo>
                <a:lnTo>
                  <a:pt x="1" y="90033"/>
                </a:lnTo>
                <a:close/>
              </a:path>
            </a:pathLst>
          </a:custGeom>
          <a:noFill/>
          <a:ln w="76000" cap="flat" cmpd="sng">
            <a:solidFill>
              <a:srgbClr val="6D198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txBox="1">
            <a:spLocks noGrp="1"/>
          </p:cNvSpPr>
          <p:nvPr>
            <p:ph type="ctrTitle"/>
          </p:nvPr>
        </p:nvSpPr>
        <p:spPr>
          <a:xfrm>
            <a:off x="2647950" y="542925"/>
            <a:ext cx="3848100" cy="6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a:t>
            </a:r>
            <a:endParaRPr dirty="0"/>
          </a:p>
        </p:txBody>
      </p:sp>
      <p:sp>
        <p:nvSpPr>
          <p:cNvPr id="893" name="Google Shape;893;p36"/>
          <p:cNvSpPr/>
          <p:nvPr/>
        </p:nvSpPr>
        <p:spPr>
          <a:xfrm>
            <a:off x="3669409" y="4016298"/>
            <a:ext cx="22" cy="12469"/>
          </a:xfrm>
          <a:custGeom>
            <a:avLst/>
            <a:gdLst/>
            <a:ahLst/>
            <a:cxnLst/>
            <a:rect l="l" t="t" r="r" b="b"/>
            <a:pathLst>
              <a:path w="1" h="578" fill="none" extrusionOk="0">
                <a:moveTo>
                  <a:pt x="0" y="0"/>
                </a:moveTo>
                <a:lnTo>
                  <a:pt x="0" y="578"/>
                </a:lnTo>
              </a:path>
            </a:pathLst>
          </a:custGeom>
          <a:noFill/>
          <a:ln w="9875" cap="flat" cmpd="sng">
            <a:solidFill>
              <a:srgbClr val="B830DD"/>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5464727" y="4016298"/>
            <a:ext cx="22" cy="12469"/>
          </a:xfrm>
          <a:custGeom>
            <a:avLst/>
            <a:gdLst/>
            <a:ahLst/>
            <a:cxnLst/>
            <a:rect l="l" t="t" r="r" b="b"/>
            <a:pathLst>
              <a:path w="1" h="578" fill="none" extrusionOk="0">
                <a:moveTo>
                  <a:pt x="1" y="0"/>
                </a:moveTo>
                <a:lnTo>
                  <a:pt x="1" y="578"/>
                </a:lnTo>
              </a:path>
            </a:pathLst>
          </a:custGeom>
          <a:noFill/>
          <a:ln w="9875" cap="flat" cmpd="sng">
            <a:solidFill>
              <a:srgbClr val="80FA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3338273" y="3611732"/>
            <a:ext cx="2468110" cy="1531755"/>
          </a:xfrm>
          <a:custGeom>
            <a:avLst/>
            <a:gdLst/>
            <a:ahLst/>
            <a:cxnLst/>
            <a:rect l="l" t="t" r="r" b="b"/>
            <a:pathLst>
              <a:path w="114410" h="71005" extrusionOk="0">
                <a:moveTo>
                  <a:pt x="56476" y="0"/>
                </a:moveTo>
                <a:cubicBezTo>
                  <a:pt x="45807" y="456"/>
                  <a:pt x="42129" y="5532"/>
                  <a:pt x="39788" y="7386"/>
                </a:cubicBezTo>
                <a:cubicBezTo>
                  <a:pt x="37478" y="9241"/>
                  <a:pt x="20365" y="16201"/>
                  <a:pt x="17599" y="16657"/>
                </a:cubicBezTo>
                <a:cubicBezTo>
                  <a:pt x="14803" y="17113"/>
                  <a:pt x="13891" y="18025"/>
                  <a:pt x="12037" y="20365"/>
                </a:cubicBezTo>
                <a:cubicBezTo>
                  <a:pt x="10183" y="22675"/>
                  <a:pt x="3709" y="30062"/>
                  <a:pt x="1854" y="36536"/>
                </a:cubicBezTo>
                <a:cubicBezTo>
                  <a:pt x="0" y="43040"/>
                  <a:pt x="973" y="71004"/>
                  <a:pt x="973" y="71004"/>
                </a:cubicBezTo>
                <a:lnTo>
                  <a:pt x="113437" y="71004"/>
                </a:lnTo>
                <a:cubicBezTo>
                  <a:pt x="113437" y="71004"/>
                  <a:pt x="114410" y="43040"/>
                  <a:pt x="112556" y="36536"/>
                </a:cubicBezTo>
                <a:cubicBezTo>
                  <a:pt x="110701" y="30062"/>
                  <a:pt x="104227" y="22675"/>
                  <a:pt x="102373" y="20365"/>
                </a:cubicBezTo>
                <a:cubicBezTo>
                  <a:pt x="100519" y="18025"/>
                  <a:pt x="99607" y="17113"/>
                  <a:pt x="96841" y="16657"/>
                </a:cubicBezTo>
                <a:cubicBezTo>
                  <a:pt x="94045" y="16201"/>
                  <a:pt x="76932" y="9241"/>
                  <a:pt x="74622" y="7386"/>
                </a:cubicBezTo>
                <a:cubicBezTo>
                  <a:pt x="72312" y="5532"/>
                  <a:pt x="68603" y="456"/>
                  <a:pt x="57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3350073" y="3771065"/>
            <a:ext cx="847195" cy="1372421"/>
          </a:xfrm>
          <a:custGeom>
            <a:avLst/>
            <a:gdLst/>
            <a:ahLst/>
            <a:cxnLst/>
            <a:rect l="l" t="t" r="r" b="b"/>
            <a:pathLst>
              <a:path w="39272" h="63619" extrusionOk="0">
                <a:moveTo>
                  <a:pt x="365" y="63618"/>
                </a:moveTo>
                <a:cubicBezTo>
                  <a:pt x="152" y="52798"/>
                  <a:pt x="0" y="33739"/>
                  <a:pt x="1307" y="29150"/>
                </a:cubicBezTo>
                <a:cubicBezTo>
                  <a:pt x="3162" y="22676"/>
                  <a:pt x="9636" y="15289"/>
                  <a:pt x="11490" y="12979"/>
                </a:cubicBezTo>
                <a:cubicBezTo>
                  <a:pt x="13344" y="10639"/>
                  <a:pt x="14256" y="9727"/>
                  <a:pt x="17052" y="9271"/>
                </a:cubicBezTo>
                <a:cubicBezTo>
                  <a:pt x="19818" y="8815"/>
                  <a:pt x="36931" y="1855"/>
                  <a:pt x="39272" y="0"/>
                </a:cubicBezTo>
                <a:cubicBezTo>
                  <a:pt x="39272" y="0"/>
                  <a:pt x="24834" y="9666"/>
                  <a:pt x="19575" y="12098"/>
                </a:cubicBezTo>
                <a:cubicBezTo>
                  <a:pt x="14317" y="14529"/>
                  <a:pt x="13101" y="17356"/>
                  <a:pt x="11065" y="19788"/>
                </a:cubicBezTo>
                <a:cubicBezTo>
                  <a:pt x="9028" y="22220"/>
                  <a:pt x="5411" y="29119"/>
                  <a:pt x="4985" y="32767"/>
                </a:cubicBezTo>
                <a:cubicBezTo>
                  <a:pt x="4712" y="35320"/>
                  <a:pt x="2645" y="53162"/>
                  <a:pt x="1429" y="636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3897580" y="2140332"/>
            <a:ext cx="1417680" cy="1569788"/>
          </a:xfrm>
          <a:custGeom>
            <a:avLst/>
            <a:gdLst/>
            <a:ahLst/>
            <a:cxnLst/>
            <a:rect l="l" t="t" r="r" b="b"/>
            <a:pathLst>
              <a:path w="65717" h="72768" extrusionOk="0">
                <a:moveTo>
                  <a:pt x="40306" y="1"/>
                </a:moveTo>
                <a:lnTo>
                  <a:pt x="40306" y="1"/>
                </a:lnTo>
                <a:cubicBezTo>
                  <a:pt x="40366" y="1338"/>
                  <a:pt x="39637" y="2645"/>
                  <a:pt x="38603" y="3527"/>
                </a:cubicBezTo>
                <a:cubicBezTo>
                  <a:pt x="37570" y="4378"/>
                  <a:pt x="36293" y="4894"/>
                  <a:pt x="34986" y="5229"/>
                </a:cubicBezTo>
                <a:cubicBezTo>
                  <a:pt x="31339" y="6232"/>
                  <a:pt x="27479" y="6262"/>
                  <a:pt x="23862" y="7387"/>
                </a:cubicBezTo>
                <a:cubicBezTo>
                  <a:pt x="22676" y="7751"/>
                  <a:pt x="21521" y="8238"/>
                  <a:pt x="20518" y="8998"/>
                </a:cubicBezTo>
                <a:cubicBezTo>
                  <a:pt x="18664" y="10457"/>
                  <a:pt x="17661" y="12888"/>
                  <a:pt x="17813" y="15229"/>
                </a:cubicBezTo>
                <a:cubicBezTo>
                  <a:pt x="17874" y="16232"/>
                  <a:pt x="18238" y="16931"/>
                  <a:pt x="17691" y="17812"/>
                </a:cubicBezTo>
                <a:cubicBezTo>
                  <a:pt x="17083" y="18785"/>
                  <a:pt x="15989" y="19606"/>
                  <a:pt x="15290" y="20548"/>
                </a:cubicBezTo>
                <a:cubicBezTo>
                  <a:pt x="12281" y="24499"/>
                  <a:pt x="10639" y="29424"/>
                  <a:pt x="10639" y="34408"/>
                </a:cubicBezTo>
                <a:cubicBezTo>
                  <a:pt x="10639" y="35006"/>
                  <a:pt x="10669" y="35604"/>
                  <a:pt x="10699" y="36202"/>
                </a:cubicBezTo>
                <a:lnTo>
                  <a:pt x="10699" y="36202"/>
                </a:lnTo>
                <a:cubicBezTo>
                  <a:pt x="10577" y="36203"/>
                  <a:pt x="3161" y="36335"/>
                  <a:pt x="3010" y="45047"/>
                </a:cubicBezTo>
                <a:lnTo>
                  <a:pt x="2767" y="45047"/>
                </a:lnTo>
                <a:lnTo>
                  <a:pt x="2767" y="38117"/>
                </a:lnTo>
                <a:cubicBezTo>
                  <a:pt x="2767" y="37478"/>
                  <a:pt x="2250" y="36962"/>
                  <a:pt x="1612" y="36962"/>
                </a:cubicBezTo>
                <a:cubicBezTo>
                  <a:pt x="974" y="36962"/>
                  <a:pt x="457" y="37478"/>
                  <a:pt x="457" y="38117"/>
                </a:cubicBezTo>
                <a:lnTo>
                  <a:pt x="457" y="45381"/>
                </a:lnTo>
                <a:cubicBezTo>
                  <a:pt x="214" y="45594"/>
                  <a:pt x="1" y="45898"/>
                  <a:pt x="1" y="46445"/>
                </a:cubicBezTo>
                <a:lnTo>
                  <a:pt x="1" y="52919"/>
                </a:lnTo>
                <a:cubicBezTo>
                  <a:pt x="1" y="53862"/>
                  <a:pt x="457" y="55229"/>
                  <a:pt x="1855" y="55229"/>
                </a:cubicBezTo>
                <a:lnTo>
                  <a:pt x="4955" y="55229"/>
                </a:lnTo>
                <a:cubicBezTo>
                  <a:pt x="7053" y="60518"/>
                  <a:pt x="9940" y="60792"/>
                  <a:pt x="12038" y="60792"/>
                </a:cubicBezTo>
                <a:cubicBezTo>
                  <a:pt x="14804" y="60792"/>
                  <a:pt x="15260" y="60792"/>
                  <a:pt x="17114" y="59394"/>
                </a:cubicBezTo>
                <a:lnTo>
                  <a:pt x="17174" y="59333"/>
                </a:lnTo>
                <a:lnTo>
                  <a:pt x="18603" y="71704"/>
                </a:lnTo>
                <a:lnTo>
                  <a:pt x="45442" y="72768"/>
                </a:lnTo>
                <a:lnTo>
                  <a:pt x="47661" y="58026"/>
                </a:lnTo>
                <a:cubicBezTo>
                  <a:pt x="47661" y="58026"/>
                  <a:pt x="47661" y="58014"/>
                  <a:pt x="47654" y="57998"/>
                </a:cubicBezTo>
                <a:lnTo>
                  <a:pt x="47654" y="57998"/>
                </a:lnTo>
                <a:lnTo>
                  <a:pt x="48634" y="59394"/>
                </a:lnTo>
                <a:cubicBezTo>
                  <a:pt x="50488" y="60792"/>
                  <a:pt x="50944" y="60792"/>
                  <a:pt x="53740" y="60792"/>
                </a:cubicBezTo>
                <a:cubicBezTo>
                  <a:pt x="55838" y="60792"/>
                  <a:pt x="58725" y="60518"/>
                  <a:pt x="60792" y="55229"/>
                </a:cubicBezTo>
                <a:lnTo>
                  <a:pt x="63862" y="55229"/>
                </a:lnTo>
                <a:cubicBezTo>
                  <a:pt x="65260" y="55229"/>
                  <a:pt x="65716" y="53862"/>
                  <a:pt x="65716" y="52919"/>
                </a:cubicBezTo>
                <a:lnTo>
                  <a:pt x="65716" y="46445"/>
                </a:lnTo>
                <a:cubicBezTo>
                  <a:pt x="65716" y="45807"/>
                  <a:pt x="65443" y="45472"/>
                  <a:pt x="65108" y="45290"/>
                </a:cubicBezTo>
                <a:lnTo>
                  <a:pt x="65260" y="45290"/>
                </a:lnTo>
                <a:lnTo>
                  <a:pt x="65260" y="37873"/>
                </a:lnTo>
                <a:cubicBezTo>
                  <a:pt x="65260" y="37235"/>
                  <a:pt x="64713" y="36718"/>
                  <a:pt x="64075" y="36718"/>
                </a:cubicBezTo>
                <a:cubicBezTo>
                  <a:pt x="63437" y="36718"/>
                  <a:pt x="62920" y="37235"/>
                  <a:pt x="62920" y="37873"/>
                </a:cubicBezTo>
                <a:lnTo>
                  <a:pt x="62920" y="45047"/>
                </a:lnTo>
                <a:lnTo>
                  <a:pt x="62768" y="45047"/>
                </a:lnTo>
                <a:cubicBezTo>
                  <a:pt x="62616" y="36263"/>
                  <a:pt x="55048" y="36202"/>
                  <a:pt x="55048" y="36202"/>
                </a:cubicBezTo>
                <a:lnTo>
                  <a:pt x="54987" y="36323"/>
                </a:lnTo>
                <a:cubicBezTo>
                  <a:pt x="55017" y="35685"/>
                  <a:pt x="55048" y="35047"/>
                  <a:pt x="55048" y="34408"/>
                </a:cubicBezTo>
                <a:cubicBezTo>
                  <a:pt x="55048" y="28880"/>
                  <a:pt x="53110" y="23813"/>
                  <a:pt x="49892" y="19878"/>
                </a:cubicBezTo>
                <a:lnTo>
                  <a:pt x="49892" y="19878"/>
                </a:lnTo>
                <a:cubicBezTo>
                  <a:pt x="51030" y="16839"/>
                  <a:pt x="50269" y="12300"/>
                  <a:pt x="48360" y="9271"/>
                </a:cubicBezTo>
                <a:cubicBezTo>
                  <a:pt x="47692" y="8207"/>
                  <a:pt x="46993" y="6353"/>
                  <a:pt x="45716" y="4347"/>
                </a:cubicBezTo>
                <a:cubicBezTo>
                  <a:pt x="44591" y="2554"/>
                  <a:pt x="42372" y="426"/>
                  <a:pt x="40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3907417" y="2363281"/>
            <a:ext cx="1403917" cy="589490"/>
          </a:xfrm>
          <a:custGeom>
            <a:avLst/>
            <a:gdLst/>
            <a:ahLst/>
            <a:cxnLst/>
            <a:rect l="l" t="t" r="r" b="b"/>
            <a:pathLst>
              <a:path w="65079" h="27326" extrusionOk="0">
                <a:moveTo>
                  <a:pt x="31947" y="0"/>
                </a:moveTo>
                <a:cubicBezTo>
                  <a:pt x="25928" y="0"/>
                  <a:pt x="21764" y="1854"/>
                  <a:pt x="21278" y="2310"/>
                </a:cubicBezTo>
                <a:cubicBezTo>
                  <a:pt x="21065" y="2523"/>
                  <a:pt x="21278" y="2857"/>
                  <a:pt x="21582" y="3161"/>
                </a:cubicBezTo>
                <a:cubicBezTo>
                  <a:pt x="18846" y="4772"/>
                  <a:pt x="7691" y="11581"/>
                  <a:pt x="3223" y="18055"/>
                </a:cubicBezTo>
                <a:cubicBezTo>
                  <a:pt x="1" y="22675"/>
                  <a:pt x="457" y="25472"/>
                  <a:pt x="457" y="27326"/>
                </a:cubicBezTo>
                <a:lnTo>
                  <a:pt x="1977" y="26961"/>
                </a:lnTo>
                <a:cubicBezTo>
                  <a:pt x="1977" y="25472"/>
                  <a:pt x="2220" y="22098"/>
                  <a:pt x="4621" y="18997"/>
                </a:cubicBezTo>
                <a:cubicBezTo>
                  <a:pt x="7873" y="14833"/>
                  <a:pt x="10639" y="11125"/>
                  <a:pt x="19454" y="5623"/>
                </a:cubicBezTo>
                <a:lnTo>
                  <a:pt x="22980" y="3526"/>
                </a:lnTo>
                <a:lnTo>
                  <a:pt x="22950" y="3526"/>
                </a:lnTo>
                <a:cubicBezTo>
                  <a:pt x="24287" y="2888"/>
                  <a:pt x="27904" y="1398"/>
                  <a:pt x="31947" y="1398"/>
                </a:cubicBezTo>
                <a:cubicBezTo>
                  <a:pt x="37935" y="1398"/>
                  <a:pt x="42342" y="3800"/>
                  <a:pt x="42342" y="3800"/>
                </a:cubicBezTo>
                <a:cubicBezTo>
                  <a:pt x="42342" y="3800"/>
                  <a:pt x="42372" y="3769"/>
                  <a:pt x="42403" y="3739"/>
                </a:cubicBezTo>
                <a:lnTo>
                  <a:pt x="45594" y="5623"/>
                </a:lnTo>
                <a:cubicBezTo>
                  <a:pt x="54409" y="11125"/>
                  <a:pt x="57206" y="14833"/>
                  <a:pt x="60427" y="18997"/>
                </a:cubicBezTo>
                <a:cubicBezTo>
                  <a:pt x="62859" y="22098"/>
                  <a:pt x="63072" y="25472"/>
                  <a:pt x="63072" y="26961"/>
                </a:cubicBezTo>
                <a:lnTo>
                  <a:pt x="64592" y="27326"/>
                </a:lnTo>
                <a:cubicBezTo>
                  <a:pt x="64592" y="25472"/>
                  <a:pt x="65078" y="22675"/>
                  <a:pt x="61826" y="18055"/>
                </a:cubicBezTo>
                <a:cubicBezTo>
                  <a:pt x="57266" y="11429"/>
                  <a:pt x="45655" y="4438"/>
                  <a:pt x="43284" y="3040"/>
                </a:cubicBezTo>
                <a:cubicBezTo>
                  <a:pt x="43527" y="2797"/>
                  <a:pt x="43679" y="2523"/>
                  <a:pt x="43497" y="2310"/>
                </a:cubicBezTo>
                <a:cubicBezTo>
                  <a:pt x="43041" y="1854"/>
                  <a:pt x="37935" y="0"/>
                  <a:pt x="31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4052988" y="3412405"/>
            <a:ext cx="83960" cy="162096"/>
          </a:xfrm>
          <a:custGeom>
            <a:avLst/>
            <a:gdLst/>
            <a:ahLst/>
            <a:cxnLst/>
            <a:rect l="l" t="t" r="r" b="b"/>
            <a:pathLst>
              <a:path w="3892" h="7514" extrusionOk="0">
                <a:moveTo>
                  <a:pt x="1" y="0"/>
                </a:moveTo>
                <a:cubicBezTo>
                  <a:pt x="1" y="0"/>
                  <a:pt x="183" y="3222"/>
                  <a:pt x="1125" y="6930"/>
                </a:cubicBezTo>
                <a:cubicBezTo>
                  <a:pt x="1125" y="6930"/>
                  <a:pt x="1125" y="7514"/>
                  <a:pt x="1826" y="7514"/>
                </a:cubicBezTo>
                <a:cubicBezTo>
                  <a:pt x="2001" y="7514"/>
                  <a:pt x="2220" y="7477"/>
                  <a:pt x="2493" y="7386"/>
                </a:cubicBezTo>
                <a:cubicBezTo>
                  <a:pt x="3891" y="6930"/>
                  <a:pt x="3435" y="5988"/>
                  <a:pt x="3435" y="5988"/>
                </a:cubicBezTo>
                <a:cubicBezTo>
                  <a:pt x="3435" y="5988"/>
                  <a:pt x="2979" y="3678"/>
                  <a:pt x="2979" y="912"/>
                </a:cubicBezTo>
                <a:lnTo>
                  <a:pt x="1"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4096262" y="3541881"/>
            <a:ext cx="137072" cy="216739"/>
          </a:xfrm>
          <a:custGeom>
            <a:avLst/>
            <a:gdLst/>
            <a:ahLst/>
            <a:cxnLst/>
            <a:rect l="l" t="t" r="r" b="b"/>
            <a:pathLst>
              <a:path w="6354" h="10047" extrusionOk="0">
                <a:moveTo>
                  <a:pt x="520" y="1"/>
                </a:moveTo>
                <a:cubicBezTo>
                  <a:pt x="479" y="1"/>
                  <a:pt x="438" y="6"/>
                  <a:pt x="396" y="16"/>
                </a:cubicBezTo>
                <a:cubicBezTo>
                  <a:pt x="153" y="77"/>
                  <a:pt x="1" y="320"/>
                  <a:pt x="62" y="563"/>
                </a:cubicBezTo>
                <a:cubicBezTo>
                  <a:pt x="122" y="807"/>
                  <a:pt x="1581" y="6035"/>
                  <a:pt x="5533" y="9895"/>
                </a:cubicBezTo>
                <a:cubicBezTo>
                  <a:pt x="5624" y="9986"/>
                  <a:pt x="5746" y="10047"/>
                  <a:pt x="5837" y="10047"/>
                </a:cubicBezTo>
                <a:cubicBezTo>
                  <a:pt x="5958" y="10047"/>
                  <a:pt x="6080" y="9986"/>
                  <a:pt x="6171" y="9895"/>
                </a:cubicBezTo>
                <a:cubicBezTo>
                  <a:pt x="6353" y="9713"/>
                  <a:pt x="6353" y="9439"/>
                  <a:pt x="6171" y="9257"/>
                </a:cubicBezTo>
                <a:cubicBezTo>
                  <a:pt x="2402" y="5548"/>
                  <a:pt x="973" y="381"/>
                  <a:pt x="943" y="320"/>
                </a:cubicBezTo>
                <a:cubicBezTo>
                  <a:pt x="893" y="119"/>
                  <a:pt x="717" y="1"/>
                  <a:pt x="520"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4588047" y="3611732"/>
            <a:ext cx="1206528" cy="1531755"/>
          </a:xfrm>
          <a:custGeom>
            <a:avLst/>
            <a:gdLst/>
            <a:ahLst/>
            <a:cxnLst/>
            <a:rect l="l" t="t" r="r" b="b"/>
            <a:pathLst>
              <a:path w="55929" h="71005" extrusionOk="0">
                <a:moveTo>
                  <a:pt x="55503" y="71004"/>
                </a:moveTo>
                <a:cubicBezTo>
                  <a:pt x="55746" y="60184"/>
                  <a:pt x="55929" y="41125"/>
                  <a:pt x="54622" y="36536"/>
                </a:cubicBezTo>
                <a:cubicBezTo>
                  <a:pt x="52767" y="30062"/>
                  <a:pt x="46293" y="22675"/>
                  <a:pt x="44439" y="20365"/>
                </a:cubicBezTo>
                <a:cubicBezTo>
                  <a:pt x="42585" y="18025"/>
                  <a:pt x="41673" y="17113"/>
                  <a:pt x="38877" y="16657"/>
                </a:cubicBezTo>
                <a:cubicBezTo>
                  <a:pt x="36111" y="16201"/>
                  <a:pt x="18998" y="9241"/>
                  <a:pt x="16688" y="7386"/>
                </a:cubicBezTo>
                <a:cubicBezTo>
                  <a:pt x="14347" y="5532"/>
                  <a:pt x="10669" y="456"/>
                  <a:pt x="1" y="0"/>
                </a:cubicBezTo>
                <a:cubicBezTo>
                  <a:pt x="1" y="0"/>
                  <a:pt x="11976" y="1672"/>
                  <a:pt x="14013" y="8146"/>
                </a:cubicBezTo>
                <a:cubicBezTo>
                  <a:pt x="14378" y="9362"/>
                  <a:pt x="15533" y="10335"/>
                  <a:pt x="16840" y="10973"/>
                </a:cubicBezTo>
                <a:cubicBezTo>
                  <a:pt x="20092" y="12584"/>
                  <a:pt x="31825" y="17873"/>
                  <a:pt x="36688" y="19484"/>
                </a:cubicBezTo>
                <a:cubicBezTo>
                  <a:pt x="40336" y="20700"/>
                  <a:pt x="41947" y="22311"/>
                  <a:pt x="43162" y="23922"/>
                </a:cubicBezTo>
                <a:cubicBezTo>
                  <a:pt x="44378" y="25563"/>
                  <a:pt x="49242" y="32432"/>
                  <a:pt x="50853" y="36901"/>
                </a:cubicBezTo>
                <a:cubicBezTo>
                  <a:pt x="52494" y="41399"/>
                  <a:pt x="54470" y="59849"/>
                  <a:pt x="55108" y="7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4846398" y="2433434"/>
            <a:ext cx="474746" cy="523931"/>
          </a:xfrm>
          <a:custGeom>
            <a:avLst/>
            <a:gdLst/>
            <a:ahLst/>
            <a:cxnLst/>
            <a:rect l="l" t="t" r="r" b="b"/>
            <a:pathLst>
              <a:path w="22007" h="24287" extrusionOk="0">
                <a:moveTo>
                  <a:pt x="0" y="0"/>
                </a:moveTo>
                <a:cubicBezTo>
                  <a:pt x="33" y="20"/>
                  <a:pt x="65" y="40"/>
                  <a:pt x="97" y="60"/>
                </a:cubicBezTo>
                <a:lnTo>
                  <a:pt x="97" y="60"/>
                </a:lnTo>
                <a:cubicBezTo>
                  <a:pt x="34" y="21"/>
                  <a:pt x="1" y="1"/>
                  <a:pt x="0" y="0"/>
                </a:cubicBezTo>
                <a:close/>
                <a:moveTo>
                  <a:pt x="97" y="60"/>
                </a:moveTo>
                <a:lnTo>
                  <a:pt x="97" y="60"/>
                </a:lnTo>
                <a:cubicBezTo>
                  <a:pt x="1271" y="789"/>
                  <a:pt x="12804" y="8045"/>
                  <a:pt x="17417" y="14590"/>
                </a:cubicBezTo>
                <a:cubicBezTo>
                  <a:pt x="21429" y="20274"/>
                  <a:pt x="21065" y="24286"/>
                  <a:pt x="21065" y="24286"/>
                </a:cubicBezTo>
                <a:cubicBezTo>
                  <a:pt x="21065" y="24286"/>
                  <a:pt x="22007" y="19758"/>
                  <a:pt x="18086" y="14530"/>
                </a:cubicBezTo>
                <a:cubicBezTo>
                  <a:pt x="14210" y="9321"/>
                  <a:pt x="8554" y="5290"/>
                  <a:pt x="97" y="6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5283109" y="2931106"/>
            <a:ext cx="22306" cy="183625"/>
          </a:xfrm>
          <a:custGeom>
            <a:avLst/>
            <a:gdLst/>
            <a:ahLst/>
            <a:cxnLst/>
            <a:rect l="l" t="t" r="r" b="b"/>
            <a:pathLst>
              <a:path w="1034" h="8512" extrusionOk="0">
                <a:moveTo>
                  <a:pt x="0" y="1"/>
                </a:moveTo>
                <a:lnTo>
                  <a:pt x="0" y="1"/>
                </a:lnTo>
                <a:cubicBezTo>
                  <a:pt x="821" y="1216"/>
                  <a:pt x="1033" y="8511"/>
                  <a:pt x="1033" y="8511"/>
                </a:cubicBezTo>
                <a:lnTo>
                  <a:pt x="1033" y="1490"/>
                </a:lnTo>
                <a:cubicBezTo>
                  <a:pt x="1033" y="122"/>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5248356" y="3114707"/>
            <a:ext cx="70175" cy="165914"/>
          </a:xfrm>
          <a:custGeom>
            <a:avLst/>
            <a:gdLst/>
            <a:ahLst/>
            <a:cxnLst/>
            <a:rect l="l" t="t" r="r" b="b"/>
            <a:pathLst>
              <a:path w="3253" h="7691" extrusionOk="0">
                <a:moveTo>
                  <a:pt x="0" y="0"/>
                </a:moveTo>
                <a:cubicBezTo>
                  <a:pt x="0" y="0"/>
                  <a:pt x="1216" y="0"/>
                  <a:pt x="2037" y="396"/>
                </a:cubicBezTo>
                <a:cubicBezTo>
                  <a:pt x="2827" y="821"/>
                  <a:pt x="2827" y="1611"/>
                  <a:pt x="2827" y="1611"/>
                </a:cubicBezTo>
                <a:lnTo>
                  <a:pt x="3252" y="7691"/>
                </a:lnTo>
                <a:lnTo>
                  <a:pt x="3100" y="1520"/>
                </a:lnTo>
                <a:cubicBezTo>
                  <a:pt x="3252" y="396"/>
                  <a:pt x="2432" y="0"/>
                  <a:pt x="2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5085075" y="2922218"/>
            <a:ext cx="173788" cy="458739"/>
          </a:xfrm>
          <a:custGeom>
            <a:avLst/>
            <a:gdLst/>
            <a:ahLst/>
            <a:cxnLst/>
            <a:rect l="l" t="t" r="r" b="b"/>
            <a:pathLst>
              <a:path w="8056" h="21265" extrusionOk="0">
                <a:moveTo>
                  <a:pt x="325" y="0"/>
                </a:moveTo>
                <a:cubicBezTo>
                  <a:pt x="207" y="0"/>
                  <a:pt x="99" y="6"/>
                  <a:pt x="1" y="18"/>
                </a:cubicBezTo>
                <a:cubicBezTo>
                  <a:pt x="1" y="18"/>
                  <a:pt x="2615" y="18"/>
                  <a:pt x="3192" y="3118"/>
                </a:cubicBezTo>
                <a:cubicBezTo>
                  <a:pt x="3770" y="6188"/>
                  <a:pt x="2615" y="14182"/>
                  <a:pt x="1" y="21264"/>
                </a:cubicBezTo>
                <a:cubicBezTo>
                  <a:pt x="1" y="21264"/>
                  <a:pt x="1946" y="18650"/>
                  <a:pt x="3314" y="12814"/>
                </a:cubicBezTo>
                <a:cubicBezTo>
                  <a:pt x="4681" y="6978"/>
                  <a:pt x="4104" y="2297"/>
                  <a:pt x="4104" y="2297"/>
                </a:cubicBezTo>
                <a:lnTo>
                  <a:pt x="4104" y="2297"/>
                </a:lnTo>
                <a:cubicBezTo>
                  <a:pt x="4104" y="2297"/>
                  <a:pt x="6718" y="3908"/>
                  <a:pt x="6961" y="7343"/>
                </a:cubicBezTo>
                <a:cubicBezTo>
                  <a:pt x="7174" y="10747"/>
                  <a:pt x="6840" y="14182"/>
                  <a:pt x="5715" y="18984"/>
                </a:cubicBezTo>
                <a:cubicBezTo>
                  <a:pt x="5715" y="18984"/>
                  <a:pt x="8055" y="13240"/>
                  <a:pt x="7630" y="7373"/>
                </a:cubicBezTo>
                <a:cubicBezTo>
                  <a:pt x="7198" y="1823"/>
                  <a:pt x="2386"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3890375" y="2430155"/>
            <a:ext cx="482620" cy="527210"/>
          </a:xfrm>
          <a:custGeom>
            <a:avLst/>
            <a:gdLst/>
            <a:ahLst/>
            <a:cxnLst/>
            <a:rect l="l" t="t" r="r" b="b"/>
            <a:pathLst>
              <a:path w="22372" h="24439" extrusionOk="0">
                <a:moveTo>
                  <a:pt x="22372" y="0"/>
                </a:moveTo>
                <a:cubicBezTo>
                  <a:pt x="22371" y="1"/>
                  <a:pt x="20961" y="841"/>
                  <a:pt x="18899" y="2215"/>
                </a:cubicBezTo>
                <a:lnTo>
                  <a:pt x="18899" y="2215"/>
                </a:lnTo>
                <a:cubicBezTo>
                  <a:pt x="20010" y="1498"/>
                  <a:pt x="21168" y="763"/>
                  <a:pt x="22372" y="0"/>
                </a:cubicBezTo>
                <a:close/>
                <a:moveTo>
                  <a:pt x="18899" y="2215"/>
                </a:moveTo>
                <a:cubicBezTo>
                  <a:pt x="12210" y="6527"/>
                  <a:pt x="7201" y="10142"/>
                  <a:pt x="3891" y="14651"/>
                </a:cubicBezTo>
                <a:cubicBezTo>
                  <a:pt x="1" y="19910"/>
                  <a:pt x="1368" y="24438"/>
                  <a:pt x="1368" y="24438"/>
                </a:cubicBezTo>
                <a:cubicBezTo>
                  <a:pt x="1368" y="24438"/>
                  <a:pt x="608" y="20396"/>
                  <a:pt x="4560" y="14682"/>
                </a:cubicBezTo>
                <a:cubicBezTo>
                  <a:pt x="7781" y="10033"/>
                  <a:pt x="14695" y="5015"/>
                  <a:pt x="18899" y="221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3905454" y="2935701"/>
            <a:ext cx="21659" cy="183625"/>
          </a:xfrm>
          <a:custGeom>
            <a:avLst/>
            <a:gdLst/>
            <a:ahLst/>
            <a:cxnLst/>
            <a:rect l="l" t="t" r="r" b="b"/>
            <a:pathLst>
              <a:path w="1004" h="8512" extrusionOk="0">
                <a:moveTo>
                  <a:pt x="1004" y="0"/>
                </a:moveTo>
                <a:cubicBezTo>
                  <a:pt x="1004" y="0"/>
                  <a:pt x="1" y="122"/>
                  <a:pt x="1" y="1490"/>
                </a:cubicBezTo>
                <a:cubicBezTo>
                  <a:pt x="1" y="2858"/>
                  <a:pt x="61" y="8511"/>
                  <a:pt x="61" y="8511"/>
                </a:cubicBezTo>
                <a:cubicBezTo>
                  <a:pt x="61" y="8511"/>
                  <a:pt x="213" y="1216"/>
                  <a:pt x="10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3891691" y="3114060"/>
            <a:ext cx="69528" cy="175751"/>
          </a:xfrm>
          <a:custGeom>
            <a:avLst/>
            <a:gdLst/>
            <a:ahLst/>
            <a:cxnLst/>
            <a:rect l="l" t="t" r="r" b="b"/>
            <a:pathLst>
              <a:path w="3223" h="8147" extrusionOk="0">
                <a:moveTo>
                  <a:pt x="1216" y="0"/>
                </a:moveTo>
                <a:cubicBezTo>
                  <a:pt x="791" y="30"/>
                  <a:pt x="0" y="426"/>
                  <a:pt x="152" y="1550"/>
                </a:cubicBezTo>
                <a:lnTo>
                  <a:pt x="274" y="8146"/>
                </a:lnTo>
                <a:lnTo>
                  <a:pt x="395" y="1641"/>
                </a:lnTo>
                <a:cubicBezTo>
                  <a:pt x="395" y="1641"/>
                  <a:pt x="395" y="821"/>
                  <a:pt x="1216" y="426"/>
                </a:cubicBezTo>
                <a:cubicBezTo>
                  <a:pt x="2006" y="0"/>
                  <a:pt x="3222" y="0"/>
                  <a:pt x="3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3956602" y="2920255"/>
            <a:ext cx="175751" cy="458070"/>
          </a:xfrm>
          <a:custGeom>
            <a:avLst/>
            <a:gdLst/>
            <a:ahLst/>
            <a:cxnLst/>
            <a:rect l="l" t="t" r="r" b="b"/>
            <a:pathLst>
              <a:path w="8147" h="21234" extrusionOk="0">
                <a:moveTo>
                  <a:pt x="7619" y="0"/>
                </a:moveTo>
                <a:cubicBezTo>
                  <a:pt x="5563" y="0"/>
                  <a:pt x="740" y="1875"/>
                  <a:pt x="365" y="7434"/>
                </a:cubicBezTo>
                <a:cubicBezTo>
                  <a:pt x="0" y="13300"/>
                  <a:pt x="2402" y="19015"/>
                  <a:pt x="2402" y="19015"/>
                </a:cubicBezTo>
                <a:cubicBezTo>
                  <a:pt x="1216" y="14242"/>
                  <a:pt x="852" y="10808"/>
                  <a:pt x="1034" y="7373"/>
                </a:cubicBezTo>
                <a:cubicBezTo>
                  <a:pt x="1247" y="3969"/>
                  <a:pt x="3861" y="2328"/>
                  <a:pt x="3861" y="2327"/>
                </a:cubicBezTo>
                <a:lnTo>
                  <a:pt x="3861" y="2327"/>
                </a:lnTo>
                <a:cubicBezTo>
                  <a:pt x="3861" y="2328"/>
                  <a:pt x="3314" y="7008"/>
                  <a:pt x="4742" y="12814"/>
                </a:cubicBezTo>
                <a:cubicBezTo>
                  <a:pt x="6171" y="18650"/>
                  <a:pt x="8147" y="21233"/>
                  <a:pt x="8147" y="21233"/>
                </a:cubicBezTo>
                <a:cubicBezTo>
                  <a:pt x="5441" y="14182"/>
                  <a:pt x="4225" y="6218"/>
                  <a:pt x="4773" y="3118"/>
                </a:cubicBezTo>
                <a:cubicBezTo>
                  <a:pt x="5320" y="17"/>
                  <a:pt x="7934" y="17"/>
                  <a:pt x="7934" y="17"/>
                </a:cubicBezTo>
                <a:cubicBezTo>
                  <a:pt x="7838" y="6"/>
                  <a:pt x="7733" y="0"/>
                  <a:pt x="76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5043116" y="3011096"/>
            <a:ext cx="78696" cy="333123"/>
          </a:xfrm>
          <a:custGeom>
            <a:avLst/>
            <a:gdLst/>
            <a:ahLst/>
            <a:cxnLst/>
            <a:rect l="l" t="t" r="r" b="b"/>
            <a:pathLst>
              <a:path w="3648" h="15442" extrusionOk="0">
                <a:moveTo>
                  <a:pt x="3313" y="1"/>
                </a:moveTo>
                <a:cubicBezTo>
                  <a:pt x="3313" y="2"/>
                  <a:pt x="2614" y="8239"/>
                  <a:pt x="0" y="15442"/>
                </a:cubicBezTo>
                <a:cubicBezTo>
                  <a:pt x="0" y="15442"/>
                  <a:pt x="1824" y="11764"/>
                  <a:pt x="2736" y="7782"/>
                </a:cubicBezTo>
                <a:cubicBezTo>
                  <a:pt x="3648" y="3770"/>
                  <a:pt x="3313" y="2"/>
                  <a:pt x="3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4099541" y="3442563"/>
            <a:ext cx="34128" cy="124603"/>
          </a:xfrm>
          <a:custGeom>
            <a:avLst/>
            <a:gdLst/>
            <a:ahLst/>
            <a:cxnLst/>
            <a:rect l="l" t="t" r="r" b="b"/>
            <a:pathLst>
              <a:path w="1582" h="5776" extrusionOk="0">
                <a:moveTo>
                  <a:pt x="1" y="0"/>
                </a:moveTo>
                <a:lnTo>
                  <a:pt x="791" y="4681"/>
                </a:lnTo>
                <a:cubicBezTo>
                  <a:pt x="791" y="4681"/>
                  <a:pt x="973" y="5471"/>
                  <a:pt x="821" y="5775"/>
                </a:cubicBezTo>
                <a:cubicBezTo>
                  <a:pt x="821" y="5775"/>
                  <a:pt x="1581" y="5593"/>
                  <a:pt x="1369" y="4560"/>
                </a:cubicBezTo>
                <a:cubicBezTo>
                  <a:pt x="1125" y="3526"/>
                  <a:pt x="852" y="1338"/>
                  <a:pt x="821" y="274"/>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4114620" y="3565179"/>
            <a:ext cx="115434" cy="179677"/>
          </a:xfrm>
          <a:custGeom>
            <a:avLst/>
            <a:gdLst/>
            <a:ahLst/>
            <a:cxnLst/>
            <a:rect l="l" t="t" r="r" b="b"/>
            <a:pathLst>
              <a:path w="5351" h="8329" extrusionOk="0">
                <a:moveTo>
                  <a:pt x="335" y="0"/>
                </a:moveTo>
                <a:lnTo>
                  <a:pt x="1" y="152"/>
                </a:lnTo>
                <a:cubicBezTo>
                  <a:pt x="2311" y="5988"/>
                  <a:pt x="5168" y="8329"/>
                  <a:pt x="5168" y="8329"/>
                </a:cubicBezTo>
                <a:lnTo>
                  <a:pt x="5351" y="8146"/>
                </a:lnTo>
                <a:cubicBezTo>
                  <a:pt x="2037" y="5167"/>
                  <a:pt x="335" y="0"/>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157894" y="2320007"/>
            <a:ext cx="280680" cy="367250"/>
          </a:xfrm>
          <a:custGeom>
            <a:avLst/>
            <a:gdLst/>
            <a:ahLst/>
            <a:cxnLst/>
            <a:rect l="l" t="t" r="r" b="b"/>
            <a:pathLst>
              <a:path w="13011" h="17024" extrusionOk="0">
                <a:moveTo>
                  <a:pt x="9971" y="0"/>
                </a:moveTo>
                <a:lnTo>
                  <a:pt x="8451" y="547"/>
                </a:lnTo>
                <a:cubicBezTo>
                  <a:pt x="7205" y="1185"/>
                  <a:pt x="6232" y="2219"/>
                  <a:pt x="5320" y="3313"/>
                </a:cubicBezTo>
                <a:cubicBezTo>
                  <a:pt x="3740" y="5106"/>
                  <a:pt x="2281" y="7052"/>
                  <a:pt x="1338" y="9240"/>
                </a:cubicBezTo>
                <a:cubicBezTo>
                  <a:pt x="396" y="11429"/>
                  <a:pt x="1" y="13952"/>
                  <a:pt x="639" y="16231"/>
                </a:cubicBezTo>
                <a:cubicBezTo>
                  <a:pt x="700" y="16474"/>
                  <a:pt x="791" y="16687"/>
                  <a:pt x="943" y="16839"/>
                </a:cubicBezTo>
                <a:cubicBezTo>
                  <a:pt x="1101" y="16972"/>
                  <a:pt x="1287" y="17023"/>
                  <a:pt x="1483" y="17023"/>
                </a:cubicBezTo>
                <a:cubicBezTo>
                  <a:pt x="1779" y="17023"/>
                  <a:pt x="2097" y="16906"/>
                  <a:pt x="2372" y="16778"/>
                </a:cubicBezTo>
                <a:cubicBezTo>
                  <a:pt x="4074" y="15897"/>
                  <a:pt x="5533" y="14651"/>
                  <a:pt x="6962" y="13374"/>
                </a:cubicBezTo>
                <a:cubicBezTo>
                  <a:pt x="8937" y="11581"/>
                  <a:pt x="10883" y="9635"/>
                  <a:pt x="12007" y="7204"/>
                </a:cubicBezTo>
                <a:cubicBezTo>
                  <a:pt x="12646" y="5927"/>
                  <a:pt x="13010" y="4438"/>
                  <a:pt x="12737" y="3009"/>
                </a:cubicBezTo>
                <a:cubicBezTo>
                  <a:pt x="12463" y="1611"/>
                  <a:pt x="11399" y="274"/>
                  <a:pt x="9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a:off x="4765739" y="2368545"/>
            <a:ext cx="220342" cy="224095"/>
          </a:xfrm>
          <a:custGeom>
            <a:avLst/>
            <a:gdLst/>
            <a:ahLst/>
            <a:cxnLst/>
            <a:rect l="l" t="t" r="r" b="b"/>
            <a:pathLst>
              <a:path w="10214" h="10388" extrusionOk="0">
                <a:moveTo>
                  <a:pt x="2856" y="0"/>
                </a:moveTo>
                <a:cubicBezTo>
                  <a:pt x="2196" y="0"/>
                  <a:pt x="1524" y="177"/>
                  <a:pt x="1004" y="607"/>
                </a:cubicBezTo>
                <a:cubicBezTo>
                  <a:pt x="274" y="1215"/>
                  <a:pt x="1" y="2279"/>
                  <a:pt x="122" y="3221"/>
                </a:cubicBezTo>
                <a:cubicBezTo>
                  <a:pt x="214" y="4194"/>
                  <a:pt x="639" y="5106"/>
                  <a:pt x="1065" y="5957"/>
                </a:cubicBezTo>
                <a:cubicBezTo>
                  <a:pt x="1247" y="6322"/>
                  <a:pt x="1460" y="6686"/>
                  <a:pt x="1733" y="6990"/>
                </a:cubicBezTo>
                <a:cubicBezTo>
                  <a:pt x="2037" y="7325"/>
                  <a:pt x="2402" y="7568"/>
                  <a:pt x="2797" y="7781"/>
                </a:cubicBezTo>
                <a:lnTo>
                  <a:pt x="5806" y="9635"/>
                </a:lnTo>
                <a:cubicBezTo>
                  <a:pt x="6434" y="10011"/>
                  <a:pt x="7103" y="10388"/>
                  <a:pt x="7796" y="10388"/>
                </a:cubicBezTo>
                <a:cubicBezTo>
                  <a:pt x="7942" y="10388"/>
                  <a:pt x="8090" y="10371"/>
                  <a:pt x="8238" y="10334"/>
                </a:cubicBezTo>
                <a:cubicBezTo>
                  <a:pt x="9363" y="10060"/>
                  <a:pt x="9879" y="8753"/>
                  <a:pt x="10031" y="7598"/>
                </a:cubicBezTo>
                <a:cubicBezTo>
                  <a:pt x="10183" y="6565"/>
                  <a:pt x="10214" y="5501"/>
                  <a:pt x="10092" y="4467"/>
                </a:cubicBezTo>
                <a:lnTo>
                  <a:pt x="8968" y="3221"/>
                </a:lnTo>
                <a:cubicBezTo>
                  <a:pt x="8177" y="2279"/>
                  <a:pt x="7083" y="1641"/>
                  <a:pt x="5989" y="1063"/>
                </a:cubicBezTo>
                <a:cubicBezTo>
                  <a:pt x="5198" y="668"/>
                  <a:pt x="4408" y="242"/>
                  <a:pt x="3527" y="60"/>
                </a:cubicBezTo>
                <a:cubicBezTo>
                  <a:pt x="3309" y="21"/>
                  <a:pt x="3083" y="0"/>
                  <a:pt x="2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100000">
              <a:schemeClr val="lt2"/>
            </a:gs>
          </a:gsLst>
          <a:lin ang="5400012" scaled="0"/>
        </a:gradFill>
        <a:effectLst/>
      </p:bgPr>
    </p:bg>
    <p:spTree>
      <p:nvGrpSpPr>
        <p:cNvPr id="1" name="Shape 648"/>
        <p:cNvGrpSpPr/>
        <p:nvPr/>
      </p:nvGrpSpPr>
      <p:grpSpPr>
        <a:xfrm>
          <a:off x="0" y="0"/>
          <a:ext cx="0" cy="0"/>
          <a:chOff x="0" y="0"/>
          <a:chExt cx="0" cy="0"/>
        </a:xfrm>
      </p:grpSpPr>
      <p:sp>
        <p:nvSpPr>
          <p:cNvPr id="649" name="Google Shape;649;p28"/>
          <p:cNvSpPr txBox="1">
            <a:spLocks noGrp="1"/>
          </p:cNvSpPr>
          <p:nvPr>
            <p:ph type="body" idx="1"/>
          </p:nvPr>
        </p:nvSpPr>
        <p:spPr>
          <a:xfrm>
            <a:off x="733425" y="942436"/>
            <a:ext cx="7700100" cy="3661064"/>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dirty="0"/>
              <a:t>Introducing our Video Game Recommendation System! This powerful tool is designed to make discovering new games that match your preferences and interests a breeze. With the ever-increasing number of games being released each year, it's easy to miss out on hidden gems that align perfectly with your gaming taste. Our system aims to refine your game-playing experience by providing personalized recommendations.</a:t>
            </a:r>
          </a:p>
          <a:p>
            <a:pPr marL="139700" lvl="0" indent="0" algn="l" rtl="0">
              <a:spcBef>
                <a:spcPts val="0"/>
              </a:spcBef>
              <a:spcAft>
                <a:spcPts val="0"/>
              </a:spcAft>
              <a:buSzPts val="1400"/>
              <a:buNone/>
            </a:pPr>
            <a:endParaRPr lang="en-US" dirty="0"/>
          </a:p>
          <a:p>
            <a:pPr marL="139700" lvl="0" indent="0" algn="l" rtl="0">
              <a:spcBef>
                <a:spcPts val="0"/>
              </a:spcBef>
              <a:spcAft>
                <a:spcPts val="0"/>
              </a:spcAft>
              <a:buSzPts val="1400"/>
              <a:buNone/>
            </a:pPr>
            <a:r>
              <a:rPr lang="en-US" dirty="0"/>
              <a:t>By leveraging advanced algorithms and data analysis techniques, our recommendation system considers various factors to suggest games that are likely to resonate with you. Whether you're into action-packed adventures, immersive role-playing games, or mind-bending puzzles, our system will help you discover games that are tailored to your unique gaming preferences.</a:t>
            </a:r>
          </a:p>
          <a:p>
            <a:pPr marL="139700" lvl="0" indent="0" algn="l" rtl="0">
              <a:spcBef>
                <a:spcPts val="0"/>
              </a:spcBef>
              <a:spcAft>
                <a:spcPts val="0"/>
              </a:spcAft>
              <a:buSzPts val="1400"/>
              <a:buNone/>
            </a:pPr>
            <a:endParaRPr lang="en-US" dirty="0"/>
          </a:p>
          <a:p>
            <a:pPr marL="139700" lvl="0" indent="0" algn="l" rtl="0">
              <a:spcBef>
                <a:spcPts val="0"/>
              </a:spcBef>
              <a:spcAft>
                <a:spcPts val="0"/>
              </a:spcAft>
              <a:buSzPts val="1400"/>
              <a:buNone/>
            </a:pPr>
            <a:r>
              <a:rPr lang="en-US" dirty="0"/>
              <a:t>Say goodbye to spending hours scrolling through endless game lists or relying on generic suggestions. Our Video Game Recommendation System is here to enhance your gaming journey by bringing you the games you'll truly love. Get ready to uncover exciting titles that you may have never come across otherwise.</a:t>
            </a:r>
          </a:p>
          <a:p>
            <a:pPr marL="139700" lvl="0" indent="0" algn="l" rtl="0">
              <a:spcBef>
                <a:spcPts val="0"/>
              </a:spcBef>
              <a:spcAft>
                <a:spcPts val="0"/>
              </a:spcAft>
              <a:buSzPts val="1400"/>
              <a:buNone/>
            </a:pPr>
            <a:endParaRPr lang="en-US" dirty="0"/>
          </a:p>
          <a:p>
            <a:pPr marL="139700" lvl="0" indent="0" algn="l" rtl="0">
              <a:spcBef>
                <a:spcPts val="0"/>
              </a:spcBef>
              <a:spcAft>
                <a:spcPts val="0"/>
              </a:spcAft>
              <a:buSzPts val="1400"/>
              <a:buNone/>
            </a:pPr>
            <a:r>
              <a:rPr lang="en-US" dirty="0"/>
              <a:t>Start exploring the world of video games with confidence and let our system guide you towards your next gaming obsession.</a:t>
            </a:r>
          </a:p>
        </p:txBody>
      </p:sp>
      <p:sp>
        <p:nvSpPr>
          <p:cNvPr id="650" name="Google Shape;650;p28"/>
          <p:cNvSpPr txBox="1">
            <a:spLocks noGrp="1"/>
          </p:cNvSpPr>
          <p:nvPr>
            <p:ph type="title"/>
          </p:nvPr>
        </p:nvSpPr>
        <p:spPr>
          <a:xfrm>
            <a:off x="723900" y="540000"/>
            <a:ext cx="77001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651" name="Google Shape;651;p28"/>
          <p:cNvSpPr txBox="1"/>
          <p:nvPr/>
        </p:nvSpPr>
        <p:spPr>
          <a:xfrm>
            <a:off x="733425" y="4181475"/>
            <a:ext cx="7700100" cy="2667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Clr>
                <a:schemeClr val="dk1"/>
              </a:buClr>
              <a:buSzPts val="1100"/>
              <a:buFont typeface="Arial"/>
              <a:buNone/>
            </a:pPr>
            <a:endParaRPr sz="1200" dirty="0">
              <a:latin typeface="Poppins Medium"/>
              <a:ea typeface="Poppins Medium"/>
              <a:cs typeface="Poppins Medium"/>
              <a:sym typeface="Poppi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100000">
              <a:schemeClr val="lt2"/>
            </a:gs>
          </a:gsLst>
          <a:lin ang="5400012" scaled="0"/>
        </a:gradFill>
        <a:effectLst/>
      </p:bgPr>
    </p:bg>
    <p:spTree>
      <p:nvGrpSpPr>
        <p:cNvPr id="1" name="Shape 655"/>
        <p:cNvGrpSpPr/>
        <p:nvPr/>
      </p:nvGrpSpPr>
      <p:grpSpPr>
        <a:xfrm>
          <a:off x="0" y="0"/>
          <a:ext cx="0" cy="0"/>
          <a:chOff x="0" y="0"/>
          <a:chExt cx="0" cy="0"/>
        </a:xfrm>
      </p:grpSpPr>
      <p:sp>
        <p:nvSpPr>
          <p:cNvPr id="656" name="Google Shape;656;p29"/>
          <p:cNvSpPr txBox="1">
            <a:spLocks noGrp="1"/>
          </p:cNvSpPr>
          <p:nvPr>
            <p:ph type="title"/>
          </p:nvPr>
        </p:nvSpPr>
        <p:spPr>
          <a:xfrm>
            <a:off x="720000" y="540000"/>
            <a:ext cx="77001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PROCESS</a:t>
            </a:r>
            <a:endParaRPr dirty="0"/>
          </a:p>
        </p:txBody>
      </p:sp>
      <p:sp>
        <p:nvSpPr>
          <p:cNvPr id="657" name="Google Shape;657;p29"/>
          <p:cNvSpPr txBox="1">
            <a:spLocks noGrp="1"/>
          </p:cNvSpPr>
          <p:nvPr>
            <p:ph type="title" idx="2"/>
          </p:nvPr>
        </p:nvSpPr>
        <p:spPr>
          <a:xfrm>
            <a:off x="609072" y="1085909"/>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01</a:t>
            </a:r>
            <a:endParaRPr dirty="0"/>
          </a:p>
        </p:txBody>
      </p:sp>
      <p:sp>
        <p:nvSpPr>
          <p:cNvPr id="658" name="Google Shape;658;p29"/>
          <p:cNvSpPr txBox="1">
            <a:spLocks noGrp="1"/>
          </p:cNvSpPr>
          <p:nvPr>
            <p:ph type="subTitle" idx="1"/>
          </p:nvPr>
        </p:nvSpPr>
        <p:spPr>
          <a:xfrm>
            <a:off x="1727371" y="1210822"/>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accent3">
                    <a:lumMod val="75000"/>
                  </a:schemeClr>
                </a:solidFill>
              </a:rPr>
              <a:t>DATA SOURCING</a:t>
            </a:r>
            <a:endParaRPr dirty="0">
              <a:solidFill>
                <a:schemeClr val="accent3">
                  <a:lumMod val="75000"/>
                </a:schemeClr>
              </a:solidFill>
            </a:endParaRPr>
          </a:p>
        </p:txBody>
      </p:sp>
      <p:sp>
        <p:nvSpPr>
          <p:cNvPr id="659" name="Google Shape;659;p29"/>
          <p:cNvSpPr txBox="1">
            <a:spLocks noGrp="1"/>
          </p:cNvSpPr>
          <p:nvPr>
            <p:ph type="subTitle" idx="3"/>
          </p:nvPr>
        </p:nvSpPr>
        <p:spPr>
          <a:xfrm>
            <a:off x="1720246" y="1469680"/>
            <a:ext cx="27576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Find the relevant data through API, Dataset </a:t>
            </a:r>
            <a:r>
              <a:rPr lang="en-US" dirty="0" err="1"/>
              <a:t>etc</a:t>
            </a:r>
            <a:endParaRPr lang="en-US" dirty="0"/>
          </a:p>
          <a:p>
            <a:pPr marL="0" lvl="0" indent="0" algn="l" rtl="0">
              <a:spcBef>
                <a:spcPts val="0"/>
              </a:spcBef>
              <a:spcAft>
                <a:spcPts val="1600"/>
              </a:spcAft>
              <a:buNone/>
            </a:pPr>
            <a:endParaRPr lang="en-US" dirty="0"/>
          </a:p>
        </p:txBody>
      </p:sp>
      <p:sp>
        <p:nvSpPr>
          <p:cNvPr id="660" name="Google Shape;660;p29"/>
          <p:cNvSpPr txBox="1">
            <a:spLocks noGrp="1"/>
          </p:cNvSpPr>
          <p:nvPr>
            <p:ph type="title" idx="4"/>
          </p:nvPr>
        </p:nvSpPr>
        <p:spPr>
          <a:xfrm>
            <a:off x="566855" y="3245477"/>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03</a:t>
            </a:r>
            <a:endParaRPr dirty="0"/>
          </a:p>
        </p:txBody>
      </p:sp>
      <p:sp>
        <p:nvSpPr>
          <p:cNvPr id="661" name="Google Shape;661;p29"/>
          <p:cNvSpPr txBox="1">
            <a:spLocks noGrp="1"/>
          </p:cNvSpPr>
          <p:nvPr>
            <p:ph type="subTitle" idx="5"/>
          </p:nvPr>
        </p:nvSpPr>
        <p:spPr>
          <a:xfrm>
            <a:off x="1727371" y="3328577"/>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accent3">
                    <a:lumMod val="75000"/>
                  </a:schemeClr>
                </a:solidFill>
              </a:rPr>
              <a:t>MODEL BUILDING</a:t>
            </a:r>
            <a:endParaRPr dirty="0">
              <a:solidFill>
                <a:schemeClr val="accent3">
                  <a:lumMod val="75000"/>
                </a:schemeClr>
              </a:solidFill>
            </a:endParaRPr>
          </a:p>
        </p:txBody>
      </p:sp>
      <p:sp>
        <p:nvSpPr>
          <p:cNvPr id="662" name="Google Shape;662;p29"/>
          <p:cNvSpPr txBox="1">
            <a:spLocks noGrp="1"/>
          </p:cNvSpPr>
          <p:nvPr>
            <p:ph type="subTitle" idx="6"/>
          </p:nvPr>
        </p:nvSpPr>
        <p:spPr>
          <a:xfrm>
            <a:off x="1727371" y="3626828"/>
            <a:ext cx="27576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100" dirty="0"/>
              <a:t>Utilizing content similarity metrics to calculate similarity between games.</a:t>
            </a:r>
          </a:p>
          <a:p>
            <a:pPr marL="0" lvl="0" indent="0" algn="l" rtl="0">
              <a:spcBef>
                <a:spcPts val="0"/>
              </a:spcBef>
              <a:spcAft>
                <a:spcPts val="1600"/>
              </a:spcAft>
              <a:buNone/>
            </a:pPr>
            <a:r>
              <a:rPr lang="en-US" sz="1100" dirty="0"/>
              <a:t>Ranking and selecting top recommendations based on content similarity scores.</a:t>
            </a:r>
            <a:endParaRPr lang="en-IN" sz="1100" dirty="0"/>
          </a:p>
        </p:txBody>
      </p:sp>
      <p:sp>
        <p:nvSpPr>
          <p:cNvPr id="663" name="Google Shape;663;p29"/>
          <p:cNvSpPr txBox="1">
            <a:spLocks noGrp="1"/>
          </p:cNvSpPr>
          <p:nvPr>
            <p:ph type="title" idx="7"/>
          </p:nvPr>
        </p:nvSpPr>
        <p:spPr>
          <a:xfrm>
            <a:off x="4631475" y="1043675"/>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02</a:t>
            </a:r>
            <a:endParaRPr dirty="0"/>
          </a:p>
        </p:txBody>
      </p:sp>
      <p:sp>
        <p:nvSpPr>
          <p:cNvPr id="664" name="Google Shape;664;p29"/>
          <p:cNvSpPr txBox="1">
            <a:spLocks noGrp="1"/>
          </p:cNvSpPr>
          <p:nvPr>
            <p:ph type="subTitle" idx="8"/>
          </p:nvPr>
        </p:nvSpPr>
        <p:spPr>
          <a:xfrm>
            <a:off x="5724575" y="1154334"/>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accent3">
                    <a:lumMod val="75000"/>
                  </a:schemeClr>
                </a:solidFill>
              </a:rPr>
              <a:t>PREPROCESS</a:t>
            </a:r>
            <a:endParaRPr dirty="0">
              <a:solidFill>
                <a:schemeClr val="accent3">
                  <a:lumMod val="75000"/>
                </a:schemeClr>
              </a:solidFill>
            </a:endParaRPr>
          </a:p>
        </p:txBody>
      </p:sp>
      <p:sp>
        <p:nvSpPr>
          <p:cNvPr id="665" name="Google Shape;665;p29"/>
          <p:cNvSpPr txBox="1">
            <a:spLocks noGrp="1"/>
          </p:cNvSpPr>
          <p:nvPr>
            <p:ph type="subTitle" idx="9"/>
          </p:nvPr>
        </p:nvSpPr>
        <p:spPr>
          <a:xfrm>
            <a:off x="5708804" y="1403929"/>
            <a:ext cx="27576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100" dirty="0"/>
              <a:t>Check and clean the data</a:t>
            </a:r>
          </a:p>
          <a:p>
            <a:pPr marL="0" lvl="0" indent="0" algn="l" rtl="0">
              <a:spcBef>
                <a:spcPts val="0"/>
              </a:spcBef>
              <a:spcAft>
                <a:spcPts val="1600"/>
              </a:spcAft>
              <a:buNone/>
            </a:pPr>
            <a:r>
              <a:rPr lang="en-US" sz="1100" dirty="0"/>
              <a:t>Analyzing game content, such as genre, themes, gameplay features, and user tags.</a:t>
            </a:r>
          </a:p>
          <a:p>
            <a:pPr marL="0" lvl="0" indent="0" algn="l" rtl="0">
              <a:spcBef>
                <a:spcPts val="0"/>
              </a:spcBef>
              <a:spcAft>
                <a:spcPts val="1600"/>
              </a:spcAft>
              <a:buNone/>
            </a:pPr>
            <a:r>
              <a:rPr lang="en-US" sz="1100" dirty="0"/>
              <a:t>Extracting relevant features and creating a representation of each game.</a:t>
            </a:r>
            <a:endParaRPr lang="en-US" sz="1200" dirty="0"/>
          </a:p>
        </p:txBody>
      </p:sp>
      <p:sp>
        <p:nvSpPr>
          <p:cNvPr id="666" name="Google Shape;666;p29"/>
          <p:cNvSpPr txBox="1">
            <a:spLocks noGrp="1"/>
          </p:cNvSpPr>
          <p:nvPr>
            <p:ph type="title" idx="13"/>
          </p:nvPr>
        </p:nvSpPr>
        <p:spPr>
          <a:xfrm>
            <a:off x="4631475" y="3155482"/>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04</a:t>
            </a:r>
            <a:endParaRPr dirty="0"/>
          </a:p>
        </p:txBody>
      </p:sp>
      <p:sp>
        <p:nvSpPr>
          <p:cNvPr id="667" name="Google Shape;667;p29"/>
          <p:cNvSpPr txBox="1">
            <a:spLocks noGrp="1"/>
          </p:cNvSpPr>
          <p:nvPr>
            <p:ph type="subTitle" idx="14"/>
          </p:nvPr>
        </p:nvSpPr>
        <p:spPr>
          <a:xfrm>
            <a:off x="5802825" y="3238582"/>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accent3">
                    <a:lumMod val="75000"/>
                  </a:schemeClr>
                </a:solidFill>
              </a:rPr>
              <a:t>INTERFACE</a:t>
            </a:r>
            <a:endParaRPr dirty="0">
              <a:solidFill>
                <a:schemeClr val="accent3">
                  <a:lumMod val="75000"/>
                </a:schemeClr>
              </a:solidFill>
            </a:endParaRPr>
          </a:p>
        </p:txBody>
      </p:sp>
      <p:sp>
        <p:nvSpPr>
          <p:cNvPr id="668" name="Google Shape;668;p29"/>
          <p:cNvSpPr txBox="1">
            <a:spLocks noGrp="1"/>
          </p:cNvSpPr>
          <p:nvPr>
            <p:ph type="subTitle" idx="15"/>
          </p:nvPr>
        </p:nvSpPr>
        <p:spPr>
          <a:xfrm>
            <a:off x="5802825" y="3564527"/>
            <a:ext cx="27576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050" dirty="0"/>
              <a:t>Designing a user-friendly interface for the content-based recommendation system.</a:t>
            </a:r>
          </a:p>
          <a:p>
            <a:pPr marL="0" lvl="0" indent="0" algn="l" rtl="0">
              <a:spcBef>
                <a:spcPts val="0"/>
              </a:spcBef>
              <a:spcAft>
                <a:spcPts val="1600"/>
              </a:spcAft>
              <a:buNone/>
            </a:pPr>
            <a:r>
              <a:rPr lang="en-US" sz="1050" dirty="0"/>
              <a:t>Developing an interactive platform or application to deliver personalized game recommendations.</a:t>
            </a:r>
            <a:endParaRPr sz="1050" dirty="0"/>
          </a:p>
        </p:txBody>
      </p:sp>
      <p:sp>
        <p:nvSpPr>
          <p:cNvPr id="669" name="Google Shape;669;p29"/>
          <p:cNvSpPr/>
          <p:nvPr/>
        </p:nvSpPr>
        <p:spPr>
          <a:xfrm>
            <a:off x="1616809" y="1234770"/>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9"/>
          <p:cNvSpPr/>
          <p:nvPr/>
        </p:nvSpPr>
        <p:spPr>
          <a:xfrm>
            <a:off x="1613195" y="3341761"/>
            <a:ext cx="45719"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9"/>
          <p:cNvSpPr/>
          <p:nvPr/>
        </p:nvSpPr>
        <p:spPr>
          <a:xfrm>
            <a:off x="5632087" y="1168993"/>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9"/>
          <p:cNvSpPr/>
          <p:nvPr/>
        </p:nvSpPr>
        <p:spPr>
          <a:xfrm>
            <a:off x="5632087" y="3281011"/>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cxnSp>
        <p:nvCxnSpPr>
          <p:cNvPr id="1028" name="Google Shape;1028;p39"/>
          <p:cNvCxnSpPr>
            <a:cxnSpLocks/>
          </p:cNvCxnSpPr>
          <p:nvPr/>
        </p:nvCxnSpPr>
        <p:spPr>
          <a:xfrm>
            <a:off x="1288650" y="2845975"/>
            <a:ext cx="6566700" cy="0"/>
          </a:xfrm>
          <a:prstGeom prst="straightConnector1">
            <a:avLst/>
          </a:prstGeom>
          <a:noFill/>
          <a:ln w="28575" cap="flat" cmpd="sng">
            <a:solidFill>
              <a:schemeClr val="dk2"/>
            </a:solidFill>
            <a:prstDash val="solid"/>
            <a:round/>
            <a:headEnd type="none" w="med" len="med"/>
            <a:tailEnd type="none" w="med" len="med"/>
          </a:ln>
          <a:effectLst>
            <a:outerShdw blurRad="171450" dist="19050" dir="5400000" algn="bl" rotWithShape="0">
              <a:schemeClr val="dk2">
                <a:alpha val="76000"/>
              </a:schemeClr>
            </a:outerShdw>
          </a:effectLst>
        </p:spPr>
      </p:cxnSp>
      <p:sp>
        <p:nvSpPr>
          <p:cNvPr id="1029" name="Google Shape;1029;p39"/>
          <p:cNvSpPr txBox="1">
            <a:spLocks noGrp="1"/>
          </p:cNvSpPr>
          <p:nvPr>
            <p:ph type="title"/>
          </p:nvPr>
        </p:nvSpPr>
        <p:spPr>
          <a:xfrm>
            <a:off x="0" y="308249"/>
            <a:ext cx="9144000" cy="3535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PROCESS</a:t>
            </a:r>
            <a:endParaRPr dirty="0"/>
          </a:p>
        </p:txBody>
      </p:sp>
      <p:sp>
        <p:nvSpPr>
          <p:cNvPr id="1030" name="Google Shape;1030;p39"/>
          <p:cNvSpPr txBox="1"/>
          <p:nvPr/>
        </p:nvSpPr>
        <p:spPr>
          <a:xfrm>
            <a:off x="1256834" y="1219805"/>
            <a:ext cx="1836900" cy="5536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1500" dirty="0">
                <a:solidFill>
                  <a:schemeClr val="dk2"/>
                </a:solidFill>
                <a:latin typeface="Poppins Medium"/>
                <a:ea typeface="Poppins Medium"/>
                <a:cs typeface="Poppins Medium"/>
                <a:sym typeface="Poppins Medium"/>
              </a:rPr>
              <a:t>Find the relevant data through API, Dataset etc.</a:t>
            </a:r>
          </a:p>
          <a:p>
            <a:pPr marL="0" lvl="0" indent="0" algn="ctr" rtl="0">
              <a:spcBef>
                <a:spcPts val="0"/>
              </a:spcBef>
              <a:spcAft>
                <a:spcPts val="1600"/>
              </a:spcAft>
              <a:buNone/>
            </a:pPr>
            <a:endParaRPr lang="en-US" sz="1500" dirty="0">
              <a:solidFill>
                <a:schemeClr val="dk2"/>
              </a:solidFill>
              <a:latin typeface="Poppins Medium"/>
              <a:ea typeface="Poppins Medium"/>
              <a:cs typeface="Poppins Medium"/>
              <a:sym typeface="Poppins Medium"/>
            </a:endParaRPr>
          </a:p>
        </p:txBody>
      </p:sp>
      <p:sp>
        <p:nvSpPr>
          <p:cNvPr id="1031" name="Google Shape;1031;p39"/>
          <p:cNvSpPr txBox="1"/>
          <p:nvPr/>
        </p:nvSpPr>
        <p:spPr>
          <a:xfrm>
            <a:off x="1150832" y="847801"/>
            <a:ext cx="2040532" cy="37588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solidFill>
                  <a:schemeClr val="accent1"/>
                </a:solidFill>
                <a:latin typeface="Reem Kufi"/>
                <a:ea typeface="Reem Kufi"/>
                <a:cs typeface="Reem Kufi"/>
                <a:sym typeface="Reem Kufi"/>
              </a:rPr>
              <a:t>DATA SOURCING</a:t>
            </a:r>
          </a:p>
        </p:txBody>
      </p:sp>
      <p:sp>
        <p:nvSpPr>
          <p:cNvPr id="1032" name="Google Shape;1032;p39"/>
          <p:cNvSpPr txBox="1"/>
          <p:nvPr/>
        </p:nvSpPr>
        <p:spPr>
          <a:xfrm>
            <a:off x="4103131" y="1212775"/>
            <a:ext cx="2695378" cy="5536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1100" dirty="0">
                <a:solidFill>
                  <a:schemeClr val="dk2"/>
                </a:solidFill>
                <a:latin typeface="Poppins Medium"/>
                <a:ea typeface="Poppins Medium"/>
                <a:cs typeface="Poppins Medium"/>
                <a:sym typeface="Poppins Medium"/>
              </a:rPr>
              <a:t>Utilizing content similarity metrics to calculate similarity between games.</a:t>
            </a:r>
          </a:p>
          <a:p>
            <a:pPr marL="0" lvl="0" indent="0" algn="ctr" rtl="0">
              <a:spcBef>
                <a:spcPts val="0"/>
              </a:spcBef>
              <a:spcAft>
                <a:spcPts val="1600"/>
              </a:spcAft>
              <a:buNone/>
            </a:pPr>
            <a:r>
              <a:rPr lang="en-US" sz="1100" dirty="0">
                <a:solidFill>
                  <a:schemeClr val="dk2"/>
                </a:solidFill>
                <a:latin typeface="Poppins Medium"/>
                <a:ea typeface="Poppins Medium"/>
                <a:cs typeface="Poppins Medium"/>
                <a:sym typeface="Poppins Medium"/>
              </a:rPr>
              <a:t>Ranking and selecting top recommendations based on content similarity scores.</a:t>
            </a:r>
          </a:p>
        </p:txBody>
      </p:sp>
      <p:sp>
        <p:nvSpPr>
          <p:cNvPr id="1033" name="Google Shape;1033;p39"/>
          <p:cNvSpPr txBox="1"/>
          <p:nvPr/>
        </p:nvSpPr>
        <p:spPr>
          <a:xfrm>
            <a:off x="4321874" y="843509"/>
            <a:ext cx="2257891" cy="37588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solidFill>
                  <a:schemeClr val="accent1"/>
                </a:solidFill>
                <a:latin typeface="Reem Kufi"/>
                <a:ea typeface="Reem Kufi"/>
                <a:cs typeface="Reem Kufi"/>
                <a:sym typeface="Reem Kufi"/>
              </a:rPr>
              <a:t>MODEL BUILDING</a:t>
            </a:r>
          </a:p>
        </p:txBody>
      </p:sp>
      <p:sp>
        <p:nvSpPr>
          <p:cNvPr id="1034" name="Google Shape;1034;p39"/>
          <p:cNvSpPr txBox="1"/>
          <p:nvPr/>
        </p:nvSpPr>
        <p:spPr>
          <a:xfrm>
            <a:off x="1593835" y="3512549"/>
            <a:ext cx="4000363" cy="553673"/>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1600"/>
              </a:spcAft>
            </a:pPr>
            <a:r>
              <a:rPr lang="en-US" sz="1200" dirty="0">
                <a:solidFill>
                  <a:schemeClr val="dk2"/>
                </a:solidFill>
                <a:latin typeface="Poppins Medium"/>
                <a:ea typeface="Poppins Medium"/>
                <a:cs typeface="Poppins Medium"/>
                <a:sym typeface="Poppins Medium"/>
              </a:rPr>
              <a:t>Check and clean the data</a:t>
            </a:r>
          </a:p>
          <a:p>
            <a:pPr lvl="0" algn="ctr" rtl="0">
              <a:spcBef>
                <a:spcPts val="0"/>
              </a:spcBef>
              <a:spcAft>
                <a:spcPts val="1600"/>
              </a:spcAft>
            </a:pPr>
            <a:r>
              <a:rPr lang="en-US" sz="1200" dirty="0">
                <a:solidFill>
                  <a:schemeClr val="dk2"/>
                </a:solidFill>
                <a:latin typeface="Poppins Medium"/>
                <a:ea typeface="Poppins Medium"/>
                <a:cs typeface="Poppins Medium"/>
                <a:sym typeface="Poppins Medium"/>
              </a:rPr>
              <a:t>Analyzing game content, such as genre, themes, gameplay features, and user tags.</a:t>
            </a:r>
          </a:p>
          <a:p>
            <a:pPr lvl="0" algn="ctr" rtl="0">
              <a:spcBef>
                <a:spcPts val="0"/>
              </a:spcBef>
              <a:spcAft>
                <a:spcPts val="1600"/>
              </a:spcAft>
            </a:pPr>
            <a:r>
              <a:rPr lang="en-US" sz="1200" dirty="0">
                <a:solidFill>
                  <a:schemeClr val="dk2"/>
                </a:solidFill>
                <a:latin typeface="Poppins Medium"/>
                <a:ea typeface="Poppins Medium"/>
                <a:cs typeface="Poppins Medium"/>
                <a:sym typeface="Poppins Medium"/>
              </a:rPr>
              <a:t>Extracting relevant features and creating a representation of each game.</a:t>
            </a:r>
          </a:p>
        </p:txBody>
      </p:sp>
      <p:sp>
        <p:nvSpPr>
          <p:cNvPr id="1035" name="Google Shape;1035;p39"/>
          <p:cNvSpPr txBox="1"/>
          <p:nvPr/>
        </p:nvSpPr>
        <p:spPr>
          <a:xfrm>
            <a:off x="2675567" y="3245450"/>
            <a:ext cx="1836900" cy="37588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solidFill>
                  <a:schemeClr val="accent3"/>
                </a:solidFill>
                <a:latin typeface="Reem Kufi"/>
                <a:ea typeface="Reem Kufi"/>
                <a:cs typeface="Reem Kufi"/>
                <a:sym typeface="Reem Kufi"/>
              </a:rPr>
              <a:t>PREPROCESS</a:t>
            </a:r>
            <a:endParaRPr sz="1800" dirty="0">
              <a:solidFill>
                <a:schemeClr val="accent3"/>
              </a:solidFill>
              <a:latin typeface="Reem Kufi"/>
              <a:ea typeface="Reem Kufi"/>
              <a:cs typeface="Reem Kufi"/>
              <a:sym typeface="Reem Kufi"/>
            </a:endParaRPr>
          </a:p>
        </p:txBody>
      </p:sp>
      <p:sp>
        <p:nvSpPr>
          <p:cNvPr id="1036" name="Google Shape;1036;p39"/>
          <p:cNvSpPr txBox="1"/>
          <p:nvPr/>
        </p:nvSpPr>
        <p:spPr>
          <a:xfrm>
            <a:off x="5887216" y="3495594"/>
            <a:ext cx="2838569" cy="5536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1100" dirty="0">
                <a:solidFill>
                  <a:schemeClr val="dk2"/>
                </a:solidFill>
                <a:latin typeface="Poppins Medium"/>
                <a:ea typeface="Poppins Medium"/>
                <a:cs typeface="Poppins Medium"/>
                <a:sym typeface="Poppins Medium"/>
              </a:rPr>
              <a:t>Designing a user-friendly interface for the content-based recommendation system.</a:t>
            </a:r>
          </a:p>
          <a:p>
            <a:pPr marL="0" lvl="0" indent="0" algn="ctr" rtl="0">
              <a:spcBef>
                <a:spcPts val="0"/>
              </a:spcBef>
              <a:spcAft>
                <a:spcPts val="1600"/>
              </a:spcAft>
              <a:buNone/>
            </a:pPr>
            <a:r>
              <a:rPr lang="en-US" sz="1100" dirty="0">
                <a:solidFill>
                  <a:schemeClr val="dk2"/>
                </a:solidFill>
                <a:latin typeface="Poppins Medium"/>
                <a:ea typeface="Poppins Medium"/>
                <a:cs typeface="Poppins Medium"/>
                <a:sym typeface="Poppins Medium"/>
              </a:rPr>
              <a:t>Developing an interactive platform or application to deliver personalized game recommendations.</a:t>
            </a:r>
          </a:p>
        </p:txBody>
      </p:sp>
      <p:sp>
        <p:nvSpPr>
          <p:cNvPr id="1037" name="Google Shape;1037;p39"/>
          <p:cNvSpPr txBox="1"/>
          <p:nvPr/>
        </p:nvSpPr>
        <p:spPr>
          <a:xfrm>
            <a:off x="6308722" y="3246637"/>
            <a:ext cx="1836900" cy="37588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solidFill>
                  <a:schemeClr val="accent3"/>
                </a:solidFill>
                <a:latin typeface="Reem Kufi"/>
                <a:ea typeface="Reem Kufi"/>
                <a:cs typeface="Reem Kufi"/>
                <a:sym typeface="Reem Kufi"/>
              </a:rPr>
              <a:t>INTERFACE</a:t>
            </a:r>
          </a:p>
        </p:txBody>
      </p:sp>
      <p:grpSp>
        <p:nvGrpSpPr>
          <p:cNvPr id="1038" name="Google Shape;1038;p39"/>
          <p:cNvGrpSpPr/>
          <p:nvPr/>
        </p:nvGrpSpPr>
        <p:grpSpPr>
          <a:xfrm>
            <a:off x="3335600" y="2612259"/>
            <a:ext cx="516831" cy="499642"/>
            <a:chOff x="8420100" y="0"/>
            <a:chExt cx="702025" cy="702000"/>
          </a:xfrm>
        </p:grpSpPr>
        <p:sp>
          <p:nvSpPr>
            <p:cNvPr id="1039" name="Google Shape;1039;p39"/>
            <p:cNvSpPr/>
            <p:nvPr/>
          </p:nvSpPr>
          <p:spPr>
            <a:xfrm>
              <a:off x="8420100" y="0"/>
              <a:ext cx="702025" cy="702000"/>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chemeClr val="accent3"/>
            </a:solidFill>
            <a:ln>
              <a:noFill/>
            </a:ln>
            <a:effectLst>
              <a:outerShdw blurRad="171450" dist="19050" dir="5400000" algn="bl" rotWithShape="0">
                <a:schemeClr val="accent3">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8527850" y="107750"/>
              <a:ext cx="486500" cy="486500"/>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chemeClr val="lt2"/>
            </a:solidFill>
            <a:ln>
              <a:noFill/>
            </a:ln>
            <a:effectLst>
              <a:outerShdw blurRad="171450" dist="19050" dir="5400000" algn="bl" rotWithShape="0">
                <a:schemeClr val="accent3">
                  <a:alpha val="7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2º</a:t>
              </a:r>
              <a:endParaRPr>
                <a:solidFill>
                  <a:schemeClr val="accent3"/>
                </a:solidFill>
              </a:endParaRPr>
            </a:p>
          </p:txBody>
        </p:sp>
      </p:grpSp>
      <p:grpSp>
        <p:nvGrpSpPr>
          <p:cNvPr id="1041" name="Google Shape;1041;p39"/>
          <p:cNvGrpSpPr/>
          <p:nvPr/>
        </p:nvGrpSpPr>
        <p:grpSpPr>
          <a:xfrm>
            <a:off x="1521357" y="2587575"/>
            <a:ext cx="516831" cy="499642"/>
            <a:chOff x="8420100" y="0"/>
            <a:chExt cx="702025" cy="702000"/>
          </a:xfrm>
        </p:grpSpPr>
        <p:sp>
          <p:nvSpPr>
            <p:cNvPr id="1042" name="Google Shape;1042;p39"/>
            <p:cNvSpPr/>
            <p:nvPr/>
          </p:nvSpPr>
          <p:spPr>
            <a:xfrm>
              <a:off x="8420100" y="0"/>
              <a:ext cx="702025" cy="702000"/>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chemeClr val="accent1"/>
            </a:solidFill>
            <a:ln>
              <a:noFill/>
            </a:ln>
            <a:effectLst>
              <a:outerShdw blurRad="185738"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8527850" y="107750"/>
              <a:ext cx="486500" cy="486500"/>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chemeClr val="lt2"/>
            </a:solidFill>
            <a:ln>
              <a:noFill/>
            </a:ln>
            <a:effectLst>
              <a:outerShdw blurRad="185738"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latin typeface="Josefin Sans"/>
                  <a:ea typeface="Josefin Sans"/>
                  <a:cs typeface="Josefin Sans"/>
                  <a:sym typeface="Josefin Sans"/>
                </a:rPr>
                <a:t>1º</a:t>
              </a:r>
              <a:endParaRPr>
                <a:solidFill>
                  <a:schemeClr val="accent1"/>
                </a:solidFill>
                <a:latin typeface="Josefin Sans"/>
                <a:ea typeface="Josefin Sans"/>
                <a:cs typeface="Josefin Sans"/>
                <a:sym typeface="Josefin Sans"/>
              </a:endParaRPr>
            </a:p>
          </p:txBody>
        </p:sp>
      </p:grpSp>
      <p:grpSp>
        <p:nvGrpSpPr>
          <p:cNvPr id="1044" name="Google Shape;1044;p39"/>
          <p:cNvGrpSpPr/>
          <p:nvPr/>
        </p:nvGrpSpPr>
        <p:grpSpPr>
          <a:xfrm>
            <a:off x="5112528" y="2587575"/>
            <a:ext cx="516831" cy="499642"/>
            <a:chOff x="8420100" y="0"/>
            <a:chExt cx="702025" cy="702000"/>
          </a:xfrm>
        </p:grpSpPr>
        <p:sp>
          <p:nvSpPr>
            <p:cNvPr id="1045" name="Google Shape;1045;p39"/>
            <p:cNvSpPr/>
            <p:nvPr/>
          </p:nvSpPr>
          <p:spPr>
            <a:xfrm>
              <a:off x="8420100" y="0"/>
              <a:ext cx="702025" cy="702000"/>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chemeClr val="accent1"/>
            </a:solidFill>
            <a:ln>
              <a:noFill/>
            </a:ln>
            <a:effectLst>
              <a:outerShdw blurRad="185738"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8527850" y="107750"/>
              <a:ext cx="486500" cy="486500"/>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chemeClr val="lt2"/>
            </a:solidFill>
            <a:ln>
              <a:noFill/>
            </a:ln>
            <a:effectLst>
              <a:outerShdw blurRad="185738" dist="19050" dir="5400000" algn="bl" rotWithShape="0">
                <a:schemeClr val="accent1">
                  <a:alpha val="7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3º</a:t>
              </a:r>
              <a:endParaRPr>
                <a:solidFill>
                  <a:schemeClr val="accent1"/>
                </a:solidFill>
              </a:endParaRPr>
            </a:p>
          </p:txBody>
        </p:sp>
      </p:grpSp>
      <p:grpSp>
        <p:nvGrpSpPr>
          <p:cNvPr id="1047" name="Google Shape;1047;p39"/>
          <p:cNvGrpSpPr/>
          <p:nvPr/>
        </p:nvGrpSpPr>
        <p:grpSpPr>
          <a:xfrm>
            <a:off x="7048084" y="2587575"/>
            <a:ext cx="516831" cy="499642"/>
            <a:chOff x="8420100" y="0"/>
            <a:chExt cx="702025" cy="702000"/>
          </a:xfrm>
        </p:grpSpPr>
        <p:sp>
          <p:nvSpPr>
            <p:cNvPr id="1048" name="Google Shape;1048;p39"/>
            <p:cNvSpPr/>
            <p:nvPr/>
          </p:nvSpPr>
          <p:spPr>
            <a:xfrm>
              <a:off x="8420100" y="0"/>
              <a:ext cx="702025" cy="702000"/>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chemeClr val="accent3"/>
            </a:solidFill>
            <a:ln>
              <a:noFill/>
            </a:ln>
            <a:effectLst>
              <a:outerShdw blurRad="171450" dist="19050" dir="5400000" algn="bl" rotWithShape="0">
                <a:schemeClr val="accent3">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39"/>
            <p:cNvSpPr/>
            <p:nvPr/>
          </p:nvSpPr>
          <p:spPr>
            <a:xfrm>
              <a:off x="8527850" y="107750"/>
              <a:ext cx="486500" cy="486500"/>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chemeClr val="lt2"/>
            </a:solidFill>
            <a:ln>
              <a:noFill/>
            </a:ln>
            <a:effectLst>
              <a:outerShdw blurRad="171450" dist="19050" dir="5400000" algn="bl" rotWithShape="0">
                <a:schemeClr val="accent3">
                  <a:alpha val="7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4º</a:t>
              </a:r>
              <a:endParaRPr>
                <a:solidFill>
                  <a:schemeClr val="accent3"/>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100000">
              <a:schemeClr val="lt2"/>
            </a:gs>
          </a:gsLst>
          <a:lin ang="5400012" scaled="0"/>
        </a:gradFill>
        <a:effectLst/>
      </p:bgPr>
    </p:bg>
    <p:spTree>
      <p:nvGrpSpPr>
        <p:cNvPr id="1" name="Shape 676"/>
        <p:cNvGrpSpPr/>
        <p:nvPr/>
      </p:nvGrpSpPr>
      <p:grpSpPr>
        <a:xfrm>
          <a:off x="0" y="0"/>
          <a:ext cx="0" cy="0"/>
          <a:chOff x="0" y="0"/>
          <a:chExt cx="0" cy="0"/>
        </a:xfrm>
      </p:grpSpPr>
      <p:sp>
        <p:nvSpPr>
          <p:cNvPr id="677" name="Google Shape;677;p30"/>
          <p:cNvSpPr txBox="1">
            <a:spLocks noGrp="1"/>
          </p:cNvSpPr>
          <p:nvPr>
            <p:ph type="title" idx="2"/>
          </p:nvPr>
        </p:nvSpPr>
        <p:spPr>
          <a:xfrm>
            <a:off x="1207228" y="365221"/>
            <a:ext cx="4457700" cy="6096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en" dirty="0">
                <a:solidFill>
                  <a:schemeClr val="accent3">
                    <a:lumMod val="75000"/>
                  </a:schemeClr>
                </a:solidFill>
              </a:rPr>
              <a:t>DATA SOURCING</a:t>
            </a:r>
            <a:endParaRPr dirty="0">
              <a:solidFill>
                <a:schemeClr val="accent3">
                  <a:lumMod val="75000"/>
                </a:schemeClr>
              </a:solidFill>
            </a:endParaRPr>
          </a:p>
        </p:txBody>
      </p:sp>
      <p:sp>
        <p:nvSpPr>
          <p:cNvPr id="678" name="Google Shape;678;p30"/>
          <p:cNvSpPr txBox="1">
            <a:spLocks noGrp="1"/>
          </p:cNvSpPr>
          <p:nvPr>
            <p:ph type="title"/>
          </p:nvPr>
        </p:nvSpPr>
        <p:spPr>
          <a:xfrm>
            <a:off x="0" y="272918"/>
            <a:ext cx="1714500" cy="9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679" name="Google Shape;679;p30"/>
          <p:cNvSpPr txBox="1">
            <a:spLocks noGrp="1"/>
          </p:cNvSpPr>
          <p:nvPr>
            <p:ph type="subTitle" idx="1"/>
          </p:nvPr>
        </p:nvSpPr>
        <p:spPr>
          <a:xfrm>
            <a:off x="775855" y="1611339"/>
            <a:ext cx="7398327" cy="3532161"/>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sz="1400" dirty="0">
                <a:solidFill>
                  <a:schemeClr val="bg2">
                    <a:lumMod val="75000"/>
                  </a:schemeClr>
                </a:solidFill>
              </a:rPr>
              <a:t>Gathered data from multiple sources to build a comprehensive dataset for the content-based recommender system.</a:t>
            </a:r>
          </a:p>
          <a:p>
            <a:pPr marL="0" lvl="0" indent="0" algn="l" rtl="0">
              <a:spcBef>
                <a:spcPts val="0"/>
              </a:spcBef>
              <a:spcAft>
                <a:spcPts val="1600"/>
              </a:spcAft>
              <a:buNone/>
            </a:pPr>
            <a:r>
              <a:rPr lang="en-US" sz="1400" dirty="0">
                <a:solidFill>
                  <a:schemeClr val="bg2">
                    <a:lumMod val="75000"/>
                  </a:schemeClr>
                </a:solidFill>
              </a:rPr>
              <a:t>Kaggle: Collected a portion of the data from Kaggle, a popular platform for datasets. Utilized gaming-related datasets available on Kaggle to augment our dataset.</a:t>
            </a:r>
          </a:p>
          <a:p>
            <a:pPr marL="0" lvl="0" indent="0" algn="l" rtl="0">
              <a:spcBef>
                <a:spcPts val="0"/>
              </a:spcBef>
              <a:spcAft>
                <a:spcPts val="1600"/>
              </a:spcAft>
              <a:buNone/>
            </a:pPr>
            <a:r>
              <a:rPr lang="en-US" sz="1400" dirty="0">
                <a:solidFill>
                  <a:schemeClr val="bg2">
                    <a:lumMod val="75000"/>
                  </a:schemeClr>
                </a:solidFill>
              </a:rPr>
              <a:t>API Integration: Leveraged the RAWG API (Video Games Database API) to obtain Game IDs and additional information. The RAWG API provided access to a vast collection of game data, including details on genres, platforms, and user reviews.</a:t>
            </a:r>
          </a:p>
          <a:p>
            <a:pPr marL="0" lvl="0" indent="0" algn="l" rtl="0">
              <a:spcBef>
                <a:spcPts val="0"/>
              </a:spcBef>
              <a:spcAft>
                <a:spcPts val="1600"/>
              </a:spcAft>
              <a:buNone/>
            </a:pPr>
            <a:r>
              <a:rPr lang="en-US" sz="1400" dirty="0">
                <a:solidFill>
                  <a:schemeClr val="bg2">
                    <a:lumMod val="75000"/>
                  </a:schemeClr>
                </a:solidFill>
              </a:rPr>
              <a:t>Ensured data diversity: By combining data from Kaggle and the RAWG API, we incorporated a wide range of game information, enhancing the system's ability to generate accurate and personalized recommendations.</a:t>
            </a:r>
          </a:p>
          <a:p>
            <a:pPr marL="0" lvl="0" indent="0" algn="l" rtl="0">
              <a:spcBef>
                <a:spcPts val="0"/>
              </a:spcBef>
              <a:spcAft>
                <a:spcPts val="1600"/>
              </a:spcAft>
              <a:buNone/>
            </a:pPr>
            <a:endParaRPr lang="en-US" sz="1100" dirty="0">
              <a:solidFill>
                <a:schemeClr val="bg2">
                  <a:lumMod val="75000"/>
                </a:schemeClr>
              </a:solidFill>
            </a:endParaRPr>
          </a:p>
          <a:p>
            <a:pPr marL="0" lvl="0" indent="0" algn="l" rtl="0">
              <a:spcBef>
                <a:spcPts val="0"/>
              </a:spcBef>
              <a:spcAft>
                <a:spcPts val="1600"/>
              </a:spcAft>
              <a:buNone/>
            </a:pPr>
            <a:endParaRPr sz="1100" dirty="0">
              <a:solidFill>
                <a:schemeClr val="bg2">
                  <a:lumMod val="75000"/>
                </a:schemeClr>
              </a:solidFill>
            </a:endParaRPr>
          </a:p>
        </p:txBody>
      </p:sp>
      <p:pic>
        <p:nvPicPr>
          <p:cNvPr id="6" name="Picture 5">
            <a:extLst>
              <a:ext uri="{FF2B5EF4-FFF2-40B4-BE49-F238E27FC236}">
                <a16:creationId xmlns:a16="http://schemas.microsoft.com/office/drawing/2014/main" id="{935685E2-7B08-E985-27CA-7296D4A90142}"/>
              </a:ext>
            </a:extLst>
          </p:cNvPr>
          <p:cNvPicPr>
            <a:picLocks noChangeAspect="1"/>
          </p:cNvPicPr>
          <p:nvPr/>
        </p:nvPicPr>
        <p:blipFill>
          <a:blip r:embed="rId3"/>
          <a:stretch>
            <a:fillRect/>
          </a:stretch>
        </p:blipFill>
        <p:spPr>
          <a:xfrm>
            <a:off x="293942" y="1301195"/>
            <a:ext cx="461904" cy="461904"/>
          </a:xfrm>
          <a:prstGeom prst="rect">
            <a:avLst/>
          </a:prstGeom>
        </p:spPr>
      </p:pic>
      <p:pic>
        <p:nvPicPr>
          <p:cNvPr id="12" name="Picture 11">
            <a:extLst>
              <a:ext uri="{FF2B5EF4-FFF2-40B4-BE49-F238E27FC236}">
                <a16:creationId xmlns:a16="http://schemas.microsoft.com/office/drawing/2014/main" id="{5D063ED4-698F-FB68-C54A-AC8B85BF0EF2}"/>
              </a:ext>
            </a:extLst>
          </p:cNvPr>
          <p:cNvPicPr>
            <a:picLocks noChangeAspect="1"/>
          </p:cNvPicPr>
          <p:nvPr/>
        </p:nvPicPr>
        <p:blipFill>
          <a:blip r:embed="rId4"/>
          <a:stretch>
            <a:fillRect/>
          </a:stretch>
        </p:blipFill>
        <p:spPr>
          <a:xfrm>
            <a:off x="293942" y="2926391"/>
            <a:ext cx="461904" cy="461904"/>
          </a:xfrm>
          <a:prstGeom prst="rect">
            <a:avLst/>
          </a:prstGeom>
        </p:spPr>
      </p:pic>
      <p:pic>
        <p:nvPicPr>
          <p:cNvPr id="14" name="Picture 13">
            <a:extLst>
              <a:ext uri="{FF2B5EF4-FFF2-40B4-BE49-F238E27FC236}">
                <a16:creationId xmlns:a16="http://schemas.microsoft.com/office/drawing/2014/main" id="{B5AD8456-0696-A282-3ABB-A3BEDE925029}"/>
              </a:ext>
            </a:extLst>
          </p:cNvPr>
          <p:cNvPicPr>
            <a:picLocks noChangeAspect="1"/>
          </p:cNvPicPr>
          <p:nvPr/>
        </p:nvPicPr>
        <p:blipFill>
          <a:blip r:embed="rId5"/>
          <a:stretch>
            <a:fillRect/>
          </a:stretch>
        </p:blipFill>
        <p:spPr>
          <a:xfrm>
            <a:off x="293940" y="3806537"/>
            <a:ext cx="461905" cy="461905"/>
          </a:xfrm>
          <a:prstGeom prst="rect">
            <a:avLst/>
          </a:prstGeom>
        </p:spPr>
      </p:pic>
      <p:pic>
        <p:nvPicPr>
          <p:cNvPr id="16" name="Picture 15">
            <a:extLst>
              <a:ext uri="{FF2B5EF4-FFF2-40B4-BE49-F238E27FC236}">
                <a16:creationId xmlns:a16="http://schemas.microsoft.com/office/drawing/2014/main" id="{EEAFE0C9-A9DA-E7D3-72A9-93664194F96D}"/>
              </a:ext>
            </a:extLst>
          </p:cNvPr>
          <p:cNvPicPr>
            <a:picLocks noChangeAspect="1"/>
          </p:cNvPicPr>
          <p:nvPr/>
        </p:nvPicPr>
        <p:blipFill>
          <a:blip r:embed="rId6"/>
          <a:stretch>
            <a:fillRect/>
          </a:stretch>
        </p:blipFill>
        <p:spPr>
          <a:xfrm>
            <a:off x="206359" y="1938653"/>
            <a:ext cx="569496" cy="5694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100000">
              <a:schemeClr val="lt2"/>
            </a:gs>
          </a:gsLst>
          <a:lin ang="5400012" scaled="0"/>
        </a:gradFill>
        <a:effectLst/>
      </p:bgPr>
    </p:bg>
    <p:spTree>
      <p:nvGrpSpPr>
        <p:cNvPr id="1" name="Shape 676"/>
        <p:cNvGrpSpPr/>
        <p:nvPr/>
      </p:nvGrpSpPr>
      <p:grpSpPr>
        <a:xfrm>
          <a:off x="0" y="0"/>
          <a:ext cx="0" cy="0"/>
          <a:chOff x="0" y="0"/>
          <a:chExt cx="0" cy="0"/>
        </a:xfrm>
      </p:grpSpPr>
      <p:sp>
        <p:nvSpPr>
          <p:cNvPr id="677" name="Google Shape;677;p30"/>
          <p:cNvSpPr txBox="1">
            <a:spLocks noGrp="1"/>
          </p:cNvSpPr>
          <p:nvPr>
            <p:ph type="title" idx="2"/>
          </p:nvPr>
        </p:nvSpPr>
        <p:spPr>
          <a:xfrm>
            <a:off x="1207228" y="365221"/>
            <a:ext cx="4757154" cy="6096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en" sz="2400" dirty="0">
                <a:solidFill>
                  <a:schemeClr val="accent3">
                    <a:lumMod val="75000"/>
                  </a:schemeClr>
                </a:solidFill>
              </a:rPr>
              <a:t>DATA PREPROCESSING</a:t>
            </a:r>
            <a:endParaRPr sz="2400" dirty="0">
              <a:solidFill>
                <a:schemeClr val="accent3">
                  <a:lumMod val="75000"/>
                </a:schemeClr>
              </a:solidFill>
            </a:endParaRPr>
          </a:p>
        </p:txBody>
      </p:sp>
      <p:sp>
        <p:nvSpPr>
          <p:cNvPr id="678" name="Google Shape;678;p30"/>
          <p:cNvSpPr txBox="1">
            <a:spLocks noGrp="1"/>
          </p:cNvSpPr>
          <p:nvPr>
            <p:ph type="title"/>
          </p:nvPr>
        </p:nvSpPr>
        <p:spPr>
          <a:xfrm>
            <a:off x="0" y="272918"/>
            <a:ext cx="1714500" cy="9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679" name="Google Shape;679;p30"/>
          <p:cNvSpPr txBox="1">
            <a:spLocks noGrp="1"/>
          </p:cNvSpPr>
          <p:nvPr>
            <p:ph type="subTitle" idx="1"/>
          </p:nvPr>
        </p:nvSpPr>
        <p:spPr>
          <a:xfrm>
            <a:off x="775855" y="1301195"/>
            <a:ext cx="7398327" cy="3532161"/>
          </a:xfrm>
          <a:prstGeom prst="rect">
            <a:avLst/>
          </a:prstGeom>
        </p:spPr>
        <p:txBody>
          <a:bodyPr spcFirstLastPara="1" wrap="square" lIns="91425" tIns="91425" rIns="91425" bIns="91425" anchor="ctr" anchorCtr="0">
            <a:noAutofit/>
          </a:bodyPr>
          <a:lstStyle/>
          <a:p>
            <a:pPr marL="0" lvl="0" indent="0" algn="l" rtl="0">
              <a:spcBef>
                <a:spcPts val="0"/>
              </a:spcBef>
              <a:buNone/>
            </a:pPr>
            <a:r>
              <a:rPr lang="en-US" sz="1100" b="1" dirty="0">
                <a:solidFill>
                  <a:schemeClr val="bg2">
                    <a:lumMod val="75000"/>
                  </a:schemeClr>
                </a:solidFill>
              </a:rPr>
              <a:t>CLEANING </a:t>
            </a:r>
            <a:r>
              <a:rPr lang="en-US" sz="1100" dirty="0">
                <a:solidFill>
                  <a:schemeClr val="bg2">
                    <a:lumMod val="75000"/>
                  </a:schemeClr>
                </a:solidFill>
              </a:rPr>
              <a:t>: Removing duplicates, irrelevant information, and inconsistencies from the dataset.</a:t>
            </a: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endParaRPr lang="en-US" sz="500" dirty="0">
              <a:solidFill>
                <a:schemeClr val="bg2">
                  <a:lumMod val="75000"/>
                </a:schemeClr>
              </a:solidFill>
            </a:endParaRPr>
          </a:p>
          <a:p>
            <a:pPr marL="0" lvl="0" indent="0" algn="l" rtl="0">
              <a:spcBef>
                <a:spcPts val="0"/>
              </a:spcBef>
              <a:buNone/>
            </a:pPr>
            <a:r>
              <a:rPr lang="en-US" sz="1100" b="1" dirty="0">
                <a:solidFill>
                  <a:schemeClr val="bg2">
                    <a:lumMod val="75000"/>
                  </a:schemeClr>
                </a:solidFill>
              </a:rPr>
              <a:t>Data Filtering </a:t>
            </a:r>
            <a:r>
              <a:rPr lang="en-US" sz="1100" dirty="0">
                <a:solidFill>
                  <a:schemeClr val="bg2">
                    <a:lumMod val="75000"/>
                  </a:schemeClr>
                </a:solidFill>
              </a:rPr>
              <a:t>: Applying filters to remove noise or unwanted data. </a:t>
            </a: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r>
              <a:rPr lang="en-US" sz="1100" b="1" dirty="0">
                <a:solidFill>
                  <a:schemeClr val="bg2">
                    <a:lumMod val="75000"/>
                  </a:schemeClr>
                </a:solidFill>
              </a:rPr>
              <a:t>Data Transformation : </a:t>
            </a:r>
            <a:r>
              <a:rPr lang="en-US" sz="1100" dirty="0">
                <a:solidFill>
                  <a:schemeClr val="bg2">
                    <a:lumMod val="75000"/>
                  </a:schemeClr>
                </a:solidFill>
              </a:rPr>
              <a:t>Converting data into a suitable format for further analysis.</a:t>
            </a: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r>
              <a:rPr lang="en-US" sz="1100" b="1" dirty="0">
                <a:solidFill>
                  <a:schemeClr val="bg2">
                    <a:lumMod val="75000"/>
                  </a:schemeClr>
                </a:solidFill>
              </a:rPr>
              <a:t>Data Integration </a:t>
            </a:r>
            <a:r>
              <a:rPr lang="en-US" sz="1100" dirty="0">
                <a:solidFill>
                  <a:schemeClr val="bg2">
                    <a:lumMod val="75000"/>
                  </a:schemeClr>
                </a:solidFill>
              </a:rPr>
              <a:t>: Combining data from different sources or formats to create a unified dataset. </a:t>
            </a: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endParaRPr lang="en-US" sz="1050" dirty="0">
              <a:solidFill>
                <a:schemeClr val="bg2">
                  <a:lumMod val="75000"/>
                </a:schemeClr>
              </a:solidFill>
            </a:endParaRPr>
          </a:p>
          <a:p>
            <a:pPr marL="0" lvl="0" indent="0" algn="l" rtl="0">
              <a:spcBef>
                <a:spcPts val="0"/>
              </a:spcBef>
              <a:buNone/>
            </a:pPr>
            <a:r>
              <a:rPr lang="en-US" sz="1100" b="1" dirty="0">
                <a:solidFill>
                  <a:schemeClr val="bg2">
                    <a:lumMod val="75000"/>
                  </a:schemeClr>
                </a:solidFill>
              </a:rPr>
              <a:t>Data Aggregation </a:t>
            </a:r>
            <a:r>
              <a:rPr lang="en-US" sz="1100" dirty="0">
                <a:solidFill>
                  <a:schemeClr val="bg2">
                    <a:lumMod val="75000"/>
                  </a:schemeClr>
                </a:solidFill>
              </a:rPr>
              <a:t>: Grouping data from various columns to create tags</a:t>
            </a: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endParaRPr lang="en-US" sz="1050" dirty="0">
              <a:solidFill>
                <a:schemeClr val="bg2">
                  <a:lumMod val="75000"/>
                </a:schemeClr>
              </a:solidFill>
            </a:endParaRPr>
          </a:p>
          <a:p>
            <a:pPr marL="0" lvl="0" indent="0" algn="l" rtl="0">
              <a:spcBef>
                <a:spcPts val="0"/>
              </a:spcBef>
              <a:buNone/>
            </a:pPr>
            <a:r>
              <a:rPr lang="en-US" sz="1100" b="1" dirty="0">
                <a:solidFill>
                  <a:schemeClr val="bg2">
                    <a:lumMod val="75000"/>
                  </a:schemeClr>
                </a:solidFill>
              </a:rPr>
              <a:t>Data Formatting </a:t>
            </a:r>
            <a:r>
              <a:rPr lang="en-US" sz="1100" dirty="0">
                <a:solidFill>
                  <a:schemeClr val="bg2">
                    <a:lumMod val="75000"/>
                  </a:schemeClr>
                </a:solidFill>
              </a:rPr>
              <a:t>: Ensuring consistent formatting and structure across the dataset.</a:t>
            </a:r>
            <a:endParaRPr sz="1100" dirty="0">
              <a:solidFill>
                <a:schemeClr val="bg2">
                  <a:lumMod val="75000"/>
                </a:schemeClr>
              </a:solidFill>
            </a:endParaRPr>
          </a:p>
        </p:txBody>
      </p:sp>
      <p:pic>
        <p:nvPicPr>
          <p:cNvPr id="3" name="Picture 2">
            <a:extLst>
              <a:ext uri="{FF2B5EF4-FFF2-40B4-BE49-F238E27FC236}">
                <a16:creationId xmlns:a16="http://schemas.microsoft.com/office/drawing/2014/main" id="{A705C918-72E7-5802-9FA9-4EC0DBBD1FC9}"/>
              </a:ext>
            </a:extLst>
          </p:cNvPr>
          <p:cNvPicPr>
            <a:picLocks noChangeAspect="1"/>
          </p:cNvPicPr>
          <p:nvPr/>
        </p:nvPicPr>
        <p:blipFill>
          <a:blip r:embed="rId3"/>
          <a:stretch>
            <a:fillRect/>
          </a:stretch>
        </p:blipFill>
        <p:spPr>
          <a:xfrm>
            <a:off x="293939" y="1324505"/>
            <a:ext cx="386489" cy="386489"/>
          </a:xfrm>
          <a:prstGeom prst="rect">
            <a:avLst/>
          </a:prstGeom>
        </p:spPr>
      </p:pic>
      <p:pic>
        <p:nvPicPr>
          <p:cNvPr id="5" name="Picture 4">
            <a:extLst>
              <a:ext uri="{FF2B5EF4-FFF2-40B4-BE49-F238E27FC236}">
                <a16:creationId xmlns:a16="http://schemas.microsoft.com/office/drawing/2014/main" id="{47BF195A-AA51-911D-C5AB-79A8F3E2CCCD}"/>
              </a:ext>
            </a:extLst>
          </p:cNvPr>
          <p:cNvPicPr>
            <a:picLocks noChangeAspect="1"/>
          </p:cNvPicPr>
          <p:nvPr/>
        </p:nvPicPr>
        <p:blipFill>
          <a:blip r:embed="rId4"/>
          <a:stretch>
            <a:fillRect/>
          </a:stretch>
        </p:blipFill>
        <p:spPr>
          <a:xfrm>
            <a:off x="303138" y="1839370"/>
            <a:ext cx="386488" cy="386488"/>
          </a:xfrm>
          <a:prstGeom prst="rect">
            <a:avLst/>
          </a:prstGeom>
        </p:spPr>
      </p:pic>
      <p:pic>
        <p:nvPicPr>
          <p:cNvPr id="10" name="Picture 9">
            <a:extLst>
              <a:ext uri="{FF2B5EF4-FFF2-40B4-BE49-F238E27FC236}">
                <a16:creationId xmlns:a16="http://schemas.microsoft.com/office/drawing/2014/main" id="{1B890146-3D78-3D7C-85C2-DBD1A8D7727D}"/>
              </a:ext>
            </a:extLst>
          </p:cNvPr>
          <p:cNvPicPr>
            <a:picLocks noChangeAspect="1"/>
          </p:cNvPicPr>
          <p:nvPr/>
        </p:nvPicPr>
        <p:blipFill>
          <a:blip r:embed="rId5"/>
          <a:stretch>
            <a:fillRect/>
          </a:stretch>
        </p:blipFill>
        <p:spPr>
          <a:xfrm>
            <a:off x="301660" y="2483063"/>
            <a:ext cx="386487" cy="386487"/>
          </a:xfrm>
          <a:prstGeom prst="rect">
            <a:avLst/>
          </a:prstGeom>
        </p:spPr>
      </p:pic>
      <p:pic>
        <p:nvPicPr>
          <p:cNvPr id="13" name="Picture 12">
            <a:extLst>
              <a:ext uri="{FF2B5EF4-FFF2-40B4-BE49-F238E27FC236}">
                <a16:creationId xmlns:a16="http://schemas.microsoft.com/office/drawing/2014/main" id="{BED96F26-3CEA-61BD-2E5F-F001E96CAB55}"/>
              </a:ext>
            </a:extLst>
          </p:cNvPr>
          <p:cNvPicPr>
            <a:picLocks noChangeAspect="1"/>
          </p:cNvPicPr>
          <p:nvPr/>
        </p:nvPicPr>
        <p:blipFill>
          <a:blip r:embed="rId6"/>
          <a:stretch>
            <a:fillRect/>
          </a:stretch>
        </p:blipFill>
        <p:spPr>
          <a:xfrm>
            <a:off x="299388" y="3205598"/>
            <a:ext cx="393989" cy="393989"/>
          </a:xfrm>
          <a:prstGeom prst="rect">
            <a:avLst/>
          </a:prstGeom>
        </p:spPr>
      </p:pic>
      <p:pic>
        <p:nvPicPr>
          <p:cNvPr id="17" name="Picture 16">
            <a:extLst>
              <a:ext uri="{FF2B5EF4-FFF2-40B4-BE49-F238E27FC236}">
                <a16:creationId xmlns:a16="http://schemas.microsoft.com/office/drawing/2014/main" id="{990EFEB9-998F-5F3B-D90A-659D16757057}"/>
              </a:ext>
            </a:extLst>
          </p:cNvPr>
          <p:cNvPicPr>
            <a:picLocks noChangeAspect="1"/>
          </p:cNvPicPr>
          <p:nvPr/>
        </p:nvPicPr>
        <p:blipFill>
          <a:blip r:embed="rId7"/>
          <a:stretch>
            <a:fillRect/>
          </a:stretch>
        </p:blipFill>
        <p:spPr>
          <a:xfrm>
            <a:off x="286436" y="3822481"/>
            <a:ext cx="393990" cy="393990"/>
          </a:xfrm>
          <a:prstGeom prst="rect">
            <a:avLst/>
          </a:prstGeom>
        </p:spPr>
      </p:pic>
      <p:pic>
        <p:nvPicPr>
          <p:cNvPr id="21" name="Picture 20">
            <a:extLst>
              <a:ext uri="{FF2B5EF4-FFF2-40B4-BE49-F238E27FC236}">
                <a16:creationId xmlns:a16="http://schemas.microsoft.com/office/drawing/2014/main" id="{6D011C81-CC31-93EA-3381-6C7C5EECDBB6}"/>
              </a:ext>
            </a:extLst>
          </p:cNvPr>
          <p:cNvPicPr>
            <a:picLocks noChangeAspect="1"/>
          </p:cNvPicPr>
          <p:nvPr/>
        </p:nvPicPr>
        <p:blipFill>
          <a:blip r:embed="rId8"/>
          <a:stretch>
            <a:fillRect/>
          </a:stretch>
        </p:blipFill>
        <p:spPr>
          <a:xfrm>
            <a:off x="290186" y="4439365"/>
            <a:ext cx="393991" cy="393991"/>
          </a:xfrm>
          <a:prstGeom prst="rect">
            <a:avLst/>
          </a:prstGeom>
        </p:spPr>
      </p:pic>
    </p:spTree>
    <p:extLst>
      <p:ext uri="{BB962C8B-B14F-4D97-AF65-F5344CB8AC3E}">
        <p14:creationId xmlns:p14="http://schemas.microsoft.com/office/powerpoint/2010/main" val="2429508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100000">
              <a:schemeClr val="lt2"/>
            </a:gs>
          </a:gsLst>
          <a:lin ang="5400012" scaled="0"/>
        </a:gradFill>
        <a:effectLst/>
      </p:bgPr>
    </p:bg>
    <p:spTree>
      <p:nvGrpSpPr>
        <p:cNvPr id="1" name="Shape 676"/>
        <p:cNvGrpSpPr/>
        <p:nvPr/>
      </p:nvGrpSpPr>
      <p:grpSpPr>
        <a:xfrm>
          <a:off x="0" y="0"/>
          <a:ext cx="0" cy="0"/>
          <a:chOff x="0" y="0"/>
          <a:chExt cx="0" cy="0"/>
        </a:xfrm>
      </p:grpSpPr>
      <p:sp>
        <p:nvSpPr>
          <p:cNvPr id="677" name="Google Shape;677;p30"/>
          <p:cNvSpPr txBox="1">
            <a:spLocks noGrp="1"/>
          </p:cNvSpPr>
          <p:nvPr>
            <p:ph type="title" idx="2"/>
          </p:nvPr>
        </p:nvSpPr>
        <p:spPr>
          <a:xfrm>
            <a:off x="1207228" y="365221"/>
            <a:ext cx="4757154" cy="6096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en" sz="2400" dirty="0">
                <a:solidFill>
                  <a:schemeClr val="accent3">
                    <a:lumMod val="75000"/>
                  </a:schemeClr>
                </a:solidFill>
              </a:rPr>
              <a:t>MODEL BUILDING</a:t>
            </a:r>
            <a:endParaRPr sz="2400" dirty="0">
              <a:solidFill>
                <a:schemeClr val="accent3">
                  <a:lumMod val="75000"/>
                </a:schemeClr>
              </a:solidFill>
            </a:endParaRPr>
          </a:p>
        </p:txBody>
      </p:sp>
      <p:sp>
        <p:nvSpPr>
          <p:cNvPr id="678" name="Google Shape;678;p30"/>
          <p:cNvSpPr txBox="1">
            <a:spLocks noGrp="1"/>
          </p:cNvSpPr>
          <p:nvPr>
            <p:ph type="title"/>
          </p:nvPr>
        </p:nvSpPr>
        <p:spPr>
          <a:xfrm>
            <a:off x="0" y="272918"/>
            <a:ext cx="1714500" cy="9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679" name="Google Shape;679;p30"/>
          <p:cNvSpPr txBox="1">
            <a:spLocks noGrp="1"/>
          </p:cNvSpPr>
          <p:nvPr>
            <p:ph type="subTitle" idx="1"/>
          </p:nvPr>
        </p:nvSpPr>
        <p:spPr>
          <a:xfrm>
            <a:off x="728140" y="1128982"/>
            <a:ext cx="7398327" cy="3532161"/>
          </a:xfrm>
          <a:prstGeom prst="rect">
            <a:avLst/>
          </a:prstGeom>
        </p:spPr>
        <p:txBody>
          <a:bodyPr spcFirstLastPara="1" wrap="square" lIns="91425" tIns="91425" rIns="91425" bIns="91425" anchor="ctr" anchorCtr="0">
            <a:noAutofit/>
          </a:bodyPr>
          <a:lstStyle/>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r>
              <a:rPr lang="en-US" sz="1100" b="1" dirty="0">
                <a:solidFill>
                  <a:schemeClr val="bg2">
                    <a:lumMod val="75000"/>
                  </a:schemeClr>
                </a:solidFill>
              </a:rPr>
              <a:t>Algorithm Selection: </a:t>
            </a:r>
            <a:r>
              <a:rPr lang="en-US" sz="1100" dirty="0">
                <a:solidFill>
                  <a:schemeClr val="bg2">
                    <a:lumMod val="75000"/>
                  </a:schemeClr>
                </a:solidFill>
              </a:rPr>
              <a:t>For the implementation, I have utilized cosine similarity as the algorithm for measuring similarity between game vectors. This algorithm calculates the cosine of the angle between two vectors to determine their similarity.</a:t>
            </a: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r>
              <a:rPr lang="en-US" sz="1100" b="1" dirty="0">
                <a:solidFill>
                  <a:schemeClr val="bg2">
                    <a:lumMod val="75000"/>
                  </a:schemeClr>
                </a:solidFill>
              </a:rPr>
              <a:t>Feature Extraction: </a:t>
            </a:r>
            <a:r>
              <a:rPr lang="en-US" sz="1100" dirty="0">
                <a:solidFill>
                  <a:schemeClr val="bg2">
                    <a:lumMod val="75000"/>
                  </a:schemeClr>
                </a:solidFill>
              </a:rPr>
              <a:t>I have extracted relevant features from the game data, such as genres, tags, or user ratings, to represent the games in a numerical format. This allows the model to understand and compare the characteristics of different games.</a:t>
            </a: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r>
              <a:rPr lang="en-US" sz="1100" b="1" dirty="0">
                <a:solidFill>
                  <a:schemeClr val="bg2">
                    <a:lumMod val="75000"/>
                  </a:schemeClr>
                </a:solidFill>
              </a:rPr>
              <a:t>Model Training: </a:t>
            </a:r>
            <a:r>
              <a:rPr lang="en-US" sz="1100" dirty="0">
                <a:solidFill>
                  <a:schemeClr val="bg2">
                    <a:lumMod val="75000"/>
                  </a:schemeClr>
                </a:solidFill>
              </a:rPr>
              <a:t>Using the extracted features and historical user-game interaction data, I trained the recommendation model. This process involves feeding the data into the model and optimizing its parameters to learn the underlying patterns and relationships.</a:t>
            </a: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r>
              <a:rPr lang="en-US" sz="1100" b="1" dirty="0">
                <a:solidFill>
                  <a:schemeClr val="bg2">
                    <a:lumMod val="75000"/>
                  </a:schemeClr>
                </a:solidFill>
              </a:rPr>
              <a:t>Similarity Calculation: </a:t>
            </a:r>
            <a:r>
              <a:rPr lang="en-US" sz="1100" dirty="0">
                <a:solidFill>
                  <a:schemeClr val="bg2">
                    <a:lumMod val="75000"/>
                  </a:schemeClr>
                </a:solidFill>
              </a:rPr>
              <a:t>With the trained model, I calculated cosine similarity scores between game vectors. This step quantifies the similarity between games based on their feature representations and helps identify similar items.</a:t>
            </a: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r>
              <a:rPr lang="en-US" sz="1100" b="1" dirty="0">
                <a:solidFill>
                  <a:schemeClr val="bg2">
                    <a:lumMod val="75000"/>
                  </a:schemeClr>
                </a:solidFill>
              </a:rPr>
              <a:t>Recommendation Generation: </a:t>
            </a:r>
            <a:r>
              <a:rPr lang="en-US" sz="1100" dirty="0">
                <a:solidFill>
                  <a:schemeClr val="bg2">
                    <a:lumMod val="75000"/>
                  </a:schemeClr>
                </a:solidFill>
              </a:rPr>
              <a:t>Using the calculated similarity scores, we generated personalized game recommendations for users based on their preferences and historical data. The model suggests games that are similar to the ones a user has interacted with or shown interest in.</a:t>
            </a:r>
            <a:endParaRPr sz="1100" dirty="0">
              <a:solidFill>
                <a:schemeClr val="bg2">
                  <a:lumMod val="75000"/>
                </a:schemeClr>
              </a:solidFill>
            </a:endParaRPr>
          </a:p>
        </p:txBody>
      </p:sp>
      <p:pic>
        <p:nvPicPr>
          <p:cNvPr id="4" name="Picture 3">
            <a:extLst>
              <a:ext uri="{FF2B5EF4-FFF2-40B4-BE49-F238E27FC236}">
                <a16:creationId xmlns:a16="http://schemas.microsoft.com/office/drawing/2014/main" id="{3CEA5FF6-43E3-FDC4-E63E-D56D470674FC}"/>
              </a:ext>
            </a:extLst>
          </p:cNvPr>
          <p:cNvPicPr>
            <a:picLocks noChangeAspect="1"/>
          </p:cNvPicPr>
          <p:nvPr/>
        </p:nvPicPr>
        <p:blipFill>
          <a:blip r:embed="rId3"/>
          <a:stretch>
            <a:fillRect/>
          </a:stretch>
        </p:blipFill>
        <p:spPr>
          <a:xfrm>
            <a:off x="238721" y="1073430"/>
            <a:ext cx="441705" cy="441705"/>
          </a:xfrm>
          <a:prstGeom prst="rect">
            <a:avLst/>
          </a:prstGeom>
        </p:spPr>
      </p:pic>
      <p:pic>
        <p:nvPicPr>
          <p:cNvPr id="9" name="Picture 8">
            <a:extLst>
              <a:ext uri="{FF2B5EF4-FFF2-40B4-BE49-F238E27FC236}">
                <a16:creationId xmlns:a16="http://schemas.microsoft.com/office/drawing/2014/main" id="{3820EEB0-D705-4895-24A1-66D128017BB9}"/>
              </a:ext>
            </a:extLst>
          </p:cNvPr>
          <p:cNvPicPr>
            <a:picLocks noChangeAspect="1"/>
          </p:cNvPicPr>
          <p:nvPr/>
        </p:nvPicPr>
        <p:blipFill>
          <a:blip r:embed="rId4"/>
          <a:stretch>
            <a:fillRect/>
          </a:stretch>
        </p:blipFill>
        <p:spPr>
          <a:xfrm>
            <a:off x="238720" y="1870497"/>
            <a:ext cx="441705" cy="441705"/>
          </a:xfrm>
          <a:prstGeom prst="rect">
            <a:avLst/>
          </a:prstGeom>
        </p:spPr>
      </p:pic>
      <p:pic>
        <p:nvPicPr>
          <p:cNvPr id="12" name="Picture 11">
            <a:extLst>
              <a:ext uri="{FF2B5EF4-FFF2-40B4-BE49-F238E27FC236}">
                <a16:creationId xmlns:a16="http://schemas.microsoft.com/office/drawing/2014/main" id="{C9E80F88-5C85-F5FD-5644-EF8B03688045}"/>
              </a:ext>
            </a:extLst>
          </p:cNvPr>
          <p:cNvPicPr>
            <a:picLocks noChangeAspect="1"/>
          </p:cNvPicPr>
          <p:nvPr/>
        </p:nvPicPr>
        <p:blipFill>
          <a:blip r:embed="rId5"/>
          <a:stretch>
            <a:fillRect/>
          </a:stretch>
        </p:blipFill>
        <p:spPr>
          <a:xfrm>
            <a:off x="238719" y="2732777"/>
            <a:ext cx="441706" cy="441706"/>
          </a:xfrm>
          <a:prstGeom prst="rect">
            <a:avLst/>
          </a:prstGeom>
        </p:spPr>
      </p:pic>
      <p:pic>
        <p:nvPicPr>
          <p:cNvPr id="15" name="Picture 14">
            <a:extLst>
              <a:ext uri="{FF2B5EF4-FFF2-40B4-BE49-F238E27FC236}">
                <a16:creationId xmlns:a16="http://schemas.microsoft.com/office/drawing/2014/main" id="{133DB28B-0412-7846-A78A-FD2E43183FC6}"/>
              </a:ext>
            </a:extLst>
          </p:cNvPr>
          <p:cNvPicPr>
            <a:picLocks noChangeAspect="1"/>
          </p:cNvPicPr>
          <p:nvPr/>
        </p:nvPicPr>
        <p:blipFill>
          <a:blip r:embed="rId6"/>
          <a:stretch>
            <a:fillRect/>
          </a:stretch>
        </p:blipFill>
        <p:spPr>
          <a:xfrm>
            <a:off x="238718" y="3577084"/>
            <a:ext cx="441707" cy="441707"/>
          </a:xfrm>
          <a:prstGeom prst="rect">
            <a:avLst/>
          </a:prstGeom>
        </p:spPr>
      </p:pic>
      <p:pic>
        <p:nvPicPr>
          <p:cNvPr id="18" name="Picture 17">
            <a:extLst>
              <a:ext uri="{FF2B5EF4-FFF2-40B4-BE49-F238E27FC236}">
                <a16:creationId xmlns:a16="http://schemas.microsoft.com/office/drawing/2014/main" id="{7B84030F-4AA2-FF03-3609-D1028860F9CB}"/>
              </a:ext>
            </a:extLst>
          </p:cNvPr>
          <p:cNvPicPr>
            <a:picLocks noChangeAspect="1"/>
          </p:cNvPicPr>
          <p:nvPr/>
        </p:nvPicPr>
        <p:blipFill>
          <a:blip r:embed="rId7"/>
          <a:stretch>
            <a:fillRect/>
          </a:stretch>
        </p:blipFill>
        <p:spPr>
          <a:xfrm>
            <a:off x="238718" y="4439365"/>
            <a:ext cx="441707" cy="441707"/>
          </a:xfrm>
          <a:prstGeom prst="rect">
            <a:avLst/>
          </a:prstGeom>
        </p:spPr>
      </p:pic>
    </p:spTree>
    <p:extLst>
      <p:ext uri="{BB962C8B-B14F-4D97-AF65-F5344CB8AC3E}">
        <p14:creationId xmlns:p14="http://schemas.microsoft.com/office/powerpoint/2010/main" val="705220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100000">
              <a:schemeClr val="lt2"/>
            </a:gs>
          </a:gsLst>
          <a:lin ang="5400012" scaled="0"/>
        </a:gradFill>
        <a:effectLst/>
      </p:bgPr>
    </p:bg>
    <p:spTree>
      <p:nvGrpSpPr>
        <p:cNvPr id="1" name="Shape 676"/>
        <p:cNvGrpSpPr/>
        <p:nvPr/>
      </p:nvGrpSpPr>
      <p:grpSpPr>
        <a:xfrm>
          <a:off x="0" y="0"/>
          <a:ext cx="0" cy="0"/>
          <a:chOff x="0" y="0"/>
          <a:chExt cx="0" cy="0"/>
        </a:xfrm>
      </p:grpSpPr>
      <p:sp>
        <p:nvSpPr>
          <p:cNvPr id="677" name="Google Shape;677;p30"/>
          <p:cNvSpPr txBox="1">
            <a:spLocks noGrp="1"/>
          </p:cNvSpPr>
          <p:nvPr>
            <p:ph type="title" idx="2"/>
          </p:nvPr>
        </p:nvSpPr>
        <p:spPr>
          <a:xfrm>
            <a:off x="1207228" y="365221"/>
            <a:ext cx="4757154" cy="6096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en" sz="2400" dirty="0">
                <a:solidFill>
                  <a:schemeClr val="accent3">
                    <a:lumMod val="75000"/>
                  </a:schemeClr>
                </a:solidFill>
              </a:rPr>
              <a:t>DEPLOYMENT</a:t>
            </a:r>
            <a:endParaRPr sz="2400" dirty="0">
              <a:solidFill>
                <a:schemeClr val="accent3">
                  <a:lumMod val="75000"/>
                </a:schemeClr>
              </a:solidFill>
            </a:endParaRPr>
          </a:p>
        </p:txBody>
      </p:sp>
      <p:sp>
        <p:nvSpPr>
          <p:cNvPr id="678" name="Google Shape;678;p30"/>
          <p:cNvSpPr txBox="1">
            <a:spLocks noGrp="1"/>
          </p:cNvSpPr>
          <p:nvPr>
            <p:ph type="title"/>
          </p:nvPr>
        </p:nvSpPr>
        <p:spPr>
          <a:xfrm>
            <a:off x="0" y="272918"/>
            <a:ext cx="1714500" cy="9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679" name="Google Shape;679;p30"/>
          <p:cNvSpPr txBox="1">
            <a:spLocks noGrp="1"/>
          </p:cNvSpPr>
          <p:nvPr>
            <p:ph type="subTitle" idx="1"/>
          </p:nvPr>
        </p:nvSpPr>
        <p:spPr>
          <a:xfrm>
            <a:off x="728140" y="1128982"/>
            <a:ext cx="7398327" cy="3532161"/>
          </a:xfrm>
          <a:prstGeom prst="rect">
            <a:avLst/>
          </a:prstGeom>
        </p:spPr>
        <p:txBody>
          <a:bodyPr spcFirstLastPara="1" wrap="square" lIns="91425" tIns="91425" rIns="91425" bIns="91425" anchor="ctr" anchorCtr="0">
            <a:noAutofit/>
          </a:bodyPr>
          <a:lstStyle/>
          <a:p>
            <a:pPr marL="0" lvl="0" indent="0" algn="l" rtl="0">
              <a:spcBef>
                <a:spcPts val="0"/>
              </a:spcBef>
              <a:buNone/>
            </a:pPr>
            <a:r>
              <a:rPr lang="en-US" sz="1100" b="1" dirty="0">
                <a:solidFill>
                  <a:schemeClr val="bg2">
                    <a:lumMod val="75000"/>
                  </a:schemeClr>
                </a:solidFill>
              </a:rPr>
              <a:t>Web Application Framework:</a:t>
            </a:r>
            <a:r>
              <a:rPr lang="en-US" sz="1100" dirty="0">
                <a:solidFill>
                  <a:schemeClr val="bg2">
                    <a:lumMod val="75000"/>
                  </a:schemeClr>
                </a:solidFill>
              </a:rPr>
              <a:t> Streamlit provides an easy-to-use framework for building interactive and user-friendly web applications.</a:t>
            </a: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r>
              <a:rPr lang="en-US" sz="1100" b="1" dirty="0">
                <a:solidFill>
                  <a:schemeClr val="bg2">
                    <a:lumMod val="75000"/>
                  </a:schemeClr>
                </a:solidFill>
              </a:rPr>
              <a:t>Data and Model Loading: </a:t>
            </a:r>
            <a:r>
              <a:rPr lang="en-US" sz="1100" dirty="0">
                <a:solidFill>
                  <a:schemeClr val="bg2">
                    <a:lumMod val="75000"/>
                  </a:schemeClr>
                </a:solidFill>
              </a:rPr>
              <a:t>Loading the necessary data and model files for the recommendation system. In our example, we load the game data and similarity model using pickle.</a:t>
            </a: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r>
              <a:rPr lang="en-US" sz="1100" b="1" dirty="0">
                <a:solidFill>
                  <a:schemeClr val="bg2">
                    <a:lumMod val="75000"/>
                  </a:schemeClr>
                </a:solidFill>
              </a:rPr>
              <a:t>Recommendation Function: </a:t>
            </a:r>
            <a:r>
              <a:rPr lang="en-US" sz="1100" dirty="0">
                <a:solidFill>
                  <a:schemeClr val="bg2">
                    <a:lumMod val="75000"/>
                  </a:schemeClr>
                </a:solidFill>
              </a:rPr>
              <a:t>Defining a function to recommend games based on user input. In our example, we have the 'recommend' function that takes a game as input and returns a list of recommended games.</a:t>
            </a: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r>
              <a:rPr lang="en-US" sz="1100" b="1" dirty="0">
                <a:solidFill>
                  <a:schemeClr val="bg2">
                    <a:lumMod val="75000"/>
                  </a:schemeClr>
                </a:solidFill>
              </a:rPr>
              <a:t>Game Cover Retrieval: </a:t>
            </a:r>
            <a:r>
              <a:rPr lang="en-US" sz="1100" dirty="0">
                <a:solidFill>
                  <a:schemeClr val="bg2">
                    <a:lumMod val="75000"/>
                  </a:schemeClr>
                </a:solidFill>
              </a:rPr>
              <a:t>Using the RAWG API, we fetch the cover images of the recommended games to display alongside the recommendations.</a:t>
            </a: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r>
              <a:rPr lang="en-US" sz="1100" b="1" dirty="0">
                <a:solidFill>
                  <a:schemeClr val="bg2">
                    <a:lumMod val="75000"/>
                  </a:schemeClr>
                </a:solidFill>
              </a:rPr>
              <a:t>User Interface</a:t>
            </a:r>
            <a:r>
              <a:rPr lang="en-US" sz="1100" dirty="0">
                <a:solidFill>
                  <a:schemeClr val="bg2">
                    <a:lumMod val="75000"/>
                  </a:schemeClr>
                </a:solidFill>
              </a:rPr>
              <a:t>: Creating a user interface using Streamlit's interactive components. In our example, we have a select box to pick a game and a button to trigger the recommendation process.</a:t>
            </a:r>
          </a:p>
          <a:p>
            <a:pPr marL="0" lvl="0" indent="0" algn="l" rtl="0">
              <a:spcBef>
                <a:spcPts val="0"/>
              </a:spcBef>
              <a:buNone/>
            </a:pPr>
            <a:endParaRPr lang="en-US" sz="1100" dirty="0">
              <a:solidFill>
                <a:schemeClr val="bg2">
                  <a:lumMod val="75000"/>
                </a:schemeClr>
              </a:solidFill>
            </a:endParaRPr>
          </a:p>
          <a:p>
            <a:pPr marL="0" lvl="0" indent="0" algn="l" rtl="0">
              <a:spcBef>
                <a:spcPts val="0"/>
              </a:spcBef>
              <a:buNone/>
            </a:pPr>
            <a:r>
              <a:rPr lang="en-US" sz="1100" b="1" dirty="0">
                <a:solidFill>
                  <a:schemeClr val="bg2">
                    <a:lumMod val="75000"/>
                  </a:schemeClr>
                </a:solidFill>
              </a:rPr>
              <a:t>Recommendation Display: </a:t>
            </a:r>
            <a:r>
              <a:rPr lang="en-US" sz="1100" dirty="0">
                <a:solidFill>
                  <a:schemeClr val="bg2">
                    <a:lumMod val="75000"/>
                  </a:schemeClr>
                </a:solidFill>
              </a:rPr>
              <a:t>Displaying the recommended games and their cover images to the user. We present the top 5 recommendations in a visually appealing layout using Streamlit's column feature.</a:t>
            </a:r>
            <a:endParaRPr sz="1100" dirty="0">
              <a:solidFill>
                <a:schemeClr val="bg2">
                  <a:lumMod val="75000"/>
                </a:schemeClr>
              </a:solidFill>
            </a:endParaRPr>
          </a:p>
        </p:txBody>
      </p:sp>
      <p:pic>
        <p:nvPicPr>
          <p:cNvPr id="3" name="Picture 2">
            <a:extLst>
              <a:ext uri="{FF2B5EF4-FFF2-40B4-BE49-F238E27FC236}">
                <a16:creationId xmlns:a16="http://schemas.microsoft.com/office/drawing/2014/main" id="{DB3E93D6-03C4-0648-94E7-B2B9DEFB4D3F}"/>
              </a:ext>
            </a:extLst>
          </p:cNvPr>
          <p:cNvPicPr>
            <a:picLocks noChangeAspect="1"/>
          </p:cNvPicPr>
          <p:nvPr/>
        </p:nvPicPr>
        <p:blipFill>
          <a:blip r:embed="rId3"/>
          <a:stretch>
            <a:fillRect/>
          </a:stretch>
        </p:blipFill>
        <p:spPr>
          <a:xfrm>
            <a:off x="262575" y="1247042"/>
            <a:ext cx="441707" cy="441707"/>
          </a:xfrm>
          <a:prstGeom prst="rect">
            <a:avLst/>
          </a:prstGeom>
        </p:spPr>
      </p:pic>
      <p:pic>
        <p:nvPicPr>
          <p:cNvPr id="6" name="Picture 5">
            <a:extLst>
              <a:ext uri="{FF2B5EF4-FFF2-40B4-BE49-F238E27FC236}">
                <a16:creationId xmlns:a16="http://schemas.microsoft.com/office/drawing/2014/main" id="{B9E99C72-4270-7E42-D626-79F783D3DAD4}"/>
              </a:ext>
            </a:extLst>
          </p:cNvPr>
          <p:cNvPicPr>
            <a:picLocks noChangeAspect="1"/>
          </p:cNvPicPr>
          <p:nvPr/>
        </p:nvPicPr>
        <p:blipFill>
          <a:blip r:embed="rId4"/>
          <a:stretch>
            <a:fillRect/>
          </a:stretch>
        </p:blipFill>
        <p:spPr>
          <a:xfrm>
            <a:off x="238718" y="1749040"/>
            <a:ext cx="441707" cy="441707"/>
          </a:xfrm>
          <a:prstGeom prst="rect">
            <a:avLst/>
          </a:prstGeom>
        </p:spPr>
      </p:pic>
      <p:pic>
        <p:nvPicPr>
          <p:cNvPr id="8" name="Picture 7">
            <a:extLst>
              <a:ext uri="{FF2B5EF4-FFF2-40B4-BE49-F238E27FC236}">
                <a16:creationId xmlns:a16="http://schemas.microsoft.com/office/drawing/2014/main" id="{B281B2E5-180A-65DA-3089-71516C381F29}"/>
              </a:ext>
            </a:extLst>
          </p:cNvPr>
          <p:cNvPicPr>
            <a:picLocks noChangeAspect="1"/>
          </p:cNvPicPr>
          <p:nvPr/>
        </p:nvPicPr>
        <p:blipFill>
          <a:blip r:embed="rId5"/>
          <a:stretch>
            <a:fillRect/>
          </a:stretch>
        </p:blipFill>
        <p:spPr>
          <a:xfrm>
            <a:off x="238718" y="2301485"/>
            <a:ext cx="441708" cy="441708"/>
          </a:xfrm>
          <a:prstGeom prst="rect">
            <a:avLst/>
          </a:prstGeom>
        </p:spPr>
      </p:pic>
      <p:pic>
        <p:nvPicPr>
          <p:cNvPr id="14" name="Picture 13">
            <a:extLst>
              <a:ext uri="{FF2B5EF4-FFF2-40B4-BE49-F238E27FC236}">
                <a16:creationId xmlns:a16="http://schemas.microsoft.com/office/drawing/2014/main" id="{C5F82C6F-7E65-C6E3-867F-3C7174930B2E}"/>
              </a:ext>
            </a:extLst>
          </p:cNvPr>
          <p:cNvPicPr>
            <a:picLocks noChangeAspect="1"/>
          </p:cNvPicPr>
          <p:nvPr/>
        </p:nvPicPr>
        <p:blipFill>
          <a:blip r:embed="rId6"/>
          <a:stretch>
            <a:fillRect/>
          </a:stretch>
        </p:blipFill>
        <p:spPr>
          <a:xfrm>
            <a:off x="262573" y="2928715"/>
            <a:ext cx="441709" cy="441709"/>
          </a:xfrm>
          <a:prstGeom prst="rect">
            <a:avLst/>
          </a:prstGeom>
        </p:spPr>
      </p:pic>
      <p:pic>
        <p:nvPicPr>
          <p:cNvPr id="17" name="Picture 16">
            <a:extLst>
              <a:ext uri="{FF2B5EF4-FFF2-40B4-BE49-F238E27FC236}">
                <a16:creationId xmlns:a16="http://schemas.microsoft.com/office/drawing/2014/main" id="{F40A2D6E-2EEB-773F-42C5-132B4E5DDF5F}"/>
              </a:ext>
            </a:extLst>
          </p:cNvPr>
          <p:cNvPicPr>
            <a:picLocks noChangeAspect="1"/>
          </p:cNvPicPr>
          <p:nvPr/>
        </p:nvPicPr>
        <p:blipFill>
          <a:blip r:embed="rId7"/>
          <a:stretch>
            <a:fillRect/>
          </a:stretch>
        </p:blipFill>
        <p:spPr>
          <a:xfrm>
            <a:off x="238718" y="3481161"/>
            <a:ext cx="441710" cy="441710"/>
          </a:xfrm>
          <a:prstGeom prst="rect">
            <a:avLst/>
          </a:prstGeom>
        </p:spPr>
      </p:pic>
      <p:pic>
        <p:nvPicPr>
          <p:cNvPr id="20" name="Picture 19">
            <a:extLst>
              <a:ext uri="{FF2B5EF4-FFF2-40B4-BE49-F238E27FC236}">
                <a16:creationId xmlns:a16="http://schemas.microsoft.com/office/drawing/2014/main" id="{8544CD9C-2C52-D575-67AC-5B527501B003}"/>
              </a:ext>
            </a:extLst>
          </p:cNvPr>
          <p:cNvPicPr>
            <a:picLocks noChangeAspect="1"/>
          </p:cNvPicPr>
          <p:nvPr/>
        </p:nvPicPr>
        <p:blipFill>
          <a:blip r:embed="rId8"/>
          <a:stretch>
            <a:fillRect/>
          </a:stretch>
        </p:blipFill>
        <p:spPr>
          <a:xfrm>
            <a:off x="238715" y="4033608"/>
            <a:ext cx="441710" cy="441710"/>
          </a:xfrm>
          <a:prstGeom prst="rect">
            <a:avLst/>
          </a:prstGeom>
        </p:spPr>
      </p:pic>
    </p:spTree>
    <p:extLst>
      <p:ext uri="{BB962C8B-B14F-4D97-AF65-F5344CB8AC3E}">
        <p14:creationId xmlns:p14="http://schemas.microsoft.com/office/powerpoint/2010/main" val="417387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100000">
              <a:schemeClr val="lt2"/>
            </a:gs>
          </a:gsLst>
          <a:lin ang="5400700" scaled="0"/>
        </a:gradFill>
        <a:effectLst/>
      </p:bgPr>
    </p:bg>
    <p:spTree>
      <p:nvGrpSpPr>
        <p:cNvPr id="1" name="Shape 1053"/>
        <p:cNvGrpSpPr/>
        <p:nvPr/>
      </p:nvGrpSpPr>
      <p:grpSpPr>
        <a:xfrm>
          <a:off x="0" y="0"/>
          <a:ext cx="0" cy="0"/>
          <a:chOff x="0" y="0"/>
          <a:chExt cx="0" cy="0"/>
        </a:xfrm>
      </p:grpSpPr>
      <p:sp>
        <p:nvSpPr>
          <p:cNvPr id="1054" name="Google Shape;1054;p40"/>
          <p:cNvSpPr txBox="1">
            <a:spLocks noGrp="1"/>
          </p:cNvSpPr>
          <p:nvPr>
            <p:ph type="title"/>
          </p:nvPr>
        </p:nvSpPr>
        <p:spPr>
          <a:xfrm>
            <a:off x="720000" y="540000"/>
            <a:ext cx="77001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LIBRARIES USED</a:t>
            </a:r>
            <a:endParaRPr dirty="0"/>
          </a:p>
        </p:txBody>
      </p:sp>
      <p:sp>
        <p:nvSpPr>
          <p:cNvPr id="1055" name="Google Shape;1055;p40"/>
          <p:cNvSpPr txBox="1">
            <a:spLocks noGrp="1"/>
          </p:cNvSpPr>
          <p:nvPr>
            <p:ph type="subTitle" idx="1"/>
          </p:nvPr>
        </p:nvSpPr>
        <p:spPr>
          <a:xfrm>
            <a:off x="1856861" y="1810650"/>
            <a:ext cx="260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t>NUMPY</a:t>
            </a:r>
            <a:endParaRPr dirty="0"/>
          </a:p>
        </p:txBody>
      </p:sp>
      <p:sp>
        <p:nvSpPr>
          <p:cNvPr id="1056" name="Google Shape;1056;p40"/>
          <p:cNvSpPr txBox="1">
            <a:spLocks noGrp="1"/>
          </p:cNvSpPr>
          <p:nvPr>
            <p:ph type="subTitle" idx="2"/>
          </p:nvPr>
        </p:nvSpPr>
        <p:spPr>
          <a:xfrm>
            <a:off x="5485885" y="1810650"/>
            <a:ext cx="260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t>PICKLE</a:t>
            </a:r>
            <a:endParaRPr dirty="0"/>
          </a:p>
        </p:txBody>
      </p:sp>
      <p:sp>
        <p:nvSpPr>
          <p:cNvPr id="1057" name="Google Shape;1057;p40"/>
          <p:cNvSpPr txBox="1">
            <a:spLocks noGrp="1"/>
          </p:cNvSpPr>
          <p:nvPr>
            <p:ph type="subTitle" idx="3"/>
          </p:nvPr>
        </p:nvSpPr>
        <p:spPr>
          <a:xfrm>
            <a:off x="1856848" y="1493375"/>
            <a:ext cx="2285700" cy="33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PANDAS</a:t>
            </a:r>
            <a:endParaRPr dirty="0"/>
          </a:p>
        </p:txBody>
      </p:sp>
      <p:sp>
        <p:nvSpPr>
          <p:cNvPr id="1058" name="Google Shape;1058;p40"/>
          <p:cNvSpPr txBox="1">
            <a:spLocks noGrp="1"/>
          </p:cNvSpPr>
          <p:nvPr>
            <p:ph type="subTitle" idx="4"/>
          </p:nvPr>
        </p:nvSpPr>
        <p:spPr>
          <a:xfrm>
            <a:off x="5485873" y="1493375"/>
            <a:ext cx="2285700" cy="33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STREAMLIT</a:t>
            </a:r>
            <a:endParaRPr dirty="0"/>
          </a:p>
        </p:txBody>
      </p:sp>
      <p:sp>
        <p:nvSpPr>
          <p:cNvPr id="1059" name="Google Shape;1059;p40"/>
          <p:cNvSpPr txBox="1">
            <a:spLocks noGrp="1"/>
          </p:cNvSpPr>
          <p:nvPr>
            <p:ph type="subTitle" idx="5"/>
          </p:nvPr>
        </p:nvSpPr>
        <p:spPr>
          <a:xfrm>
            <a:off x="1856861" y="3401325"/>
            <a:ext cx="260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t>SCIKIT LEARN</a:t>
            </a:r>
            <a:endParaRPr dirty="0"/>
          </a:p>
        </p:txBody>
      </p:sp>
      <p:sp>
        <p:nvSpPr>
          <p:cNvPr id="1060" name="Google Shape;1060;p40"/>
          <p:cNvSpPr txBox="1">
            <a:spLocks noGrp="1"/>
          </p:cNvSpPr>
          <p:nvPr>
            <p:ph type="subTitle" idx="6"/>
          </p:nvPr>
        </p:nvSpPr>
        <p:spPr>
          <a:xfrm>
            <a:off x="5485885" y="3401325"/>
            <a:ext cx="2606400" cy="5727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IN" dirty="0"/>
              <a:t> </a:t>
            </a:r>
            <a:endParaRPr dirty="0"/>
          </a:p>
        </p:txBody>
      </p:sp>
      <p:sp>
        <p:nvSpPr>
          <p:cNvPr id="1061" name="Google Shape;1061;p40"/>
          <p:cNvSpPr txBox="1">
            <a:spLocks noGrp="1"/>
          </p:cNvSpPr>
          <p:nvPr>
            <p:ph type="subTitle" idx="7"/>
          </p:nvPr>
        </p:nvSpPr>
        <p:spPr>
          <a:xfrm>
            <a:off x="1856848" y="3084050"/>
            <a:ext cx="2285700" cy="33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NLTK</a:t>
            </a:r>
            <a:endParaRPr dirty="0"/>
          </a:p>
        </p:txBody>
      </p:sp>
      <p:sp>
        <p:nvSpPr>
          <p:cNvPr id="1062" name="Google Shape;1062;p40"/>
          <p:cNvSpPr txBox="1">
            <a:spLocks noGrp="1"/>
          </p:cNvSpPr>
          <p:nvPr>
            <p:ph type="subTitle" idx="8"/>
          </p:nvPr>
        </p:nvSpPr>
        <p:spPr>
          <a:xfrm>
            <a:off x="5503323" y="3349073"/>
            <a:ext cx="2285700" cy="33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REQUESTS</a:t>
            </a:r>
            <a:endParaRPr dirty="0"/>
          </a:p>
        </p:txBody>
      </p:sp>
      <p:sp>
        <p:nvSpPr>
          <p:cNvPr id="1063" name="Google Shape;1063;p40"/>
          <p:cNvSpPr/>
          <p:nvPr/>
        </p:nvSpPr>
        <p:spPr>
          <a:xfrm>
            <a:off x="1752073" y="1484775"/>
            <a:ext cx="26525" cy="93759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5381098" y="1484775"/>
            <a:ext cx="26525" cy="93759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1752073" y="3075450"/>
            <a:ext cx="26525" cy="93759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5381098" y="3075450"/>
            <a:ext cx="26525" cy="93759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40"/>
          <p:cNvGrpSpPr/>
          <p:nvPr/>
        </p:nvGrpSpPr>
        <p:grpSpPr>
          <a:xfrm>
            <a:off x="1158034" y="1665899"/>
            <a:ext cx="380877" cy="575360"/>
            <a:chOff x="8865450" y="-26212"/>
            <a:chExt cx="472025" cy="713050"/>
          </a:xfrm>
        </p:grpSpPr>
        <p:sp>
          <p:nvSpPr>
            <p:cNvPr id="1068" name="Google Shape;1068;p40"/>
            <p:cNvSpPr/>
            <p:nvPr/>
          </p:nvSpPr>
          <p:spPr>
            <a:xfrm>
              <a:off x="8865450" y="-26212"/>
              <a:ext cx="472025" cy="713050"/>
            </a:xfrm>
            <a:custGeom>
              <a:avLst/>
              <a:gdLst/>
              <a:ahLst/>
              <a:cxnLst/>
              <a:rect l="l" t="t" r="r" b="b"/>
              <a:pathLst>
                <a:path w="18881" h="28522" extrusionOk="0">
                  <a:moveTo>
                    <a:pt x="15345" y="301"/>
                  </a:moveTo>
                  <a:cubicBezTo>
                    <a:pt x="17146" y="301"/>
                    <a:pt x="18581" y="1735"/>
                    <a:pt x="18581" y="3537"/>
                  </a:cubicBezTo>
                  <a:lnTo>
                    <a:pt x="18581" y="23584"/>
                  </a:lnTo>
                  <a:cubicBezTo>
                    <a:pt x="18581" y="26153"/>
                    <a:pt x="16479" y="28221"/>
                    <a:pt x="13911" y="28221"/>
                  </a:cubicBezTo>
                  <a:lnTo>
                    <a:pt x="4938" y="28221"/>
                  </a:lnTo>
                  <a:cubicBezTo>
                    <a:pt x="2369" y="28221"/>
                    <a:pt x="301" y="26153"/>
                    <a:pt x="301" y="23584"/>
                  </a:cubicBezTo>
                  <a:lnTo>
                    <a:pt x="301" y="3370"/>
                  </a:lnTo>
                  <a:cubicBezTo>
                    <a:pt x="301" y="1669"/>
                    <a:pt x="1669" y="301"/>
                    <a:pt x="3336" y="301"/>
                  </a:cubicBezTo>
                  <a:close/>
                  <a:moveTo>
                    <a:pt x="3336" y="1"/>
                  </a:moveTo>
                  <a:cubicBezTo>
                    <a:pt x="1502" y="1"/>
                    <a:pt x="1" y="1502"/>
                    <a:pt x="1" y="3337"/>
                  </a:cubicBezTo>
                  <a:lnTo>
                    <a:pt x="1" y="23551"/>
                  </a:lnTo>
                  <a:cubicBezTo>
                    <a:pt x="1" y="26320"/>
                    <a:pt x="2236" y="28521"/>
                    <a:pt x="4971" y="28521"/>
                  </a:cubicBezTo>
                  <a:lnTo>
                    <a:pt x="13911" y="28521"/>
                  </a:lnTo>
                  <a:cubicBezTo>
                    <a:pt x="16646" y="28521"/>
                    <a:pt x="18881" y="26320"/>
                    <a:pt x="18881" y="23551"/>
                  </a:cubicBezTo>
                  <a:lnTo>
                    <a:pt x="18881" y="3537"/>
                  </a:lnTo>
                  <a:cubicBezTo>
                    <a:pt x="18881" y="1569"/>
                    <a:pt x="17313" y="1"/>
                    <a:pt x="15345" y="1"/>
                  </a:cubicBezTo>
                  <a:close/>
                </a:path>
              </a:pathLst>
            </a:custGeom>
            <a:solidFill>
              <a:srgbClr val="FFFFFF"/>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8937175" y="464988"/>
              <a:ext cx="133450" cy="132625"/>
            </a:xfrm>
            <a:custGeom>
              <a:avLst/>
              <a:gdLst/>
              <a:ahLst/>
              <a:cxnLst/>
              <a:rect l="l" t="t" r="r" b="b"/>
              <a:pathLst>
                <a:path w="5338" h="5305" extrusionOk="0">
                  <a:moveTo>
                    <a:pt x="3203" y="300"/>
                  </a:moveTo>
                  <a:lnTo>
                    <a:pt x="3203" y="2102"/>
                  </a:lnTo>
                  <a:lnTo>
                    <a:pt x="5037" y="2102"/>
                  </a:lnTo>
                  <a:lnTo>
                    <a:pt x="5037" y="3203"/>
                  </a:lnTo>
                  <a:lnTo>
                    <a:pt x="3203" y="3203"/>
                  </a:lnTo>
                  <a:lnTo>
                    <a:pt x="3203" y="5004"/>
                  </a:lnTo>
                  <a:lnTo>
                    <a:pt x="2069" y="5004"/>
                  </a:lnTo>
                  <a:lnTo>
                    <a:pt x="2069" y="3203"/>
                  </a:lnTo>
                  <a:lnTo>
                    <a:pt x="301" y="3203"/>
                  </a:lnTo>
                  <a:lnTo>
                    <a:pt x="301" y="2102"/>
                  </a:lnTo>
                  <a:lnTo>
                    <a:pt x="2069" y="2102"/>
                  </a:lnTo>
                  <a:lnTo>
                    <a:pt x="2069" y="300"/>
                  </a:lnTo>
                  <a:close/>
                  <a:moveTo>
                    <a:pt x="1768" y="0"/>
                  </a:moveTo>
                  <a:lnTo>
                    <a:pt x="1768" y="1802"/>
                  </a:lnTo>
                  <a:lnTo>
                    <a:pt x="0" y="1802"/>
                  </a:lnTo>
                  <a:lnTo>
                    <a:pt x="0" y="3503"/>
                  </a:lnTo>
                  <a:lnTo>
                    <a:pt x="1768" y="3503"/>
                  </a:lnTo>
                  <a:lnTo>
                    <a:pt x="1768" y="5304"/>
                  </a:lnTo>
                  <a:lnTo>
                    <a:pt x="3503" y="5304"/>
                  </a:lnTo>
                  <a:lnTo>
                    <a:pt x="3503" y="3503"/>
                  </a:lnTo>
                  <a:lnTo>
                    <a:pt x="5338" y="3503"/>
                  </a:lnTo>
                  <a:lnTo>
                    <a:pt x="5338" y="1802"/>
                  </a:lnTo>
                  <a:lnTo>
                    <a:pt x="3503" y="1802"/>
                  </a:lnTo>
                  <a:lnTo>
                    <a:pt x="3503" y="0"/>
                  </a:lnTo>
                  <a:close/>
                </a:path>
              </a:pathLst>
            </a:custGeom>
            <a:solidFill>
              <a:srgbClr val="FFFFFF"/>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0"/>
            <p:cNvSpPr/>
            <p:nvPr/>
          </p:nvSpPr>
          <p:spPr>
            <a:xfrm>
              <a:off x="9210700" y="484163"/>
              <a:ext cx="72575" cy="72575"/>
            </a:xfrm>
            <a:custGeom>
              <a:avLst/>
              <a:gdLst/>
              <a:ahLst/>
              <a:cxnLst/>
              <a:rect l="l" t="t" r="r" b="b"/>
              <a:pathLst>
                <a:path w="2903" h="2903" extrusionOk="0">
                  <a:moveTo>
                    <a:pt x="1435" y="301"/>
                  </a:moveTo>
                  <a:cubicBezTo>
                    <a:pt x="2069" y="301"/>
                    <a:pt x="2602" y="834"/>
                    <a:pt x="2602" y="1468"/>
                  </a:cubicBezTo>
                  <a:cubicBezTo>
                    <a:pt x="2602" y="2069"/>
                    <a:pt x="2069" y="2602"/>
                    <a:pt x="1435" y="2602"/>
                  </a:cubicBezTo>
                  <a:cubicBezTo>
                    <a:pt x="834" y="2602"/>
                    <a:pt x="301" y="2069"/>
                    <a:pt x="301" y="1468"/>
                  </a:cubicBezTo>
                  <a:cubicBezTo>
                    <a:pt x="301" y="834"/>
                    <a:pt x="834" y="301"/>
                    <a:pt x="1435" y="301"/>
                  </a:cubicBezTo>
                  <a:close/>
                  <a:moveTo>
                    <a:pt x="1435" y="0"/>
                  </a:moveTo>
                  <a:cubicBezTo>
                    <a:pt x="668" y="0"/>
                    <a:pt x="1" y="668"/>
                    <a:pt x="1" y="1468"/>
                  </a:cubicBezTo>
                  <a:cubicBezTo>
                    <a:pt x="1" y="2269"/>
                    <a:pt x="668" y="2903"/>
                    <a:pt x="1435" y="2903"/>
                  </a:cubicBezTo>
                  <a:cubicBezTo>
                    <a:pt x="2235" y="2903"/>
                    <a:pt x="2903" y="2235"/>
                    <a:pt x="2903" y="1468"/>
                  </a:cubicBezTo>
                  <a:cubicBezTo>
                    <a:pt x="2903" y="668"/>
                    <a:pt x="2235" y="0"/>
                    <a:pt x="1435" y="0"/>
                  </a:cubicBezTo>
                  <a:close/>
                </a:path>
              </a:pathLst>
            </a:custGeom>
            <a:solidFill>
              <a:srgbClr val="FFFFFF"/>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p:nvPr/>
          </p:nvSpPr>
          <p:spPr>
            <a:xfrm>
              <a:off x="9152325" y="548363"/>
              <a:ext cx="57575" cy="57575"/>
            </a:xfrm>
            <a:custGeom>
              <a:avLst/>
              <a:gdLst/>
              <a:ahLst/>
              <a:cxnLst/>
              <a:rect l="l" t="t" r="r" b="b"/>
              <a:pathLst>
                <a:path w="2303" h="2303" extrusionOk="0">
                  <a:moveTo>
                    <a:pt x="1135" y="335"/>
                  </a:moveTo>
                  <a:cubicBezTo>
                    <a:pt x="1602" y="335"/>
                    <a:pt x="2002" y="701"/>
                    <a:pt x="2002" y="1168"/>
                  </a:cubicBezTo>
                  <a:cubicBezTo>
                    <a:pt x="2002" y="1635"/>
                    <a:pt x="1602" y="2036"/>
                    <a:pt x="1135" y="2036"/>
                  </a:cubicBezTo>
                  <a:cubicBezTo>
                    <a:pt x="668" y="2036"/>
                    <a:pt x="301" y="1635"/>
                    <a:pt x="301" y="1168"/>
                  </a:cubicBezTo>
                  <a:cubicBezTo>
                    <a:pt x="301" y="701"/>
                    <a:pt x="668" y="335"/>
                    <a:pt x="1135" y="335"/>
                  </a:cubicBezTo>
                  <a:close/>
                  <a:moveTo>
                    <a:pt x="1135" y="1"/>
                  </a:moveTo>
                  <a:cubicBezTo>
                    <a:pt x="501" y="1"/>
                    <a:pt x="1" y="535"/>
                    <a:pt x="1" y="1168"/>
                  </a:cubicBezTo>
                  <a:cubicBezTo>
                    <a:pt x="1" y="1802"/>
                    <a:pt x="501" y="2303"/>
                    <a:pt x="1135" y="2303"/>
                  </a:cubicBezTo>
                  <a:cubicBezTo>
                    <a:pt x="1768" y="2303"/>
                    <a:pt x="2302" y="1802"/>
                    <a:pt x="2302" y="1168"/>
                  </a:cubicBezTo>
                  <a:cubicBezTo>
                    <a:pt x="2302" y="535"/>
                    <a:pt x="1768" y="1"/>
                    <a:pt x="1135" y="1"/>
                  </a:cubicBezTo>
                  <a:close/>
                </a:path>
              </a:pathLst>
            </a:custGeom>
            <a:solidFill>
              <a:srgbClr val="FFFFFF"/>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0"/>
            <p:cNvSpPr/>
            <p:nvPr/>
          </p:nvSpPr>
          <p:spPr>
            <a:xfrm>
              <a:off x="8927175" y="43838"/>
              <a:ext cx="350275" cy="382800"/>
            </a:xfrm>
            <a:custGeom>
              <a:avLst/>
              <a:gdLst/>
              <a:ahLst/>
              <a:cxnLst/>
              <a:rect l="l" t="t" r="r" b="b"/>
              <a:pathLst>
                <a:path w="14011" h="15312" extrusionOk="0">
                  <a:moveTo>
                    <a:pt x="12476" y="334"/>
                  </a:moveTo>
                  <a:cubicBezTo>
                    <a:pt x="13143" y="334"/>
                    <a:pt x="13710" y="868"/>
                    <a:pt x="13710" y="1535"/>
                  </a:cubicBezTo>
                  <a:lnTo>
                    <a:pt x="13710" y="13777"/>
                  </a:lnTo>
                  <a:cubicBezTo>
                    <a:pt x="13710" y="14445"/>
                    <a:pt x="13143" y="15012"/>
                    <a:pt x="12476" y="15012"/>
                  </a:cubicBezTo>
                  <a:lnTo>
                    <a:pt x="1535" y="15012"/>
                  </a:lnTo>
                  <a:cubicBezTo>
                    <a:pt x="867" y="15012"/>
                    <a:pt x="300" y="14478"/>
                    <a:pt x="300" y="13777"/>
                  </a:cubicBezTo>
                  <a:lnTo>
                    <a:pt x="300" y="1535"/>
                  </a:lnTo>
                  <a:cubicBezTo>
                    <a:pt x="300" y="868"/>
                    <a:pt x="834" y="334"/>
                    <a:pt x="1535" y="334"/>
                  </a:cubicBezTo>
                  <a:close/>
                  <a:moveTo>
                    <a:pt x="1535" y="1"/>
                  </a:moveTo>
                  <a:cubicBezTo>
                    <a:pt x="667" y="1"/>
                    <a:pt x="0" y="701"/>
                    <a:pt x="0" y="1535"/>
                  </a:cubicBezTo>
                  <a:lnTo>
                    <a:pt x="0" y="13777"/>
                  </a:lnTo>
                  <a:cubicBezTo>
                    <a:pt x="0" y="14611"/>
                    <a:pt x="667" y="15312"/>
                    <a:pt x="1535" y="15312"/>
                  </a:cubicBezTo>
                  <a:lnTo>
                    <a:pt x="12476" y="15312"/>
                  </a:lnTo>
                  <a:cubicBezTo>
                    <a:pt x="13310" y="15312"/>
                    <a:pt x="14010" y="14645"/>
                    <a:pt x="14010" y="13777"/>
                  </a:cubicBezTo>
                  <a:lnTo>
                    <a:pt x="14010" y="1535"/>
                  </a:lnTo>
                  <a:cubicBezTo>
                    <a:pt x="14010" y="701"/>
                    <a:pt x="13310" y="1"/>
                    <a:pt x="12476" y="1"/>
                  </a:cubicBezTo>
                  <a:close/>
                </a:path>
              </a:pathLst>
            </a:custGeom>
            <a:solidFill>
              <a:srgbClr val="FFFFFF"/>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0"/>
            <p:cNvSpPr/>
            <p:nvPr/>
          </p:nvSpPr>
          <p:spPr>
            <a:xfrm>
              <a:off x="9098950" y="-26212"/>
              <a:ext cx="7525" cy="50075"/>
            </a:xfrm>
            <a:custGeom>
              <a:avLst/>
              <a:gdLst/>
              <a:ahLst/>
              <a:cxnLst/>
              <a:rect l="l" t="t" r="r" b="b"/>
              <a:pathLst>
                <a:path w="301" h="2003" extrusionOk="0">
                  <a:moveTo>
                    <a:pt x="167" y="1"/>
                  </a:moveTo>
                  <a:cubicBezTo>
                    <a:pt x="67" y="1"/>
                    <a:pt x="1" y="68"/>
                    <a:pt x="1" y="134"/>
                  </a:cubicBezTo>
                  <a:lnTo>
                    <a:pt x="1" y="1869"/>
                  </a:lnTo>
                  <a:cubicBezTo>
                    <a:pt x="1" y="1936"/>
                    <a:pt x="67" y="2002"/>
                    <a:pt x="167" y="2002"/>
                  </a:cubicBezTo>
                  <a:cubicBezTo>
                    <a:pt x="234" y="2002"/>
                    <a:pt x="301" y="1936"/>
                    <a:pt x="301" y="1869"/>
                  </a:cubicBezTo>
                  <a:lnTo>
                    <a:pt x="301" y="134"/>
                  </a:lnTo>
                  <a:cubicBezTo>
                    <a:pt x="301" y="68"/>
                    <a:pt x="234" y="1"/>
                    <a:pt x="167" y="1"/>
                  </a:cubicBezTo>
                  <a:close/>
                </a:path>
              </a:pathLst>
            </a:custGeom>
            <a:solidFill>
              <a:srgbClr val="FFFFFF"/>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0"/>
            <p:cNvSpPr/>
            <p:nvPr/>
          </p:nvSpPr>
          <p:spPr>
            <a:xfrm>
              <a:off x="9075600" y="-26212"/>
              <a:ext cx="7525" cy="50075"/>
            </a:xfrm>
            <a:custGeom>
              <a:avLst/>
              <a:gdLst/>
              <a:ahLst/>
              <a:cxnLst/>
              <a:rect l="l" t="t" r="r" b="b"/>
              <a:pathLst>
                <a:path w="301" h="2003" extrusionOk="0">
                  <a:moveTo>
                    <a:pt x="134" y="1"/>
                  </a:moveTo>
                  <a:cubicBezTo>
                    <a:pt x="67" y="1"/>
                    <a:pt x="1" y="68"/>
                    <a:pt x="1" y="134"/>
                  </a:cubicBezTo>
                  <a:lnTo>
                    <a:pt x="1" y="1869"/>
                  </a:lnTo>
                  <a:cubicBezTo>
                    <a:pt x="1" y="1936"/>
                    <a:pt x="67" y="2002"/>
                    <a:pt x="134" y="2002"/>
                  </a:cubicBezTo>
                  <a:cubicBezTo>
                    <a:pt x="234" y="2002"/>
                    <a:pt x="301" y="1936"/>
                    <a:pt x="301" y="1869"/>
                  </a:cubicBezTo>
                  <a:lnTo>
                    <a:pt x="301" y="134"/>
                  </a:lnTo>
                  <a:cubicBezTo>
                    <a:pt x="301" y="68"/>
                    <a:pt x="234" y="1"/>
                    <a:pt x="134" y="1"/>
                  </a:cubicBezTo>
                  <a:close/>
                </a:path>
              </a:pathLst>
            </a:custGeom>
            <a:solidFill>
              <a:srgbClr val="FFFFFF"/>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0"/>
            <p:cNvSpPr/>
            <p:nvPr/>
          </p:nvSpPr>
          <p:spPr>
            <a:xfrm>
              <a:off x="9123975" y="-26212"/>
              <a:ext cx="7525" cy="50075"/>
            </a:xfrm>
            <a:custGeom>
              <a:avLst/>
              <a:gdLst/>
              <a:ahLst/>
              <a:cxnLst/>
              <a:rect l="l" t="t" r="r" b="b"/>
              <a:pathLst>
                <a:path w="301" h="2003" extrusionOk="0">
                  <a:moveTo>
                    <a:pt x="167" y="1"/>
                  </a:moveTo>
                  <a:cubicBezTo>
                    <a:pt x="67" y="1"/>
                    <a:pt x="0" y="68"/>
                    <a:pt x="0" y="134"/>
                  </a:cubicBezTo>
                  <a:lnTo>
                    <a:pt x="0" y="1869"/>
                  </a:lnTo>
                  <a:cubicBezTo>
                    <a:pt x="0" y="1936"/>
                    <a:pt x="67" y="2002"/>
                    <a:pt x="167" y="2002"/>
                  </a:cubicBezTo>
                  <a:cubicBezTo>
                    <a:pt x="234" y="2002"/>
                    <a:pt x="301" y="1936"/>
                    <a:pt x="301" y="1869"/>
                  </a:cubicBezTo>
                  <a:lnTo>
                    <a:pt x="301" y="134"/>
                  </a:lnTo>
                  <a:cubicBezTo>
                    <a:pt x="301" y="68"/>
                    <a:pt x="234" y="1"/>
                    <a:pt x="167" y="1"/>
                  </a:cubicBezTo>
                  <a:close/>
                </a:path>
              </a:pathLst>
            </a:custGeom>
            <a:solidFill>
              <a:srgbClr val="FFFFFF"/>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0"/>
            <p:cNvSpPr/>
            <p:nvPr/>
          </p:nvSpPr>
          <p:spPr>
            <a:xfrm>
              <a:off x="9118975" y="180538"/>
              <a:ext cx="111775" cy="197750"/>
            </a:xfrm>
            <a:custGeom>
              <a:avLst/>
              <a:gdLst/>
              <a:ahLst/>
              <a:cxnLst/>
              <a:rect l="l" t="t" r="r" b="b"/>
              <a:pathLst>
                <a:path w="4471" h="7910" extrusionOk="0">
                  <a:moveTo>
                    <a:pt x="4285" y="0"/>
                  </a:moveTo>
                  <a:cubicBezTo>
                    <a:pt x="4237" y="0"/>
                    <a:pt x="4190" y="29"/>
                    <a:pt x="4170" y="70"/>
                  </a:cubicBezTo>
                  <a:lnTo>
                    <a:pt x="34" y="7676"/>
                  </a:lnTo>
                  <a:cubicBezTo>
                    <a:pt x="0" y="7776"/>
                    <a:pt x="34" y="7842"/>
                    <a:pt x="100" y="7909"/>
                  </a:cubicBezTo>
                  <a:lnTo>
                    <a:pt x="167" y="7909"/>
                  </a:lnTo>
                  <a:cubicBezTo>
                    <a:pt x="200" y="7909"/>
                    <a:pt x="267" y="7876"/>
                    <a:pt x="300" y="7842"/>
                  </a:cubicBezTo>
                  <a:lnTo>
                    <a:pt x="4437" y="237"/>
                  </a:lnTo>
                  <a:cubicBezTo>
                    <a:pt x="4470" y="137"/>
                    <a:pt x="4437" y="70"/>
                    <a:pt x="4370" y="37"/>
                  </a:cubicBezTo>
                  <a:cubicBezTo>
                    <a:pt x="4345" y="11"/>
                    <a:pt x="4314" y="0"/>
                    <a:pt x="4285" y="0"/>
                  </a:cubicBezTo>
                  <a:close/>
                </a:path>
              </a:pathLst>
            </a:custGeom>
            <a:solidFill>
              <a:srgbClr val="FFFFFF"/>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0"/>
            <p:cNvSpPr/>
            <p:nvPr/>
          </p:nvSpPr>
          <p:spPr>
            <a:xfrm>
              <a:off x="9161500" y="236813"/>
              <a:ext cx="70900" cy="123950"/>
            </a:xfrm>
            <a:custGeom>
              <a:avLst/>
              <a:gdLst/>
              <a:ahLst/>
              <a:cxnLst/>
              <a:rect l="l" t="t" r="r" b="b"/>
              <a:pathLst>
                <a:path w="2836" h="4958" extrusionOk="0">
                  <a:moveTo>
                    <a:pt x="2654" y="1"/>
                  </a:moveTo>
                  <a:cubicBezTo>
                    <a:pt x="2605" y="1"/>
                    <a:pt x="2557" y="24"/>
                    <a:pt x="2536" y="87"/>
                  </a:cubicBezTo>
                  <a:lnTo>
                    <a:pt x="34" y="4724"/>
                  </a:lnTo>
                  <a:cubicBezTo>
                    <a:pt x="0" y="4824"/>
                    <a:pt x="0" y="4891"/>
                    <a:pt x="101" y="4924"/>
                  </a:cubicBezTo>
                  <a:cubicBezTo>
                    <a:pt x="101" y="4958"/>
                    <a:pt x="134" y="4958"/>
                    <a:pt x="167" y="4958"/>
                  </a:cubicBezTo>
                  <a:cubicBezTo>
                    <a:pt x="201" y="4958"/>
                    <a:pt x="267" y="4924"/>
                    <a:pt x="301" y="4891"/>
                  </a:cubicBezTo>
                  <a:lnTo>
                    <a:pt x="2802" y="221"/>
                  </a:lnTo>
                  <a:cubicBezTo>
                    <a:pt x="2836" y="154"/>
                    <a:pt x="2802" y="54"/>
                    <a:pt x="2736" y="21"/>
                  </a:cubicBezTo>
                  <a:cubicBezTo>
                    <a:pt x="2711" y="8"/>
                    <a:pt x="2682" y="1"/>
                    <a:pt x="2654" y="1"/>
                  </a:cubicBezTo>
                  <a:close/>
                </a:path>
              </a:pathLst>
            </a:custGeom>
            <a:solidFill>
              <a:srgbClr val="FFFFFF"/>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40"/>
          <p:cNvGrpSpPr/>
          <p:nvPr/>
        </p:nvGrpSpPr>
        <p:grpSpPr>
          <a:xfrm>
            <a:off x="4766299" y="1738911"/>
            <a:ext cx="416542" cy="429331"/>
            <a:chOff x="12071075" y="63863"/>
            <a:chExt cx="516225" cy="532075"/>
          </a:xfrm>
        </p:grpSpPr>
        <p:sp>
          <p:nvSpPr>
            <p:cNvPr id="1079" name="Google Shape;1079;p40"/>
            <p:cNvSpPr/>
            <p:nvPr/>
          </p:nvSpPr>
          <p:spPr>
            <a:xfrm>
              <a:off x="12071075" y="63863"/>
              <a:ext cx="516225" cy="532075"/>
            </a:xfrm>
            <a:custGeom>
              <a:avLst/>
              <a:gdLst/>
              <a:ahLst/>
              <a:cxnLst/>
              <a:rect l="l" t="t" r="r" b="b"/>
              <a:pathLst>
                <a:path w="20649" h="21283" extrusionOk="0">
                  <a:moveTo>
                    <a:pt x="10408" y="401"/>
                  </a:moveTo>
                  <a:cubicBezTo>
                    <a:pt x="15845" y="401"/>
                    <a:pt x="20282" y="4837"/>
                    <a:pt x="20282" y="10274"/>
                  </a:cubicBezTo>
                  <a:lnTo>
                    <a:pt x="20248" y="17313"/>
                  </a:lnTo>
                  <a:lnTo>
                    <a:pt x="20148" y="18013"/>
                  </a:lnTo>
                  <a:cubicBezTo>
                    <a:pt x="19681" y="19715"/>
                    <a:pt x="18147" y="20915"/>
                    <a:pt x="16346" y="20915"/>
                  </a:cubicBezTo>
                  <a:cubicBezTo>
                    <a:pt x="15245" y="20915"/>
                    <a:pt x="14177" y="20448"/>
                    <a:pt x="13410" y="19614"/>
                  </a:cubicBezTo>
                  <a:cubicBezTo>
                    <a:pt x="13377" y="19581"/>
                    <a:pt x="13343" y="19548"/>
                    <a:pt x="13277" y="19548"/>
                  </a:cubicBezTo>
                  <a:cubicBezTo>
                    <a:pt x="13243" y="19548"/>
                    <a:pt x="13177" y="19581"/>
                    <a:pt x="13143" y="19614"/>
                  </a:cubicBezTo>
                  <a:cubicBezTo>
                    <a:pt x="12409" y="20448"/>
                    <a:pt x="11309" y="20915"/>
                    <a:pt x="10208" y="20915"/>
                  </a:cubicBezTo>
                  <a:cubicBezTo>
                    <a:pt x="9140" y="20915"/>
                    <a:pt x="8173" y="20515"/>
                    <a:pt x="7406" y="19781"/>
                  </a:cubicBezTo>
                  <a:cubicBezTo>
                    <a:pt x="7372" y="19748"/>
                    <a:pt x="7339" y="19715"/>
                    <a:pt x="7272" y="19715"/>
                  </a:cubicBezTo>
                  <a:cubicBezTo>
                    <a:pt x="7239" y="19715"/>
                    <a:pt x="7172" y="19748"/>
                    <a:pt x="7172" y="19781"/>
                  </a:cubicBezTo>
                  <a:cubicBezTo>
                    <a:pt x="6405" y="20515"/>
                    <a:pt x="5404" y="20915"/>
                    <a:pt x="4370" y="20915"/>
                  </a:cubicBezTo>
                  <a:cubicBezTo>
                    <a:pt x="2569" y="20915"/>
                    <a:pt x="1001" y="19715"/>
                    <a:pt x="568" y="18013"/>
                  </a:cubicBezTo>
                  <a:cubicBezTo>
                    <a:pt x="568" y="17980"/>
                    <a:pt x="534" y="17947"/>
                    <a:pt x="534" y="17913"/>
                  </a:cubicBezTo>
                  <a:lnTo>
                    <a:pt x="534" y="17880"/>
                  </a:lnTo>
                  <a:cubicBezTo>
                    <a:pt x="534" y="17847"/>
                    <a:pt x="534" y="17847"/>
                    <a:pt x="501" y="17847"/>
                  </a:cubicBezTo>
                  <a:cubicBezTo>
                    <a:pt x="468" y="17546"/>
                    <a:pt x="434" y="17279"/>
                    <a:pt x="434" y="16979"/>
                  </a:cubicBezTo>
                  <a:cubicBezTo>
                    <a:pt x="434" y="16879"/>
                    <a:pt x="401" y="16646"/>
                    <a:pt x="401" y="16345"/>
                  </a:cubicBezTo>
                  <a:cubicBezTo>
                    <a:pt x="401" y="15845"/>
                    <a:pt x="367" y="15211"/>
                    <a:pt x="367" y="14678"/>
                  </a:cubicBezTo>
                  <a:lnTo>
                    <a:pt x="534" y="10274"/>
                  </a:lnTo>
                  <a:cubicBezTo>
                    <a:pt x="534" y="4837"/>
                    <a:pt x="4971" y="401"/>
                    <a:pt x="10408" y="401"/>
                  </a:cubicBezTo>
                  <a:close/>
                  <a:moveTo>
                    <a:pt x="10408" y="0"/>
                  </a:moveTo>
                  <a:cubicBezTo>
                    <a:pt x="4737" y="0"/>
                    <a:pt x="134" y="4604"/>
                    <a:pt x="134" y="10274"/>
                  </a:cubicBezTo>
                  <a:lnTo>
                    <a:pt x="1" y="14678"/>
                  </a:lnTo>
                  <a:cubicBezTo>
                    <a:pt x="1" y="15178"/>
                    <a:pt x="34" y="15845"/>
                    <a:pt x="34" y="16345"/>
                  </a:cubicBezTo>
                  <a:cubicBezTo>
                    <a:pt x="34" y="16646"/>
                    <a:pt x="34" y="16879"/>
                    <a:pt x="34" y="16979"/>
                  </a:cubicBezTo>
                  <a:cubicBezTo>
                    <a:pt x="34" y="17279"/>
                    <a:pt x="101" y="17580"/>
                    <a:pt x="134" y="17880"/>
                  </a:cubicBezTo>
                  <a:lnTo>
                    <a:pt x="134" y="18047"/>
                  </a:lnTo>
                  <a:cubicBezTo>
                    <a:pt x="134" y="18113"/>
                    <a:pt x="167" y="18147"/>
                    <a:pt x="234" y="18180"/>
                  </a:cubicBezTo>
                  <a:cubicBezTo>
                    <a:pt x="768" y="20015"/>
                    <a:pt x="2436" y="21282"/>
                    <a:pt x="4370" y="21282"/>
                  </a:cubicBezTo>
                  <a:cubicBezTo>
                    <a:pt x="5471" y="21282"/>
                    <a:pt x="6472" y="20882"/>
                    <a:pt x="7272" y="20148"/>
                  </a:cubicBezTo>
                  <a:cubicBezTo>
                    <a:pt x="8073" y="20882"/>
                    <a:pt x="9107" y="21282"/>
                    <a:pt x="10208" y="21282"/>
                  </a:cubicBezTo>
                  <a:cubicBezTo>
                    <a:pt x="11375" y="21282"/>
                    <a:pt x="12476" y="20815"/>
                    <a:pt x="13277" y="20015"/>
                  </a:cubicBezTo>
                  <a:cubicBezTo>
                    <a:pt x="14077" y="20815"/>
                    <a:pt x="15211" y="21282"/>
                    <a:pt x="16346" y="21282"/>
                  </a:cubicBezTo>
                  <a:cubicBezTo>
                    <a:pt x="18314" y="21282"/>
                    <a:pt x="20015" y="19981"/>
                    <a:pt x="20515" y="18047"/>
                  </a:cubicBezTo>
                  <a:lnTo>
                    <a:pt x="20615" y="17313"/>
                  </a:lnTo>
                  <a:lnTo>
                    <a:pt x="20649" y="10274"/>
                  </a:lnTo>
                  <a:cubicBezTo>
                    <a:pt x="20649" y="4604"/>
                    <a:pt x="16045" y="0"/>
                    <a:pt x="10408" y="0"/>
                  </a:cubicBezTo>
                  <a:close/>
                </a:path>
              </a:pathLst>
            </a:custGeom>
            <a:solidFill>
              <a:srgbClr val="FFFFFF"/>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0"/>
            <p:cNvSpPr/>
            <p:nvPr/>
          </p:nvSpPr>
          <p:spPr>
            <a:xfrm>
              <a:off x="12116950" y="262338"/>
              <a:ext cx="150950" cy="150975"/>
            </a:xfrm>
            <a:custGeom>
              <a:avLst/>
              <a:gdLst/>
              <a:ahLst/>
              <a:cxnLst/>
              <a:rect l="l" t="t" r="r" b="b"/>
              <a:pathLst>
                <a:path w="6038" h="6039" extrusionOk="0">
                  <a:moveTo>
                    <a:pt x="3002" y="367"/>
                  </a:moveTo>
                  <a:cubicBezTo>
                    <a:pt x="4470" y="367"/>
                    <a:pt x="5638" y="1535"/>
                    <a:pt x="5671" y="3003"/>
                  </a:cubicBezTo>
                  <a:cubicBezTo>
                    <a:pt x="5671" y="4470"/>
                    <a:pt x="4470" y="5638"/>
                    <a:pt x="3002" y="5638"/>
                  </a:cubicBezTo>
                  <a:cubicBezTo>
                    <a:pt x="1535" y="5638"/>
                    <a:pt x="367" y="4470"/>
                    <a:pt x="367" y="3003"/>
                  </a:cubicBezTo>
                  <a:cubicBezTo>
                    <a:pt x="367" y="1535"/>
                    <a:pt x="1535" y="367"/>
                    <a:pt x="3002" y="367"/>
                  </a:cubicBezTo>
                  <a:close/>
                  <a:moveTo>
                    <a:pt x="3002" y="0"/>
                  </a:moveTo>
                  <a:cubicBezTo>
                    <a:pt x="1334" y="0"/>
                    <a:pt x="0" y="1335"/>
                    <a:pt x="0" y="3003"/>
                  </a:cubicBezTo>
                  <a:cubicBezTo>
                    <a:pt x="0" y="4670"/>
                    <a:pt x="1334" y="6038"/>
                    <a:pt x="3002" y="6038"/>
                  </a:cubicBezTo>
                  <a:cubicBezTo>
                    <a:pt x="4670" y="6038"/>
                    <a:pt x="6004" y="4670"/>
                    <a:pt x="6038" y="3003"/>
                  </a:cubicBezTo>
                  <a:cubicBezTo>
                    <a:pt x="6038" y="1335"/>
                    <a:pt x="4670" y="0"/>
                    <a:pt x="3002" y="0"/>
                  </a:cubicBezTo>
                  <a:close/>
                </a:path>
              </a:pathLst>
            </a:custGeom>
            <a:solidFill>
              <a:srgbClr val="FFFFFF"/>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0"/>
            <p:cNvSpPr/>
            <p:nvPr/>
          </p:nvSpPr>
          <p:spPr>
            <a:xfrm>
              <a:off x="12381300" y="262338"/>
              <a:ext cx="150975" cy="150975"/>
            </a:xfrm>
            <a:custGeom>
              <a:avLst/>
              <a:gdLst/>
              <a:ahLst/>
              <a:cxnLst/>
              <a:rect l="l" t="t" r="r" b="b"/>
              <a:pathLst>
                <a:path w="6039" h="6039" extrusionOk="0">
                  <a:moveTo>
                    <a:pt x="3036" y="367"/>
                  </a:moveTo>
                  <a:cubicBezTo>
                    <a:pt x="4504" y="367"/>
                    <a:pt x="5671" y="1535"/>
                    <a:pt x="5671" y="3003"/>
                  </a:cubicBezTo>
                  <a:cubicBezTo>
                    <a:pt x="5671" y="4470"/>
                    <a:pt x="4504" y="5638"/>
                    <a:pt x="3036" y="5638"/>
                  </a:cubicBezTo>
                  <a:cubicBezTo>
                    <a:pt x="1568" y="5638"/>
                    <a:pt x="367" y="4470"/>
                    <a:pt x="367" y="3003"/>
                  </a:cubicBezTo>
                  <a:cubicBezTo>
                    <a:pt x="367" y="1535"/>
                    <a:pt x="1568" y="367"/>
                    <a:pt x="3036" y="367"/>
                  </a:cubicBezTo>
                  <a:close/>
                  <a:moveTo>
                    <a:pt x="3036" y="0"/>
                  </a:moveTo>
                  <a:cubicBezTo>
                    <a:pt x="1368" y="0"/>
                    <a:pt x="0" y="1335"/>
                    <a:pt x="0" y="3003"/>
                  </a:cubicBezTo>
                  <a:cubicBezTo>
                    <a:pt x="0" y="4670"/>
                    <a:pt x="1368" y="6038"/>
                    <a:pt x="3036" y="6038"/>
                  </a:cubicBezTo>
                  <a:cubicBezTo>
                    <a:pt x="4704" y="6038"/>
                    <a:pt x="6038" y="4670"/>
                    <a:pt x="6038" y="3003"/>
                  </a:cubicBezTo>
                  <a:cubicBezTo>
                    <a:pt x="6038" y="1335"/>
                    <a:pt x="4704" y="0"/>
                    <a:pt x="3036" y="0"/>
                  </a:cubicBezTo>
                  <a:close/>
                </a:path>
              </a:pathLst>
            </a:custGeom>
            <a:solidFill>
              <a:srgbClr val="FFFFFF"/>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0"/>
            <p:cNvSpPr/>
            <p:nvPr/>
          </p:nvSpPr>
          <p:spPr>
            <a:xfrm>
              <a:off x="12168650" y="317363"/>
              <a:ext cx="40050" cy="40075"/>
            </a:xfrm>
            <a:custGeom>
              <a:avLst/>
              <a:gdLst/>
              <a:ahLst/>
              <a:cxnLst/>
              <a:rect l="l" t="t" r="r" b="b"/>
              <a:pathLst>
                <a:path w="1602" h="1603" extrusionOk="0">
                  <a:moveTo>
                    <a:pt x="801" y="368"/>
                  </a:moveTo>
                  <a:cubicBezTo>
                    <a:pt x="1034" y="368"/>
                    <a:pt x="1235" y="568"/>
                    <a:pt x="1235" y="802"/>
                  </a:cubicBezTo>
                  <a:cubicBezTo>
                    <a:pt x="1235" y="1035"/>
                    <a:pt x="1034" y="1235"/>
                    <a:pt x="801" y="1235"/>
                  </a:cubicBezTo>
                  <a:cubicBezTo>
                    <a:pt x="567" y="1235"/>
                    <a:pt x="367" y="1035"/>
                    <a:pt x="367" y="802"/>
                  </a:cubicBezTo>
                  <a:cubicBezTo>
                    <a:pt x="367" y="568"/>
                    <a:pt x="567" y="368"/>
                    <a:pt x="801" y="368"/>
                  </a:cubicBezTo>
                  <a:close/>
                  <a:moveTo>
                    <a:pt x="801" y="1"/>
                  </a:moveTo>
                  <a:cubicBezTo>
                    <a:pt x="334" y="1"/>
                    <a:pt x="0" y="368"/>
                    <a:pt x="0" y="802"/>
                  </a:cubicBezTo>
                  <a:cubicBezTo>
                    <a:pt x="0" y="1269"/>
                    <a:pt x="334" y="1602"/>
                    <a:pt x="801" y="1602"/>
                  </a:cubicBezTo>
                  <a:cubicBezTo>
                    <a:pt x="1235" y="1602"/>
                    <a:pt x="1601" y="1269"/>
                    <a:pt x="1601" y="802"/>
                  </a:cubicBezTo>
                  <a:cubicBezTo>
                    <a:pt x="1601" y="368"/>
                    <a:pt x="1235" y="1"/>
                    <a:pt x="801" y="1"/>
                  </a:cubicBezTo>
                  <a:close/>
                </a:path>
              </a:pathLst>
            </a:custGeom>
            <a:solidFill>
              <a:srgbClr val="FFFFFF"/>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0"/>
            <p:cNvSpPr/>
            <p:nvPr/>
          </p:nvSpPr>
          <p:spPr>
            <a:xfrm>
              <a:off x="12438000" y="317363"/>
              <a:ext cx="40900" cy="40075"/>
            </a:xfrm>
            <a:custGeom>
              <a:avLst/>
              <a:gdLst/>
              <a:ahLst/>
              <a:cxnLst/>
              <a:rect l="l" t="t" r="r" b="b"/>
              <a:pathLst>
                <a:path w="1636" h="1603" extrusionOk="0">
                  <a:moveTo>
                    <a:pt x="801" y="368"/>
                  </a:moveTo>
                  <a:cubicBezTo>
                    <a:pt x="1068" y="368"/>
                    <a:pt x="1235" y="568"/>
                    <a:pt x="1235" y="802"/>
                  </a:cubicBezTo>
                  <a:cubicBezTo>
                    <a:pt x="1235" y="1035"/>
                    <a:pt x="1068" y="1235"/>
                    <a:pt x="801" y="1235"/>
                  </a:cubicBezTo>
                  <a:cubicBezTo>
                    <a:pt x="568" y="1235"/>
                    <a:pt x="368" y="1035"/>
                    <a:pt x="368" y="802"/>
                  </a:cubicBezTo>
                  <a:cubicBezTo>
                    <a:pt x="368" y="568"/>
                    <a:pt x="568" y="368"/>
                    <a:pt x="801" y="368"/>
                  </a:cubicBezTo>
                  <a:close/>
                  <a:moveTo>
                    <a:pt x="801" y="1"/>
                  </a:moveTo>
                  <a:cubicBezTo>
                    <a:pt x="368" y="1"/>
                    <a:pt x="1" y="368"/>
                    <a:pt x="1" y="802"/>
                  </a:cubicBezTo>
                  <a:cubicBezTo>
                    <a:pt x="1" y="1269"/>
                    <a:pt x="368" y="1602"/>
                    <a:pt x="801" y="1602"/>
                  </a:cubicBezTo>
                  <a:cubicBezTo>
                    <a:pt x="1268" y="1602"/>
                    <a:pt x="1635" y="1269"/>
                    <a:pt x="1635" y="802"/>
                  </a:cubicBezTo>
                  <a:cubicBezTo>
                    <a:pt x="1635" y="368"/>
                    <a:pt x="1268" y="1"/>
                    <a:pt x="801" y="1"/>
                  </a:cubicBezTo>
                  <a:close/>
                </a:path>
              </a:pathLst>
            </a:custGeom>
            <a:solidFill>
              <a:srgbClr val="FFFFFF"/>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40"/>
          <p:cNvGrpSpPr/>
          <p:nvPr/>
        </p:nvGrpSpPr>
        <p:grpSpPr>
          <a:xfrm>
            <a:off x="4766293" y="3270422"/>
            <a:ext cx="416555" cy="547669"/>
            <a:chOff x="8779550" y="1023713"/>
            <a:chExt cx="643825" cy="846475"/>
          </a:xfrm>
        </p:grpSpPr>
        <p:sp>
          <p:nvSpPr>
            <p:cNvPr id="1085" name="Google Shape;1085;p40"/>
            <p:cNvSpPr/>
            <p:nvPr/>
          </p:nvSpPr>
          <p:spPr>
            <a:xfrm>
              <a:off x="8985550" y="1023713"/>
              <a:ext cx="233525" cy="602950"/>
            </a:xfrm>
            <a:custGeom>
              <a:avLst/>
              <a:gdLst/>
              <a:ahLst/>
              <a:cxnLst/>
              <a:rect l="l" t="t" r="r" b="b"/>
              <a:pathLst>
                <a:path w="9341" h="24118" extrusionOk="0">
                  <a:moveTo>
                    <a:pt x="4670" y="267"/>
                  </a:moveTo>
                  <a:cubicBezTo>
                    <a:pt x="7139" y="267"/>
                    <a:pt x="9107" y="2235"/>
                    <a:pt x="9107" y="4671"/>
                  </a:cubicBezTo>
                  <a:cubicBezTo>
                    <a:pt x="9107" y="6639"/>
                    <a:pt x="7772" y="8407"/>
                    <a:pt x="5871" y="8940"/>
                  </a:cubicBezTo>
                  <a:lnTo>
                    <a:pt x="5804" y="8940"/>
                  </a:lnTo>
                  <a:lnTo>
                    <a:pt x="5804" y="20215"/>
                  </a:lnTo>
                  <a:lnTo>
                    <a:pt x="6538" y="23884"/>
                  </a:lnTo>
                  <a:lnTo>
                    <a:pt x="2735" y="23884"/>
                  </a:lnTo>
                  <a:lnTo>
                    <a:pt x="3469" y="20215"/>
                  </a:lnTo>
                  <a:lnTo>
                    <a:pt x="3469" y="8940"/>
                  </a:lnTo>
                  <a:lnTo>
                    <a:pt x="3403" y="8907"/>
                  </a:lnTo>
                  <a:cubicBezTo>
                    <a:pt x="1535" y="8340"/>
                    <a:pt x="267" y="6639"/>
                    <a:pt x="267" y="4671"/>
                  </a:cubicBezTo>
                  <a:cubicBezTo>
                    <a:pt x="267" y="2235"/>
                    <a:pt x="2235" y="267"/>
                    <a:pt x="4670" y="267"/>
                  </a:cubicBezTo>
                  <a:close/>
                  <a:moveTo>
                    <a:pt x="4670" y="1"/>
                  </a:moveTo>
                  <a:cubicBezTo>
                    <a:pt x="2102" y="1"/>
                    <a:pt x="0" y="2102"/>
                    <a:pt x="0" y="4671"/>
                  </a:cubicBezTo>
                  <a:cubicBezTo>
                    <a:pt x="0" y="6705"/>
                    <a:pt x="1301" y="8473"/>
                    <a:pt x="3202" y="9107"/>
                  </a:cubicBezTo>
                  <a:lnTo>
                    <a:pt x="3236" y="20182"/>
                  </a:lnTo>
                  <a:lnTo>
                    <a:pt x="2435" y="24118"/>
                  </a:lnTo>
                  <a:lnTo>
                    <a:pt x="6838" y="24118"/>
                  </a:lnTo>
                  <a:lnTo>
                    <a:pt x="6038" y="20182"/>
                  </a:lnTo>
                  <a:lnTo>
                    <a:pt x="6038" y="9140"/>
                  </a:lnTo>
                  <a:cubicBezTo>
                    <a:pt x="8006" y="8540"/>
                    <a:pt x="9340" y="6739"/>
                    <a:pt x="9340" y="4671"/>
                  </a:cubicBezTo>
                  <a:cubicBezTo>
                    <a:pt x="9340" y="2102"/>
                    <a:pt x="7239" y="1"/>
                    <a:pt x="4670" y="1"/>
                  </a:cubicBezTo>
                  <a:close/>
                </a:path>
              </a:pathLst>
            </a:custGeom>
            <a:solidFill>
              <a:srgbClr val="FFFFFF"/>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0"/>
            <p:cNvSpPr/>
            <p:nvPr/>
          </p:nvSpPr>
          <p:spPr>
            <a:xfrm>
              <a:off x="8892975" y="1621638"/>
              <a:ext cx="423650" cy="115100"/>
            </a:xfrm>
            <a:custGeom>
              <a:avLst/>
              <a:gdLst/>
              <a:ahLst/>
              <a:cxnLst/>
              <a:rect l="l" t="t" r="r" b="b"/>
              <a:pathLst>
                <a:path w="16946" h="4604" extrusionOk="0">
                  <a:moveTo>
                    <a:pt x="15211" y="234"/>
                  </a:moveTo>
                  <a:cubicBezTo>
                    <a:pt x="16045" y="234"/>
                    <a:pt x="16712" y="935"/>
                    <a:pt x="16712" y="1769"/>
                  </a:cubicBezTo>
                  <a:lnTo>
                    <a:pt x="16712" y="4337"/>
                  </a:lnTo>
                  <a:lnTo>
                    <a:pt x="267" y="4337"/>
                  </a:lnTo>
                  <a:lnTo>
                    <a:pt x="267" y="1769"/>
                  </a:lnTo>
                  <a:cubicBezTo>
                    <a:pt x="267" y="935"/>
                    <a:pt x="934" y="234"/>
                    <a:pt x="1768" y="234"/>
                  </a:cubicBezTo>
                  <a:close/>
                  <a:moveTo>
                    <a:pt x="1768" y="1"/>
                  </a:moveTo>
                  <a:cubicBezTo>
                    <a:pt x="801" y="1"/>
                    <a:pt x="0" y="801"/>
                    <a:pt x="0" y="1769"/>
                  </a:cubicBezTo>
                  <a:lnTo>
                    <a:pt x="0" y="4604"/>
                  </a:lnTo>
                  <a:lnTo>
                    <a:pt x="16946" y="4604"/>
                  </a:lnTo>
                  <a:lnTo>
                    <a:pt x="16946" y="1769"/>
                  </a:lnTo>
                  <a:cubicBezTo>
                    <a:pt x="16946" y="801"/>
                    <a:pt x="16179" y="1"/>
                    <a:pt x="15211" y="1"/>
                  </a:cubicBezTo>
                  <a:close/>
                </a:path>
              </a:pathLst>
            </a:custGeom>
            <a:solidFill>
              <a:srgbClr val="FFFFFF"/>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0"/>
            <p:cNvSpPr/>
            <p:nvPr/>
          </p:nvSpPr>
          <p:spPr>
            <a:xfrm>
              <a:off x="8779550" y="1730063"/>
              <a:ext cx="643825" cy="140125"/>
            </a:xfrm>
            <a:custGeom>
              <a:avLst/>
              <a:gdLst/>
              <a:ahLst/>
              <a:cxnLst/>
              <a:rect l="l" t="t" r="r" b="b"/>
              <a:pathLst>
                <a:path w="25753" h="5605" extrusionOk="0">
                  <a:moveTo>
                    <a:pt x="23918" y="267"/>
                  </a:moveTo>
                  <a:cubicBezTo>
                    <a:pt x="24785" y="267"/>
                    <a:pt x="25486" y="967"/>
                    <a:pt x="25486" y="1835"/>
                  </a:cubicBezTo>
                  <a:lnTo>
                    <a:pt x="25486" y="5337"/>
                  </a:lnTo>
                  <a:lnTo>
                    <a:pt x="234" y="5337"/>
                  </a:lnTo>
                  <a:lnTo>
                    <a:pt x="234" y="1835"/>
                  </a:lnTo>
                  <a:cubicBezTo>
                    <a:pt x="234" y="967"/>
                    <a:pt x="968" y="267"/>
                    <a:pt x="1836" y="267"/>
                  </a:cubicBezTo>
                  <a:close/>
                  <a:moveTo>
                    <a:pt x="1836" y="0"/>
                  </a:moveTo>
                  <a:cubicBezTo>
                    <a:pt x="835" y="0"/>
                    <a:pt x="1" y="834"/>
                    <a:pt x="1" y="1835"/>
                  </a:cubicBezTo>
                  <a:lnTo>
                    <a:pt x="1" y="5604"/>
                  </a:lnTo>
                  <a:lnTo>
                    <a:pt x="25753" y="5604"/>
                  </a:lnTo>
                  <a:lnTo>
                    <a:pt x="25753" y="1835"/>
                  </a:lnTo>
                  <a:cubicBezTo>
                    <a:pt x="25753" y="834"/>
                    <a:pt x="24919" y="0"/>
                    <a:pt x="23918" y="0"/>
                  </a:cubicBezTo>
                  <a:close/>
                </a:path>
              </a:pathLst>
            </a:custGeom>
            <a:solidFill>
              <a:srgbClr val="FFFFFF"/>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0"/>
            <p:cNvSpPr/>
            <p:nvPr/>
          </p:nvSpPr>
          <p:spPr>
            <a:xfrm>
              <a:off x="9181525" y="1582438"/>
              <a:ext cx="75075" cy="44225"/>
            </a:xfrm>
            <a:custGeom>
              <a:avLst/>
              <a:gdLst/>
              <a:ahLst/>
              <a:cxnLst/>
              <a:rect l="l" t="t" r="r" b="b"/>
              <a:pathLst>
                <a:path w="3003" h="1769" extrusionOk="0">
                  <a:moveTo>
                    <a:pt x="2769" y="234"/>
                  </a:moveTo>
                  <a:lnTo>
                    <a:pt x="2769" y="1535"/>
                  </a:lnTo>
                  <a:lnTo>
                    <a:pt x="234" y="1535"/>
                  </a:lnTo>
                  <a:lnTo>
                    <a:pt x="234" y="234"/>
                  </a:lnTo>
                  <a:close/>
                  <a:moveTo>
                    <a:pt x="0" y="1"/>
                  </a:moveTo>
                  <a:lnTo>
                    <a:pt x="0" y="1769"/>
                  </a:lnTo>
                  <a:lnTo>
                    <a:pt x="3002" y="1769"/>
                  </a:lnTo>
                  <a:lnTo>
                    <a:pt x="3002" y="1"/>
                  </a:lnTo>
                  <a:close/>
                </a:path>
              </a:pathLst>
            </a:custGeom>
            <a:solidFill>
              <a:srgbClr val="FFFFFF"/>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0"/>
            <p:cNvSpPr/>
            <p:nvPr/>
          </p:nvSpPr>
          <p:spPr>
            <a:xfrm>
              <a:off x="9065600" y="1246038"/>
              <a:ext cx="36725" cy="12025"/>
            </a:xfrm>
            <a:custGeom>
              <a:avLst/>
              <a:gdLst/>
              <a:ahLst/>
              <a:cxnLst/>
              <a:rect l="l" t="t" r="r" b="b"/>
              <a:pathLst>
                <a:path w="1469" h="481" extrusionOk="0">
                  <a:moveTo>
                    <a:pt x="148" y="1"/>
                  </a:moveTo>
                  <a:cubicBezTo>
                    <a:pt x="100" y="1"/>
                    <a:pt x="58" y="32"/>
                    <a:pt x="34" y="81"/>
                  </a:cubicBezTo>
                  <a:cubicBezTo>
                    <a:pt x="0" y="147"/>
                    <a:pt x="34" y="214"/>
                    <a:pt x="100" y="247"/>
                  </a:cubicBezTo>
                  <a:cubicBezTo>
                    <a:pt x="100" y="247"/>
                    <a:pt x="534" y="481"/>
                    <a:pt x="1335" y="481"/>
                  </a:cubicBezTo>
                  <a:cubicBezTo>
                    <a:pt x="1401" y="481"/>
                    <a:pt x="1468" y="414"/>
                    <a:pt x="1468" y="348"/>
                  </a:cubicBezTo>
                  <a:cubicBezTo>
                    <a:pt x="1468" y="281"/>
                    <a:pt x="1401" y="214"/>
                    <a:pt x="1335" y="214"/>
                  </a:cubicBezTo>
                  <a:cubicBezTo>
                    <a:pt x="601" y="214"/>
                    <a:pt x="201" y="14"/>
                    <a:pt x="201" y="14"/>
                  </a:cubicBezTo>
                  <a:cubicBezTo>
                    <a:pt x="183" y="5"/>
                    <a:pt x="165" y="1"/>
                    <a:pt x="148" y="1"/>
                  </a:cubicBezTo>
                  <a:close/>
                </a:path>
              </a:pathLst>
            </a:custGeom>
            <a:solidFill>
              <a:srgbClr val="FFFFFF"/>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0"/>
            <p:cNvSpPr/>
            <p:nvPr/>
          </p:nvSpPr>
          <p:spPr>
            <a:xfrm>
              <a:off x="9131475" y="1138563"/>
              <a:ext cx="60075" cy="79475"/>
            </a:xfrm>
            <a:custGeom>
              <a:avLst/>
              <a:gdLst/>
              <a:ahLst/>
              <a:cxnLst/>
              <a:rect l="l" t="t" r="r" b="b"/>
              <a:pathLst>
                <a:path w="2403" h="3179" extrusionOk="0">
                  <a:moveTo>
                    <a:pt x="2072" y="1"/>
                  </a:moveTo>
                  <a:cubicBezTo>
                    <a:pt x="2060" y="1"/>
                    <a:pt x="2048" y="4"/>
                    <a:pt x="2035" y="10"/>
                  </a:cubicBezTo>
                  <a:cubicBezTo>
                    <a:pt x="1969" y="10"/>
                    <a:pt x="1935" y="77"/>
                    <a:pt x="1935" y="143"/>
                  </a:cubicBezTo>
                  <a:cubicBezTo>
                    <a:pt x="2135" y="2478"/>
                    <a:pt x="201" y="2912"/>
                    <a:pt x="101" y="2912"/>
                  </a:cubicBezTo>
                  <a:cubicBezTo>
                    <a:pt x="34" y="2945"/>
                    <a:pt x="1" y="3012"/>
                    <a:pt x="1" y="3079"/>
                  </a:cubicBezTo>
                  <a:cubicBezTo>
                    <a:pt x="34" y="3145"/>
                    <a:pt x="67" y="3179"/>
                    <a:pt x="134" y="3179"/>
                  </a:cubicBezTo>
                  <a:lnTo>
                    <a:pt x="167" y="3179"/>
                  </a:lnTo>
                  <a:cubicBezTo>
                    <a:pt x="167" y="3145"/>
                    <a:pt x="2402" y="2678"/>
                    <a:pt x="2169" y="110"/>
                  </a:cubicBezTo>
                  <a:cubicBezTo>
                    <a:pt x="2169" y="55"/>
                    <a:pt x="2124" y="1"/>
                    <a:pt x="2072" y="1"/>
                  </a:cubicBezTo>
                  <a:close/>
                </a:path>
              </a:pathLst>
            </a:custGeom>
            <a:solidFill>
              <a:srgbClr val="FFFFFF"/>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0"/>
            <p:cNvSpPr/>
            <p:nvPr/>
          </p:nvSpPr>
          <p:spPr>
            <a:xfrm>
              <a:off x="9132300" y="1147963"/>
              <a:ext cx="42575" cy="54225"/>
            </a:xfrm>
            <a:custGeom>
              <a:avLst/>
              <a:gdLst/>
              <a:ahLst/>
              <a:cxnLst/>
              <a:rect l="l" t="t" r="r" b="b"/>
              <a:pathLst>
                <a:path w="1703" h="2169" extrusionOk="0">
                  <a:moveTo>
                    <a:pt x="1402" y="1"/>
                  </a:moveTo>
                  <a:cubicBezTo>
                    <a:pt x="1335" y="1"/>
                    <a:pt x="1269" y="67"/>
                    <a:pt x="1302" y="134"/>
                  </a:cubicBezTo>
                  <a:cubicBezTo>
                    <a:pt x="1435" y="1635"/>
                    <a:pt x="168" y="1902"/>
                    <a:pt x="134" y="1936"/>
                  </a:cubicBezTo>
                  <a:cubicBezTo>
                    <a:pt x="68" y="1936"/>
                    <a:pt x="1" y="2002"/>
                    <a:pt x="34" y="2069"/>
                  </a:cubicBezTo>
                  <a:cubicBezTo>
                    <a:pt x="34" y="2136"/>
                    <a:pt x="101" y="2169"/>
                    <a:pt x="134" y="2169"/>
                  </a:cubicBezTo>
                  <a:lnTo>
                    <a:pt x="168" y="2169"/>
                  </a:lnTo>
                  <a:cubicBezTo>
                    <a:pt x="201" y="2169"/>
                    <a:pt x="1702" y="1835"/>
                    <a:pt x="1535" y="134"/>
                  </a:cubicBezTo>
                  <a:cubicBezTo>
                    <a:pt x="1535" y="67"/>
                    <a:pt x="1469" y="1"/>
                    <a:pt x="1402" y="1"/>
                  </a:cubicBezTo>
                  <a:close/>
                </a:path>
              </a:pathLst>
            </a:custGeom>
            <a:solidFill>
              <a:srgbClr val="FFFFFF"/>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2" name="Google Shape;1092;p40"/>
          <p:cNvSpPr/>
          <p:nvPr/>
        </p:nvSpPr>
        <p:spPr>
          <a:xfrm>
            <a:off x="1051715" y="3303686"/>
            <a:ext cx="593515" cy="481134"/>
          </a:xfrm>
          <a:custGeom>
            <a:avLst/>
            <a:gdLst/>
            <a:ahLst/>
            <a:cxnLst/>
            <a:rect l="l" t="t" r="r" b="b"/>
            <a:pathLst>
              <a:path w="29422" h="23851" extrusionOk="0">
                <a:moveTo>
                  <a:pt x="7106" y="17579"/>
                </a:moveTo>
                <a:lnTo>
                  <a:pt x="9908" y="17613"/>
                </a:lnTo>
                <a:lnTo>
                  <a:pt x="9941" y="22550"/>
                </a:lnTo>
                <a:lnTo>
                  <a:pt x="7106" y="22550"/>
                </a:lnTo>
                <a:lnTo>
                  <a:pt x="7106" y="17579"/>
                </a:lnTo>
                <a:close/>
                <a:moveTo>
                  <a:pt x="22283" y="17579"/>
                </a:moveTo>
                <a:lnTo>
                  <a:pt x="22283" y="22550"/>
                </a:lnTo>
                <a:lnTo>
                  <a:pt x="19448" y="22550"/>
                </a:lnTo>
                <a:lnTo>
                  <a:pt x="19448" y="17579"/>
                </a:lnTo>
                <a:close/>
                <a:moveTo>
                  <a:pt x="15412" y="300"/>
                </a:moveTo>
                <a:lnTo>
                  <a:pt x="15412" y="6038"/>
                </a:lnTo>
                <a:cubicBezTo>
                  <a:pt x="15412" y="6105"/>
                  <a:pt x="15478" y="6171"/>
                  <a:pt x="15579" y="6171"/>
                </a:cubicBezTo>
                <a:lnTo>
                  <a:pt x="17780" y="6171"/>
                </a:lnTo>
                <a:lnTo>
                  <a:pt x="17747" y="12676"/>
                </a:lnTo>
                <a:cubicBezTo>
                  <a:pt x="17747" y="12743"/>
                  <a:pt x="17813" y="12809"/>
                  <a:pt x="17880" y="12843"/>
                </a:cubicBezTo>
                <a:cubicBezTo>
                  <a:pt x="17880" y="12876"/>
                  <a:pt x="17947" y="12876"/>
                  <a:pt x="17980" y="12876"/>
                </a:cubicBezTo>
                <a:lnTo>
                  <a:pt x="21616" y="12876"/>
                </a:lnTo>
                <a:cubicBezTo>
                  <a:pt x="21716" y="12876"/>
                  <a:pt x="21783" y="12809"/>
                  <a:pt x="21783" y="12743"/>
                </a:cubicBezTo>
                <a:lnTo>
                  <a:pt x="21783" y="6271"/>
                </a:lnTo>
                <a:lnTo>
                  <a:pt x="23151" y="6271"/>
                </a:lnTo>
                <a:lnTo>
                  <a:pt x="23151" y="13977"/>
                </a:lnTo>
                <a:cubicBezTo>
                  <a:pt x="23151" y="14077"/>
                  <a:pt x="23217" y="14144"/>
                  <a:pt x="23317" y="14144"/>
                </a:cubicBezTo>
                <a:lnTo>
                  <a:pt x="25185" y="14144"/>
                </a:lnTo>
                <a:lnTo>
                  <a:pt x="25185" y="16212"/>
                </a:lnTo>
                <a:cubicBezTo>
                  <a:pt x="25185" y="16312"/>
                  <a:pt x="25252" y="16379"/>
                  <a:pt x="25352" y="16379"/>
                </a:cubicBezTo>
                <a:lnTo>
                  <a:pt x="27487" y="16379"/>
                </a:lnTo>
                <a:cubicBezTo>
                  <a:pt x="27587" y="16379"/>
                  <a:pt x="27654" y="16312"/>
                  <a:pt x="27654" y="16212"/>
                </a:cubicBezTo>
                <a:lnTo>
                  <a:pt x="27654" y="12509"/>
                </a:lnTo>
                <a:lnTo>
                  <a:pt x="29055" y="12509"/>
                </a:lnTo>
                <a:lnTo>
                  <a:pt x="29055" y="23517"/>
                </a:lnTo>
                <a:lnTo>
                  <a:pt x="27687" y="23517"/>
                </a:lnTo>
                <a:lnTo>
                  <a:pt x="27687" y="22016"/>
                </a:lnTo>
                <a:cubicBezTo>
                  <a:pt x="27687" y="21949"/>
                  <a:pt x="27620" y="21849"/>
                  <a:pt x="27520" y="21849"/>
                </a:cubicBezTo>
                <a:lnTo>
                  <a:pt x="25486" y="21849"/>
                </a:lnTo>
                <a:lnTo>
                  <a:pt x="25486" y="19781"/>
                </a:lnTo>
                <a:cubicBezTo>
                  <a:pt x="25486" y="19714"/>
                  <a:pt x="25419" y="19614"/>
                  <a:pt x="25319" y="19614"/>
                </a:cubicBezTo>
                <a:lnTo>
                  <a:pt x="23417" y="19614"/>
                </a:lnTo>
                <a:lnTo>
                  <a:pt x="23417" y="17413"/>
                </a:lnTo>
                <a:cubicBezTo>
                  <a:pt x="23417" y="17313"/>
                  <a:pt x="23351" y="17246"/>
                  <a:pt x="23251" y="17246"/>
                </a:cubicBezTo>
                <a:lnTo>
                  <a:pt x="21650" y="17246"/>
                </a:lnTo>
                <a:lnTo>
                  <a:pt x="20482" y="17212"/>
                </a:lnTo>
                <a:lnTo>
                  <a:pt x="17947" y="17212"/>
                </a:lnTo>
                <a:cubicBezTo>
                  <a:pt x="17880" y="17212"/>
                  <a:pt x="17813" y="17279"/>
                  <a:pt x="17813" y="17379"/>
                </a:cubicBezTo>
                <a:lnTo>
                  <a:pt x="17813" y="20748"/>
                </a:lnTo>
                <a:lnTo>
                  <a:pt x="15412" y="20748"/>
                </a:lnTo>
                <a:cubicBezTo>
                  <a:pt x="15345" y="20748"/>
                  <a:pt x="15278" y="20815"/>
                  <a:pt x="15278" y="20915"/>
                </a:cubicBezTo>
                <a:lnTo>
                  <a:pt x="15278" y="23517"/>
                </a:lnTo>
                <a:lnTo>
                  <a:pt x="13911" y="23517"/>
                </a:lnTo>
                <a:lnTo>
                  <a:pt x="13911" y="20915"/>
                </a:lnTo>
                <a:cubicBezTo>
                  <a:pt x="13911" y="20815"/>
                  <a:pt x="13844" y="20748"/>
                  <a:pt x="13744" y="20748"/>
                </a:cubicBezTo>
                <a:lnTo>
                  <a:pt x="11509" y="20748"/>
                </a:lnTo>
                <a:lnTo>
                  <a:pt x="11509" y="17479"/>
                </a:lnTo>
                <a:cubicBezTo>
                  <a:pt x="11509" y="17379"/>
                  <a:pt x="11409" y="17313"/>
                  <a:pt x="11342" y="17313"/>
                </a:cubicBezTo>
                <a:lnTo>
                  <a:pt x="11309" y="17313"/>
                </a:lnTo>
                <a:lnTo>
                  <a:pt x="8974" y="17246"/>
                </a:lnTo>
                <a:lnTo>
                  <a:pt x="6172" y="17246"/>
                </a:lnTo>
                <a:cubicBezTo>
                  <a:pt x="6072" y="17246"/>
                  <a:pt x="6005" y="17313"/>
                  <a:pt x="6005" y="17413"/>
                </a:cubicBezTo>
                <a:lnTo>
                  <a:pt x="6005" y="19581"/>
                </a:lnTo>
                <a:lnTo>
                  <a:pt x="3937" y="19581"/>
                </a:lnTo>
                <a:cubicBezTo>
                  <a:pt x="3870" y="19581"/>
                  <a:pt x="3803" y="19648"/>
                  <a:pt x="3803" y="19748"/>
                </a:cubicBezTo>
                <a:lnTo>
                  <a:pt x="3803" y="21816"/>
                </a:lnTo>
                <a:lnTo>
                  <a:pt x="1869" y="21816"/>
                </a:lnTo>
                <a:cubicBezTo>
                  <a:pt x="1769" y="21816"/>
                  <a:pt x="1702" y="21882"/>
                  <a:pt x="1702" y="21983"/>
                </a:cubicBezTo>
                <a:lnTo>
                  <a:pt x="1702" y="23484"/>
                </a:lnTo>
                <a:lnTo>
                  <a:pt x="334" y="23484"/>
                </a:lnTo>
                <a:lnTo>
                  <a:pt x="334" y="12509"/>
                </a:lnTo>
                <a:lnTo>
                  <a:pt x="1702" y="12509"/>
                </a:lnTo>
                <a:lnTo>
                  <a:pt x="1702" y="16178"/>
                </a:lnTo>
                <a:cubicBezTo>
                  <a:pt x="1702" y="16245"/>
                  <a:pt x="1769" y="16312"/>
                  <a:pt x="1869" y="16312"/>
                </a:cubicBezTo>
                <a:lnTo>
                  <a:pt x="3904" y="16312"/>
                </a:lnTo>
                <a:cubicBezTo>
                  <a:pt x="4004" y="16312"/>
                  <a:pt x="4070" y="16245"/>
                  <a:pt x="4070" y="16178"/>
                </a:cubicBezTo>
                <a:lnTo>
                  <a:pt x="4070" y="14077"/>
                </a:lnTo>
                <a:lnTo>
                  <a:pt x="6138" y="14077"/>
                </a:lnTo>
                <a:cubicBezTo>
                  <a:pt x="6239" y="14077"/>
                  <a:pt x="6305" y="14010"/>
                  <a:pt x="6305" y="13943"/>
                </a:cubicBezTo>
                <a:lnTo>
                  <a:pt x="6305" y="6271"/>
                </a:lnTo>
                <a:lnTo>
                  <a:pt x="7673" y="6271"/>
                </a:lnTo>
                <a:lnTo>
                  <a:pt x="7673" y="12709"/>
                </a:lnTo>
                <a:cubicBezTo>
                  <a:pt x="7673" y="12809"/>
                  <a:pt x="7740" y="12876"/>
                  <a:pt x="7806" y="12876"/>
                </a:cubicBezTo>
                <a:lnTo>
                  <a:pt x="11275" y="12876"/>
                </a:lnTo>
                <a:cubicBezTo>
                  <a:pt x="11376" y="12876"/>
                  <a:pt x="11409" y="12843"/>
                  <a:pt x="11442" y="12743"/>
                </a:cubicBezTo>
                <a:cubicBezTo>
                  <a:pt x="11476" y="12709"/>
                  <a:pt x="11476" y="12676"/>
                  <a:pt x="11476" y="12643"/>
                </a:cubicBezTo>
                <a:lnTo>
                  <a:pt x="11476" y="6171"/>
                </a:lnTo>
                <a:lnTo>
                  <a:pt x="13577" y="6171"/>
                </a:lnTo>
                <a:cubicBezTo>
                  <a:pt x="13644" y="6171"/>
                  <a:pt x="13711" y="6105"/>
                  <a:pt x="13711" y="6038"/>
                </a:cubicBezTo>
                <a:lnTo>
                  <a:pt x="13711" y="300"/>
                </a:lnTo>
                <a:close/>
                <a:moveTo>
                  <a:pt x="13577" y="0"/>
                </a:moveTo>
                <a:cubicBezTo>
                  <a:pt x="13477" y="0"/>
                  <a:pt x="13410" y="67"/>
                  <a:pt x="13410" y="134"/>
                </a:cubicBezTo>
                <a:lnTo>
                  <a:pt x="13410" y="5871"/>
                </a:lnTo>
                <a:lnTo>
                  <a:pt x="11342" y="5871"/>
                </a:lnTo>
                <a:cubicBezTo>
                  <a:pt x="11242" y="5871"/>
                  <a:pt x="11175" y="5938"/>
                  <a:pt x="11175" y="6004"/>
                </a:cubicBezTo>
                <a:lnTo>
                  <a:pt x="11175" y="12542"/>
                </a:lnTo>
                <a:lnTo>
                  <a:pt x="8006" y="12542"/>
                </a:lnTo>
                <a:lnTo>
                  <a:pt x="8006" y="6105"/>
                </a:lnTo>
                <a:cubicBezTo>
                  <a:pt x="8006" y="6004"/>
                  <a:pt x="7940" y="5938"/>
                  <a:pt x="7840" y="5938"/>
                </a:cubicBezTo>
                <a:lnTo>
                  <a:pt x="6138" y="5938"/>
                </a:lnTo>
                <a:cubicBezTo>
                  <a:pt x="6072" y="5938"/>
                  <a:pt x="6005" y="6004"/>
                  <a:pt x="6005" y="6105"/>
                </a:cubicBezTo>
                <a:lnTo>
                  <a:pt x="6005" y="13777"/>
                </a:lnTo>
                <a:lnTo>
                  <a:pt x="3904" y="13777"/>
                </a:lnTo>
                <a:cubicBezTo>
                  <a:pt x="3803" y="13777"/>
                  <a:pt x="3737" y="13843"/>
                  <a:pt x="3737" y="13910"/>
                </a:cubicBezTo>
                <a:lnTo>
                  <a:pt x="3737" y="16012"/>
                </a:lnTo>
                <a:lnTo>
                  <a:pt x="2002" y="16012"/>
                </a:lnTo>
                <a:lnTo>
                  <a:pt x="2002" y="12342"/>
                </a:lnTo>
                <a:cubicBezTo>
                  <a:pt x="2002" y="12242"/>
                  <a:pt x="1935" y="12176"/>
                  <a:pt x="1835" y="12176"/>
                </a:cubicBezTo>
                <a:lnTo>
                  <a:pt x="168" y="12176"/>
                </a:lnTo>
                <a:cubicBezTo>
                  <a:pt x="67" y="12176"/>
                  <a:pt x="1" y="12242"/>
                  <a:pt x="1" y="12342"/>
                </a:cubicBezTo>
                <a:lnTo>
                  <a:pt x="1" y="23650"/>
                </a:lnTo>
                <a:cubicBezTo>
                  <a:pt x="1" y="23717"/>
                  <a:pt x="67" y="23817"/>
                  <a:pt x="168" y="23817"/>
                </a:cubicBezTo>
                <a:lnTo>
                  <a:pt x="1835" y="23817"/>
                </a:lnTo>
                <a:cubicBezTo>
                  <a:pt x="1935" y="23817"/>
                  <a:pt x="2002" y="23717"/>
                  <a:pt x="2002" y="23650"/>
                </a:cubicBezTo>
                <a:lnTo>
                  <a:pt x="2002" y="22149"/>
                </a:lnTo>
                <a:lnTo>
                  <a:pt x="3937" y="22149"/>
                </a:lnTo>
                <a:cubicBezTo>
                  <a:pt x="4037" y="22149"/>
                  <a:pt x="4104" y="22049"/>
                  <a:pt x="4104" y="21983"/>
                </a:cubicBezTo>
                <a:lnTo>
                  <a:pt x="4104" y="19914"/>
                </a:lnTo>
                <a:lnTo>
                  <a:pt x="6172" y="19914"/>
                </a:lnTo>
                <a:cubicBezTo>
                  <a:pt x="6239" y="19914"/>
                  <a:pt x="6305" y="19814"/>
                  <a:pt x="6305" y="19748"/>
                </a:cubicBezTo>
                <a:lnTo>
                  <a:pt x="6305" y="17579"/>
                </a:lnTo>
                <a:lnTo>
                  <a:pt x="6772" y="17579"/>
                </a:lnTo>
                <a:lnTo>
                  <a:pt x="6772" y="22683"/>
                </a:lnTo>
                <a:cubicBezTo>
                  <a:pt x="6772" y="22783"/>
                  <a:pt x="6872" y="22850"/>
                  <a:pt x="6939" y="22850"/>
                </a:cubicBezTo>
                <a:lnTo>
                  <a:pt x="10108" y="22850"/>
                </a:lnTo>
                <a:cubicBezTo>
                  <a:pt x="10141" y="22850"/>
                  <a:pt x="10208" y="22850"/>
                  <a:pt x="10241" y="22816"/>
                </a:cubicBezTo>
                <a:cubicBezTo>
                  <a:pt x="10241" y="22783"/>
                  <a:pt x="10275" y="22750"/>
                  <a:pt x="10275" y="22683"/>
                </a:cubicBezTo>
                <a:lnTo>
                  <a:pt x="10241" y="17613"/>
                </a:lnTo>
                <a:lnTo>
                  <a:pt x="11175" y="17613"/>
                </a:lnTo>
                <a:lnTo>
                  <a:pt x="11175" y="20915"/>
                </a:lnTo>
                <a:cubicBezTo>
                  <a:pt x="11175" y="20982"/>
                  <a:pt x="11242" y="21049"/>
                  <a:pt x="11309" y="21049"/>
                </a:cubicBezTo>
                <a:lnTo>
                  <a:pt x="13577" y="21049"/>
                </a:lnTo>
                <a:lnTo>
                  <a:pt x="13577" y="23684"/>
                </a:lnTo>
                <a:cubicBezTo>
                  <a:pt x="13577" y="23784"/>
                  <a:pt x="13644" y="23851"/>
                  <a:pt x="13711" y="23851"/>
                </a:cubicBezTo>
                <a:lnTo>
                  <a:pt x="15412" y="23851"/>
                </a:lnTo>
                <a:cubicBezTo>
                  <a:pt x="15512" y="23851"/>
                  <a:pt x="15579" y="23784"/>
                  <a:pt x="15579" y="23684"/>
                </a:cubicBezTo>
                <a:lnTo>
                  <a:pt x="15579" y="21049"/>
                </a:lnTo>
                <a:lnTo>
                  <a:pt x="17947" y="21049"/>
                </a:lnTo>
                <a:cubicBezTo>
                  <a:pt x="18014" y="21049"/>
                  <a:pt x="18114" y="20982"/>
                  <a:pt x="18114" y="20915"/>
                </a:cubicBezTo>
                <a:lnTo>
                  <a:pt x="18114" y="17546"/>
                </a:lnTo>
                <a:lnTo>
                  <a:pt x="19114" y="17546"/>
                </a:lnTo>
                <a:lnTo>
                  <a:pt x="19114" y="22683"/>
                </a:lnTo>
                <a:cubicBezTo>
                  <a:pt x="19114" y="22783"/>
                  <a:pt x="19181" y="22850"/>
                  <a:pt x="19281" y="22850"/>
                </a:cubicBezTo>
                <a:lnTo>
                  <a:pt x="22450" y="22850"/>
                </a:lnTo>
                <a:cubicBezTo>
                  <a:pt x="22517" y="22850"/>
                  <a:pt x="22617" y="22783"/>
                  <a:pt x="22617" y="22683"/>
                </a:cubicBezTo>
                <a:lnTo>
                  <a:pt x="22617" y="17579"/>
                </a:lnTo>
                <a:lnTo>
                  <a:pt x="23084" y="17579"/>
                </a:lnTo>
                <a:lnTo>
                  <a:pt x="23084" y="19781"/>
                </a:lnTo>
                <a:cubicBezTo>
                  <a:pt x="23084" y="19881"/>
                  <a:pt x="23151" y="19948"/>
                  <a:pt x="23251" y="19948"/>
                </a:cubicBezTo>
                <a:lnTo>
                  <a:pt x="25152" y="19948"/>
                </a:lnTo>
                <a:lnTo>
                  <a:pt x="25152" y="22016"/>
                </a:lnTo>
                <a:cubicBezTo>
                  <a:pt x="25152" y="22116"/>
                  <a:pt x="25219" y="22183"/>
                  <a:pt x="25319" y="22183"/>
                </a:cubicBezTo>
                <a:lnTo>
                  <a:pt x="27354" y="22183"/>
                </a:lnTo>
                <a:lnTo>
                  <a:pt x="27354" y="23650"/>
                </a:lnTo>
                <a:cubicBezTo>
                  <a:pt x="27354" y="23750"/>
                  <a:pt x="27420" y="23817"/>
                  <a:pt x="27487" y="23817"/>
                </a:cubicBezTo>
                <a:lnTo>
                  <a:pt x="29222" y="23817"/>
                </a:lnTo>
                <a:cubicBezTo>
                  <a:pt x="29322" y="23817"/>
                  <a:pt x="29388" y="23750"/>
                  <a:pt x="29388" y="23650"/>
                </a:cubicBezTo>
                <a:lnTo>
                  <a:pt x="29388" y="12342"/>
                </a:lnTo>
                <a:cubicBezTo>
                  <a:pt x="29422" y="12242"/>
                  <a:pt x="29322" y="12176"/>
                  <a:pt x="29255" y="12176"/>
                </a:cubicBezTo>
                <a:lnTo>
                  <a:pt x="27520" y="12176"/>
                </a:lnTo>
                <a:cubicBezTo>
                  <a:pt x="27420" y="12176"/>
                  <a:pt x="27354" y="12242"/>
                  <a:pt x="27354" y="12342"/>
                </a:cubicBezTo>
                <a:lnTo>
                  <a:pt x="27354" y="16045"/>
                </a:lnTo>
                <a:lnTo>
                  <a:pt x="25519" y="16045"/>
                </a:lnTo>
                <a:lnTo>
                  <a:pt x="25519" y="13977"/>
                </a:lnTo>
                <a:cubicBezTo>
                  <a:pt x="25519" y="13877"/>
                  <a:pt x="25452" y="13810"/>
                  <a:pt x="25352" y="13810"/>
                </a:cubicBezTo>
                <a:lnTo>
                  <a:pt x="23484" y="13810"/>
                </a:lnTo>
                <a:lnTo>
                  <a:pt x="23484" y="6105"/>
                </a:lnTo>
                <a:cubicBezTo>
                  <a:pt x="23484" y="6004"/>
                  <a:pt x="23417" y="5938"/>
                  <a:pt x="23351" y="5938"/>
                </a:cubicBezTo>
                <a:lnTo>
                  <a:pt x="21650" y="5938"/>
                </a:lnTo>
                <a:cubicBezTo>
                  <a:pt x="21549" y="5938"/>
                  <a:pt x="21483" y="6004"/>
                  <a:pt x="21483" y="6105"/>
                </a:cubicBezTo>
                <a:lnTo>
                  <a:pt x="21483" y="12576"/>
                </a:lnTo>
                <a:lnTo>
                  <a:pt x="18114" y="12576"/>
                </a:lnTo>
                <a:lnTo>
                  <a:pt x="18114" y="6038"/>
                </a:lnTo>
                <a:cubicBezTo>
                  <a:pt x="18114" y="5971"/>
                  <a:pt x="18114" y="5938"/>
                  <a:pt x="18080" y="5904"/>
                </a:cubicBezTo>
                <a:cubicBezTo>
                  <a:pt x="18047" y="5871"/>
                  <a:pt x="18014" y="5871"/>
                  <a:pt x="17947" y="5871"/>
                </a:cubicBezTo>
                <a:lnTo>
                  <a:pt x="15745" y="5871"/>
                </a:lnTo>
                <a:lnTo>
                  <a:pt x="15745" y="134"/>
                </a:lnTo>
                <a:cubicBezTo>
                  <a:pt x="15745" y="67"/>
                  <a:pt x="15679" y="0"/>
                  <a:pt x="15579" y="0"/>
                </a:cubicBezTo>
                <a:close/>
              </a:path>
            </a:pathLst>
          </a:custGeom>
          <a:solidFill>
            <a:srgbClr val="FFFFFF"/>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League of Champions Business Meeting">
  <a:themeElements>
    <a:clrScheme name="Simple Light">
      <a:dk1>
        <a:srgbClr val="000000"/>
      </a:dk1>
      <a:lt1>
        <a:srgbClr val="FFFFFF"/>
      </a:lt1>
      <a:dk2>
        <a:srgbClr val="86F4FF"/>
      </a:dk2>
      <a:lt2>
        <a:srgbClr val="000000"/>
      </a:lt2>
      <a:accent1>
        <a:srgbClr val="FF9EE1"/>
      </a:accent1>
      <a:accent2>
        <a:srgbClr val="BB4BDD"/>
      </a:accent2>
      <a:accent3>
        <a:srgbClr val="4CFFB8"/>
      </a:accent3>
      <a:accent4>
        <a:srgbClr val="37B684"/>
      </a:accent4>
      <a:accent5>
        <a:srgbClr val="000000"/>
      </a:accent5>
      <a:accent6>
        <a:srgbClr val="520F6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998</Words>
  <Application>Microsoft Office PowerPoint</Application>
  <PresentationFormat>On-screen Show (16:9)</PresentationFormat>
  <Paragraphs>112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Reem Kufi</vt:lpstr>
      <vt:lpstr>Poppins Medium</vt:lpstr>
      <vt:lpstr>Josefin Sans</vt:lpstr>
      <vt:lpstr>Source Sans Pro</vt:lpstr>
      <vt:lpstr>Arial</vt:lpstr>
      <vt:lpstr>League of Champions Business Meeting</vt:lpstr>
      <vt:lpstr>VIDEO GAME RECOMMENDER</vt:lpstr>
      <vt:lpstr>INTRODUCTION</vt:lpstr>
      <vt:lpstr>PROCESS</vt:lpstr>
      <vt:lpstr>PROCESS</vt:lpstr>
      <vt:lpstr>DATA SOURCING</vt:lpstr>
      <vt:lpstr>DATA PREPROCESSING</vt:lpstr>
      <vt:lpstr>MODEL BUILDING</vt:lpstr>
      <vt:lpstr>DEPLOYMENT</vt:lpstr>
      <vt:lpstr>LIBRARIES USED</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RECOMMENDER</dc:title>
  <dc:creator>Waseem Mohammed</dc:creator>
  <cp:lastModifiedBy>mohammed.waseem02@gmail.com</cp:lastModifiedBy>
  <cp:revision>9</cp:revision>
  <dcterms:modified xsi:type="dcterms:W3CDTF">2023-07-19T05:34:03Z</dcterms:modified>
</cp:coreProperties>
</file>