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DF4C4-5DF6-4013-9A58-76B91D3FC5AD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531015-4867-4C62-BE7C-1B5C5F67E64C}">
      <dgm:prSet/>
      <dgm:spPr/>
      <dgm:t>
        <a:bodyPr/>
        <a:lstStyle/>
        <a:p>
          <a:r>
            <a:rPr lang="de-AT" noProof="0" dirty="0"/>
            <a:t>Konzeption und </a:t>
          </a:r>
          <a:r>
            <a:rPr lang="de-AT" noProof="0" dirty="0" err="1"/>
            <a:t>Build</a:t>
          </a:r>
          <a:r>
            <a:rPr lang="de-AT" noProof="0" dirty="0"/>
            <a:t>  </a:t>
          </a:r>
        </a:p>
      </dgm:t>
    </dgm:pt>
    <dgm:pt modelId="{A3B4BFDF-DF88-41BB-B542-007C57B63CD8}" type="parTrans" cxnId="{4174A460-FA8D-476C-B567-4661D34DE58D}">
      <dgm:prSet/>
      <dgm:spPr/>
      <dgm:t>
        <a:bodyPr/>
        <a:lstStyle/>
        <a:p>
          <a:endParaRPr lang="en-US"/>
        </a:p>
      </dgm:t>
    </dgm:pt>
    <dgm:pt modelId="{CC8C7EA1-06F8-4EA5-B6E2-20A09CEE5B55}" type="sibTrans" cxnId="{4174A460-FA8D-476C-B567-4661D34DE58D}">
      <dgm:prSet/>
      <dgm:spPr/>
      <dgm:t>
        <a:bodyPr/>
        <a:lstStyle/>
        <a:p>
          <a:endParaRPr lang="en-US"/>
        </a:p>
      </dgm:t>
    </dgm:pt>
    <dgm:pt modelId="{D54B996F-CD74-4634-B85A-16BAEADE9915}">
      <dgm:prSet/>
      <dgm:spPr/>
      <dgm:t>
        <a:bodyPr/>
        <a:lstStyle/>
        <a:p>
          <a:r>
            <a:rPr lang="de-AT" noProof="0" dirty="0"/>
            <a:t>BUILD – Erstellen eines Container-Images aus einem Docker-File</a:t>
          </a:r>
        </a:p>
      </dgm:t>
    </dgm:pt>
    <dgm:pt modelId="{650B5275-F056-493A-BF54-A9129D7E9F1B}" type="parTrans" cxnId="{4753365B-3C46-477C-AF72-12641BD4E05C}">
      <dgm:prSet/>
      <dgm:spPr/>
      <dgm:t>
        <a:bodyPr/>
        <a:lstStyle/>
        <a:p>
          <a:endParaRPr lang="en-US"/>
        </a:p>
      </dgm:t>
    </dgm:pt>
    <dgm:pt modelId="{73E20321-EE69-4FEE-AE13-E0A3337D1B8A}" type="sibTrans" cxnId="{4753365B-3C46-477C-AF72-12641BD4E05C}">
      <dgm:prSet/>
      <dgm:spPr/>
      <dgm:t>
        <a:bodyPr/>
        <a:lstStyle/>
        <a:p>
          <a:endParaRPr lang="en-US"/>
        </a:p>
      </dgm:t>
    </dgm:pt>
    <dgm:pt modelId="{409A2631-1C95-4320-9AA1-DE3F96EDA710}">
      <dgm:prSet/>
      <dgm:spPr/>
      <dgm:t>
        <a:bodyPr/>
        <a:lstStyle/>
        <a:p>
          <a:r>
            <a:rPr lang="de-AT" noProof="0" dirty="0"/>
            <a:t>Erstellen</a:t>
          </a:r>
        </a:p>
      </dgm:t>
    </dgm:pt>
    <dgm:pt modelId="{919A04D6-E180-49F2-B0C3-7D1B5EE79CE3}" type="parTrans" cxnId="{C2C779F6-C498-49BD-90B1-2F4F9ED83C2C}">
      <dgm:prSet/>
      <dgm:spPr/>
      <dgm:t>
        <a:bodyPr/>
        <a:lstStyle/>
        <a:p>
          <a:endParaRPr lang="en-US"/>
        </a:p>
      </dgm:t>
    </dgm:pt>
    <dgm:pt modelId="{C72E2ED1-90DD-4C04-8DBC-2E2DFF3248DC}" type="sibTrans" cxnId="{C2C779F6-C498-49BD-90B1-2F4F9ED83C2C}">
      <dgm:prSet/>
      <dgm:spPr/>
      <dgm:t>
        <a:bodyPr/>
        <a:lstStyle/>
        <a:p>
          <a:endParaRPr lang="en-US"/>
        </a:p>
      </dgm:t>
    </dgm:pt>
    <dgm:pt modelId="{2833CA31-3F33-4B7E-833B-9BF9D6CED4AD}">
      <dgm:prSet/>
      <dgm:spPr/>
      <dgm:t>
        <a:bodyPr/>
        <a:lstStyle/>
        <a:p>
          <a:r>
            <a:rPr lang="de-AT" noProof="0" dirty="0"/>
            <a:t>RUN -  Erstellen eines Containers aus einem Image</a:t>
          </a:r>
        </a:p>
      </dgm:t>
    </dgm:pt>
    <dgm:pt modelId="{7DBC2043-15D1-4554-AC0D-F212CBC5078E}" type="parTrans" cxnId="{D5AA5D04-08B0-40C9-915F-B94D8F0B4716}">
      <dgm:prSet/>
      <dgm:spPr/>
      <dgm:t>
        <a:bodyPr/>
        <a:lstStyle/>
        <a:p>
          <a:endParaRPr lang="en-US"/>
        </a:p>
      </dgm:t>
    </dgm:pt>
    <dgm:pt modelId="{C1041275-0698-4103-B714-9E16926417F8}" type="sibTrans" cxnId="{D5AA5D04-08B0-40C9-915F-B94D8F0B4716}">
      <dgm:prSet/>
      <dgm:spPr/>
      <dgm:t>
        <a:bodyPr/>
        <a:lstStyle/>
        <a:p>
          <a:endParaRPr lang="en-US"/>
        </a:p>
      </dgm:t>
    </dgm:pt>
    <dgm:pt modelId="{76092551-49F0-4032-95D5-7C1ED2FB0FCF}">
      <dgm:prSet/>
      <dgm:spPr/>
      <dgm:t>
        <a:bodyPr/>
        <a:lstStyle/>
        <a:p>
          <a:r>
            <a:rPr lang="de-AT" noProof="0" dirty="0"/>
            <a:t>Reproduktion  </a:t>
          </a:r>
        </a:p>
      </dgm:t>
    </dgm:pt>
    <dgm:pt modelId="{D0F6BECF-0941-48B6-A0CE-A144285A471B}" type="parTrans" cxnId="{7C91182B-2145-413C-A0F6-0BB13065F5C3}">
      <dgm:prSet/>
      <dgm:spPr/>
      <dgm:t>
        <a:bodyPr/>
        <a:lstStyle/>
        <a:p>
          <a:endParaRPr lang="en-US"/>
        </a:p>
      </dgm:t>
    </dgm:pt>
    <dgm:pt modelId="{BC93DB98-81CC-4CCA-AF1A-8892F52D57E9}" type="sibTrans" cxnId="{7C91182B-2145-413C-A0F6-0BB13065F5C3}">
      <dgm:prSet/>
      <dgm:spPr/>
      <dgm:t>
        <a:bodyPr/>
        <a:lstStyle/>
        <a:p>
          <a:endParaRPr lang="en-US"/>
        </a:p>
      </dgm:t>
    </dgm:pt>
    <dgm:pt modelId="{4C781B8E-925B-4BEC-8541-263D480BF621}">
      <dgm:prSet/>
      <dgm:spPr/>
      <dgm:t>
        <a:bodyPr/>
        <a:lstStyle/>
        <a:p>
          <a:r>
            <a:rPr lang="de-AT" noProof="0" dirty="0"/>
            <a:t>COMMIT – Neues Image aus einem bestehenden Container erstellen</a:t>
          </a:r>
        </a:p>
      </dgm:t>
    </dgm:pt>
    <dgm:pt modelId="{371F8F51-E5EB-467B-A31B-1F8A769F6EB3}" type="parTrans" cxnId="{8B7FBA42-818A-4C1C-9487-9BBF66E26ACA}">
      <dgm:prSet/>
      <dgm:spPr/>
      <dgm:t>
        <a:bodyPr/>
        <a:lstStyle/>
        <a:p>
          <a:endParaRPr lang="en-US"/>
        </a:p>
      </dgm:t>
    </dgm:pt>
    <dgm:pt modelId="{198A0558-1347-420C-9126-630DD3657A03}" type="sibTrans" cxnId="{8B7FBA42-818A-4C1C-9487-9BBF66E26ACA}">
      <dgm:prSet/>
      <dgm:spPr/>
      <dgm:t>
        <a:bodyPr/>
        <a:lstStyle/>
        <a:p>
          <a:endParaRPr lang="en-US"/>
        </a:p>
      </dgm:t>
    </dgm:pt>
    <dgm:pt modelId="{C5D204B8-3438-4E36-B24A-DBE1B12E449F}">
      <dgm:prSet/>
      <dgm:spPr/>
      <dgm:t>
        <a:bodyPr/>
        <a:lstStyle/>
        <a:p>
          <a:r>
            <a:rPr lang="de-AT" noProof="0" dirty="0"/>
            <a:t>RUN – Neuen Container aus dem neuen Image erstellen</a:t>
          </a:r>
        </a:p>
      </dgm:t>
    </dgm:pt>
    <dgm:pt modelId="{17D1840F-C677-40F8-99FA-D178F4E5DAC2}" type="parTrans" cxnId="{77542A47-482F-4D73-ABCF-936BD43AAE2A}">
      <dgm:prSet/>
      <dgm:spPr/>
      <dgm:t>
        <a:bodyPr/>
        <a:lstStyle/>
        <a:p>
          <a:endParaRPr lang="en-US"/>
        </a:p>
      </dgm:t>
    </dgm:pt>
    <dgm:pt modelId="{D99DAEC6-8030-4201-BDA6-2B9C83FC9F29}" type="sibTrans" cxnId="{77542A47-482F-4D73-ABCF-936BD43AAE2A}">
      <dgm:prSet/>
      <dgm:spPr/>
      <dgm:t>
        <a:bodyPr/>
        <a:lstStyle/>
        <a:p>
          <a:endParaRPr lang="en-US"/>
        </a:p>
      </dgm:t>
    </dgm:pt>
    <dgm:pt modelId="{2760997F-4B64-4F8D-AEBD-9E86F5CC4CEA}">
      <dgm:prSet/>
      <dgm:spPr/>
      <dgm:t>
        <a:bodyPr/>
        <a:lstStyle/>
        <a:p>
          <a:r>
            <a:rPr lang="de-AT" noProof="0" dirty="0"/>
            <a:t>Beenden  </a:t>
          </a:r>
        </a:p>
      </dgm:t>
    </dgm:pt>
    <dgm:pt modelId="{3C87A59C-2532-494A-A58A-1C6D5103254E}" type="parTrans" cxnId="{EFA2B174-51EA-45F8-B474-47754AC5FDA7}">
      <dgm:prSet/>
      <dgm:spPr/>
      <dgm:t>
        <a:bodyPr/>
        <a:lstStyle/>
        <a:p>
          <a:endParaRPr lang="en-US"/>
        </a:p>
      </dgm:t>
    </dgm:pt>
    <dgm:pt modelId="{483E251B-8576-4C29-8E88-98C1EB91D7ED}" type="sibTrans" cxnId="{EFA2B174-51EA-45F8-B474-47754AC5FDA7}">
      <dgm:prSet/>
      <dgm:spPr/>
      <dgm:t>
        <a:bodyPr/>
        <a:lstStyle/>
        <a:p>
          <a:endParaRPr lang="en-US"/>
        </a:p>
      </dgm:t>
    </dgm:pt>
    <dgm:pt modelId="{FBFB9690-99B8-4F17-A031-61008DA7443E}">
      <dgm:prSet/>
      <dgm:spPr/>
      <dgm:t>
        <a:bodyPr/>
        <a:lstStyle/>
        <a:p>
          <a:r>
            <a:rPr lang="de-AT" noProof="0" dirty="0"/>
            <a:t>STOP – Laufenden Container beenden</a:t>
          </a:r>
        </a:p>
      </dgm:t>
    </dgm:pt>
    <dgm:pt modelId="{252913CF-CE07-4117-9EAD-7B3DA59014B3}" type="parTrans" cxnId="{CA391E28-EAF8-4AE6-B1AB-F51BD9949356}">
      <dgm:prSet/>
      <dgm:spPr/>
      <dgm:t>
        <a:bodyPr/>
        <a:lstStyle/>
        <a:p>
          <a:endParaRPr lang="en-US"/>
        </a:p>
      </dgm:t>
    </dgm:pt>
    <dgm:pt modelId="{D912460E-A5A2-4BCD-8F6A-1620393CE20F}" type="sibTrans" cxnId="{CA391E28-EAF8-4AE6-B1AB-F51BD9949356}">
      <dgm:prSet/>
      <dgm:spPr/>
      <dgm:t>
        <a:bodyPr/>
        <a:lstStyle/>
        <a:p>
          <a:endParaRPr lang="en-US"/>
        </a:p>
      </dgm:t>
    </dgm:pt>
    <dgm:pt modelId="{18C455C2-2025-4A1A-A359-BC78C599B952}">
      <dgm:prSet/>
      <dgm:spPr/>
      <dgm:t>
        <a:bodyPr/>
        <a:lstStyle/>
        <a:p>
          <a:r>
            <a:rPr lang="de-AT" noProof="0" dirty="0"/>
            <a:t>Starten  </a:t>
          </a:r>
        </a:p>
      </dgm:t>
    </dgm:pt>
    <dgm:pt modelId="{78323FF1-9924-4A56-98EA-91692DDA18E1}" type="parTrans" cxnId="{24613500-92FD-4016-9441-9337C4C6869B}">
      <dgm:prSet/>
      <dgm:spPr/>
      <dgm:t>
        <a:bodyPr/>
        <a:lstStyle/>
        <a:p>
          <a:endParaRPr lang="en-US"/>
        </a:p>
      </dgm:t>
    </dgm:pt>
    <dgm:pt modelId="{9EE333A5-E495-43A0-8EC2-83C19E5CD219}" type="sibTrans" cxnId="{24613500-92FD-4016-9441-9337C4C6869B}">
      <dgm:prSet/>
      <dgm:spPr/>
      <dgm:t>
        <a:bodyPr/>
        <a:lstStyle/>
        <a:p>
          <a:endParaRPr lang="en-US"/>
        </a:p>
      </dgm:t>
    </dgm:pt>
    <dgm:pt modelId="{B002985A-5C43-46D8-B288-E43AD50FD233}">
      <dgm:prSet/>
      <dgm:spPr/>
      <dgm:t>
        <a:bodyPr/>
        <a:lstStyle/>
        <a:p>
          <a:r>
            <a:rPr lang="de-AT" noProof="0" dirty="0"/>
            <a:t>START – Beendeten Container starten</a:t>
          </a:r>
        </a:p>
      </dgm:t>
    </dgm:pt>
    <dgm:pt modelId="{CC1FAB53-E92A-4E31-A3AA-04F2B3E41904}" type="parTrans" cxnId="{AFC8873C-DBC9-4DC4-A80B-89FECC7C87DC}">
      <dgm:prSet/>
      <dgm:spPr/>
      <dgm:t>
        <a:bodyPr/>
        <a:lstStyle/>
        <a:p>
          <a:endParaRPr lang="en-US"/>
        </a:p>
      </dgm:t>
    </dgm:pt>
    <dgm:pt modelId="{0D9A93FC-8E84-43BE-A6E8-3A52637C603A}" type="sibTrans" cxnId="{AFC8873C-DBC9-4DC4-A80B-89FECC7C87DC}">
      <dgm:prSet/>
      <dgm:spPr/>
      <dgm:t>
        <a:bodyPr/>
        <a:lstStyle/>
        <a:p>
          <a:endParaRPr lang="en-US"/>
        </a:p>
      </dgm:t>
    </dgm:pt>
    <dgm:pt modelId="{7299FCC8-E0B6-4D2A-B021-3B70C75F9D8C}">
      <dgm:prSet/>
      <dgm:spPr/>
      <dgm:t>
        <a:bodyPr/>
        <a:lstStyle/>
        <a:p>
          <a:r>
            <a:rPr lang="de-AT" noProof="0" dirty="0"/>
            <a:t>Entfernen  </a:t>
          </a:r>
        </a:p>
      </dgm:t>
    </dgm:pt>
    <dgm:pt modelId="{7B10C722-2795-4B89-A752-51CF0972B83C}" type="parTrans" cxnId="{048C6968-F49C-445B-9165-0633970BBB78}">
      <dgm:prSet/>
      <dgm:spPr/>
      <dgm:t>
        <a:bodyPr/>
        <a:lstStyle/>
        <a:p>
          <a:endParaRPr lang="en-US"/>
        </a:p>
      </dgm:t>
    </dgm:pt>
    <dgm:pt modelId="{3AB7911D-5BBA-4DA8-95E6-308A92AA7458}" type="sibTrans" cxnId="{048C6968-F49C-445B-9165-0633970BBB78}">
      <dgm:prSet/>
      <dgm:spPr/>
      <dgm:t>
        <a:bodyPr/>
        <a:lstStyle/>
        <a:p>
          <a:endParaRPr lang="en-US"/>
        </a:p>
      </dgm:t>
    </dgm:pt>
    <dgm:pt modelId="{E88767B8-18B6-48D5-9A7A-E41BF0EF9FFF}">
      <dgm:prSet/>
      <dgm:spPr/>
      <dgm:t>
        <a:bodyPr/>
        <a:lstStyle/>
        <a:p>
          <a:r>
            <a:rPr lang="de-AT" noProof="0" dirty="0"/>
            <a:t>RM – Gestoppten Container löschen</a:t>
          </a:r>
        </a:p>
      </dgm:t>
    </dgm:pt>
    <dgm:pt modelId="{5973FAE9-562A-44F3-90DC-069B3820A33A}" type="parTrans" cxnId="{E1134336-81AA-4843-B117-C48592848ACA}">
      <dgm:prSet/>
      <dgm:spPr/>
      <dgm:t>
        <a:bodyPr/>
        <a:lstStyle/>
        <a:p>
          <a:endParaRPr lang="en-US"/>
        </a:p>
      </dgm:t>
    </dgm:pt>
    <dgm:pt modelId="{6D98371D-DF5E-4887-BAF0-5E27A08A68FF}" type="sibTrans" cxnId="{E1134336-81AA-4843-B117-C48592848ACA}">
      <dgm:prSet/>
      <dgm:spPr/>
      <dgm:t>
        <a:bodyPr/>
        <a:lstStyle/>
        <a:p>
          <a:endParaRPr lang="en-US"/>
        </a:p>
      </dgm:t>
    </dgm:pt>
    <dgm:pt modelId="{8F604531-4152-4F9C-917F-099D38E8C980}">
      <dgm:prSet/>
      <dgm:spPr/>
      <dgm:t>
        <a:bodyPr/>
        <a:lstStyle/>
        <a:p>
          <a:r>
            <a:rPr lang="de-AT" noProof="0" dirty="0"/>
            <a:t>Auslöschen  </a:t>
          </a:r>
        </a:p>
      </dgm:t>
    </dgm:pt>
    <dgm:pt modelId="{B4F3BEBB-254E-4C31-A085-E4D209FE2E62}" type="parTrans" cxnId="{A5282872-0BB1-4F6B-85D1-713444878DAF}">
      <dgm:prSet/>
      <dgm:spPr/>
      <dgm:t>
        <a:bodyPr/>
        <a:lstStyle/>
        <a:p>
          <a:endParaRPr lang="en-US"/>
        </a:p>
      </dgm:t>
    </dgm:pt>
    <dgm:pt modelId="{1D1E2209-FEE8-4030-A4DC-94A43610FB6E}" type="sibTrans" cxnId="{A5282872-0BB1-4F6B-85D1-713444878DAF}">
      <dgm:prSet/>
      <dgm:spPr/>
      <dgm:t>
        <a:bodyPr/>
        <a:lstStyle/>
        <a:p>
          <a:endParaRPr lang="en-US"/>
        </a:p>
      </dgm:t>
    </dgm:pt>
    <dgm:pt modelId="{62460A34-39E4-4F39-8F8B-CC565A23F31F}">
      <dgm:prSet/>
      <dgm:spPr/>
      <dgm:t>
        <a:bodyPr/>
        <a:lstStyle/>
        <a:p>
          <a:r>
            <a:rPr lang="de-AT" noProof="0" dirty="0"/>
            <a:t>IMAGE RM – Image eines Containers löschen</a:t>
          </a:r>
        </a:p>
      </dgm:t>
    </dgm:pt>
    <dgm:pt modelId="{17FFBC39-C2AC-4BEA-9A84-79245D7DEF9F}" type="parTrans" cxnId="{CA16B8C5-606C-4209-AB0F-81ACDBF7708B}">
      <dgm:prSet/>
      <dgm:spPr/>
      <dgm:t>
        <a:bodyPr/>
        <a:lstStyle/>
        <a:p>
          <a:endParaRPr lang="en-US"/>
        </a:p>
      </dgm:t>
    </dgm:pt>
    <dgm:pt modelId="{26E7AD52-16BD-4111-ACF2-7A3F2A82F562}" type="sibTrans" cxnId="{CA16B8C5-606C-4209-AB0F-81ACDBF7708B}">
      <dgm:prSet/>
      <dgm:spPr/>
      <dgm:t>
        <a:bodyPr/>
        <a:lstStyle/>
        <a:p>
          <a:endParaRPr lang="en-US"/>
        </a:p>
      </dgm:t>
    </dgm:pt>
    <dgm:pt modelId="{8D2DD97C-0185-410C-BD85-611E68BCB46E}" type="pres">
      <dgm:prSet presAssocID="{F41DF4C4-5DF6-4013-9A58-76B91D3FC5AD}" presName="Name0" presStyleCnt="0">
        <dgm:presLayoutVars>
          <dgm:dir/>
          <dgm:animLvl val="lvl"/>
          <dgm:resizeHandles val="exact"/>
        </dgm:presLayoutVars>
      </dgm:prSet>
      <dgm:spPr/>
    </dgm:pt>
    <dgm:pt modelId="{EA92CD3E-B2D2-4334-BF89-DE76AF5CE03A}" type="pres">
      <dgm:prSet presAssocID="{05531015-4867-4C62-BE7C-1B5C5F67E64C}" presName="linNode" presStyleCnt="0"/>
      <dgm:spPr/>
    </dgm:pt>
    <dgm:pt modelId="{47636A2E-DAA6-4C91-8152-DA64209AA78C}" type="pres">
      <dgm:prSet presAssocID="{05531015-4867-4C62-BE7C-1B5C5F67E64C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D96642EC-96E7-4C20-B6E9-FF8A75CF6B56}" type="pres">
      <dgm:prSet presAssocID="{05531015-4867-4C62-BE7C-1B5C5F67E64C}" presName="descendantText" presStyleLbl="alignAccFollowNode1" presStyleIdx="0" presStyleCnt="7">
        <dgm:presLayoutVars>
          <dgm:bulletEnabled val="1"/>
        </dgm:presLayoutVars>
      </dgm:prSet>
      <dgm:spPr/>
    </dgm:pt>
    <dgm:pt modelId="{661F0485-5B24-41B1-A646-9B211B3BD0EE}" type="pres">
      <dgm:prSet presAssocID="{CC8C7EA1-06F8-4EA5-B6E2-20A09CEE5B55}" presName="sp" presStyleCnt="0"/>
      <dgm:spPr/>
    </dgm:pt>
    <dgm:pt modelId="{6AFFFEEA-86BD-496D-9EA4-0DB49283CCE5}" type="pres">
      <dgm:prSet presAssocID="{409A2631-1C95-4320-9AA1-DE3F96EDA710}" presName="linNode" presStyleCnt="0"/>
      <dgm:spPr/>
    </dgm:pt>
    <dgm:pt modelId="{7E242AE0-525E-4740-BBFB-BB559E0695C8}" type="pres">
      <dgm:prSet presAssocID="{409A2631-1C95-4320-9AA1-DE3F96EDA710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EF23AA03-FDDF-48F1-A6E1-9D9675DB11C8}" type="pres">
      <dgm:prSet presAssocID="{409A2631-1C95-4320-9AA1-DE3F96EDA710}" presName="descendantText" presStyleLbl="alignAccFollowNode1" presStyleIdx="1" presStyleCnt="7">
        <dgm:presLayoutVars>
          <dgm:bulletEnabled val="1"/>
        </dgm:presLayoutVars>
      </dgm:prSet>
      <dgm:spPr/>
    </dgm:pt>
    <dgm:pt modelId="{0C62FFE4-8D23-4538-B061-0623F2D403D9}" type="pres">
      <dgm:prSet presAssocID="{C72E2ED1-90DD-4C04-8DBC-2E2DFF3248DC}" presName="sp" presStyleCnt="0"/>
      <dgm:spPr/>
    </dgm:pt>
    <dgm:pt modelId="{AA581648-6C03-49AD-86FA-5427E32495E7}" type="pres">
      <dgm:prSet presAssocID="{76092551-49F0-4032-95D5-7C1ED2FB0FCF}" presName="linNode" presStyleCnt="0"/>
      <dgm:spPr/>
    </dgm:pt>
    <dgm:pt modelId="{EB1E14F5-CF63-4CBA-9A9E-DDB54C5F8283}" type="pres">
      <dgm:prSet presAssocID="{76092551-49F0-4032-95D5-7C1ED2FB0FCF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2E709820-3966-419F-B26C-47F78E48EEE1}" type="pres">
      <dgm:prSet presAssocID="{76092551-49F0-4032-95D5-7C1ED2FB0FCF}" presName="descendantText" presStyleLbl="alignAccFollowNode1" presStyleIdx="2" presStyleCnt="7">
        <dgm:presLayoutVars>
          <dgm:bulletEnabled val="1"/>
        </dgm:presLayoutVars>
      </dgm:prSet>
      <dgm:spPr/>
    </dgm:pt>
    <dgm:pt modelId="{492AEC20-CA83-4DEB-BDFA-E48E6FA44511}" type="pres">
      <dgm:prSet presAssocID="{BC93DB98-81CC-4CCA-AF1A-8892F52D57E9}" presName="sp" presStyleCnt="0"/>
      <dgm:spPr/>
    </dgm:pt>
    <dgm:pt modelId="{4EF54D04-A429-4D83-9161-A0839104919F}" type="pres">
      <dgm:prSet presAssocID="{2760997F-4B64-4F8D-AEBD-9E86F5CC4CEA}" presName="linNode" presStyleCnt="0"/>
      <dgm:spPr/>
    </dgm:pt>
    <dgm:pt modelId="{C340073A-E348-4741-9D0F-98BB94AAD02F}" type="pres">
      <dgm:prSet presAssocID="{2760997F-4B64-4F8D-AEBD-9E86F5CC4CEA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BD65879F-58C1-4DB7-849D-C8834EEB7BE6}" type="pres">
      <dgm:prSet presAssocID="{2760997F-4B64-4F8D-AEBD-9E86F5CC4CEA}" presName="descendantText" presStyleLbl="alignAccFollowNode1" presStyleIdx="3" presStyleCnt="7">
        <dgm:presLayoutVars>
          <dgm:bulletEnabled val="1"/>
        </dgm:presLayoutVars>
      </dgm:prSet>
      <dgm:spPr/>
    </dgm:pt>
    <dgm:pt modelId="{F5904457-8276-4FA4-8829-0FB58387688E}" type="pres">
      <dgm:prSet presAssocID="{483E251B-8576-4C29-8E88-98C1EB91D7ED}" presName="sp" presStyleCnt="0"/>
      <dgm:spPr/>
    </dgm:pt>
    <dgm:pt modelId="{AFB74AE3-8190-492C-9CC5-2C00C1A30952}" type="pres">
      <dgm:prSet presAssocID="{18C455C2-2025-4A1A-A359-BC78C599B952}" presName="linNode" presStyleCnt="0"/>
      <dgm:spPr/>
    </dgm:pt>
    <dgm:pt modelId="{7FE937BD-6E5B-45B3-B0CF-7110EBADF51C}" type="pres">
      <dgm:prSet presAssocID="{18C455C2-2025-4A1A-A359-BC78C599B952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E5B5C7C3-BCC8-4573-B002-52172A954314}" type="pres">
      <dgm:prSet presAssocID="{18C455C2-2025-4A1A-A359-BC78C599B952}" presName="descendantText" presStyleLbl="alignAccFollowNode1" presStyleIdx="4" presStyleCnt="7">
        <dgm:presLayoutVars>
          <dgm:bulletEnabled val="1"/>
        </dgm:presLayoutVars>
      </dgm:prSet>
      <dgm:spPr/>
    </dgm:pt>
    <dgm:pt modelId="{3C7422B6-8E0F-4164-ACA1-7C29C5AC8D56}" type="pres">
      <dgm:prSet presAssocID="{9EE333A5-E495-43A0-8EC2-83C19E5CD219}" presName="sp" presStyleCnt="0"/>
      <dgm:spPr/>
    </dgm:pt>
    <dgm:pt modelId="{2E3F8C53-D611-491A-BEE7-2D65EACBBEF7}" type="pres">
      <dgm:prSet presAssocID="{7299FCC8-E0B6-4D2A-B021-3B70C75F9D8C}" presName="linNode" presStyleCnt="0"/>
      <dgm:spPr/>
    </dgm:pt>
    <dgm:pt modelId="{55293ABA-A0ED-4F30-8CAC-234FBE2152CC}" type="pres">
      <dgm:prSet presAssocID="{7299FCC8-E0B6-4D2A-B021-3B70C75F9D8C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9C89319E-AAB3-43DB-973F-C24C7E149D48}" type="pres">
      <dgm:prSet presAssocID="{7299FCC8-E0B6-4D2A-B021-3B70C75F9D8C}" presName="descendantText" presStyleLbl="alignAccFollowNode1" presStyleIdx="5" presStyleCnt="7">
        <dgm:presLayoutVars>
          <dgm:bulletEnabled val="1"/>
        </dgm:presLayoutVars>
      </dgm:prSet>
      <dgm:spPr/>
    </dgm:pt>
    <dgm:pt modelId="{71279168-2BEB-4809-BA80-E93772883CED}" type="pres">
      <dgm:prSet presAssocID="{3AB7911D-5BBA-4DA8-95E6-308A92AA7458}" presName="sp" presStyleCnt="0"/>
      <dgm:spPr/>
    </dgm:pt>
    <dgm:pt modelId="{76AB7357-74B9-424D-BC92-357DBDE1D044}" type="pres">
      <dgm:prSet presAssocID="{8F604531-4152-4F9C-917F-099D38E8C980}" presName="linNode" presStyleCnt="0"/>
      <dgm:spPr/>
    </dgm:pt>
    <dgm:pt modelId="{2CB7C8A9-877D-42D8-A925-A2700A39485F}" type="pres">
      <dgm:prSet presAssocID="{8F604531-4152-4F9C-917F-099D38E8C980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B84FA440-11AA-4FC2-8D3D-80B584D8DC71}" type="pres">
      <dgm:prSet presAssocID="{8F604531-4152-4F9C-917F-099D38E8C980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24613500-92FD-4016-9441-9337C4C6869B}" srcId="{F41DF4C4-5DF6-4013-9A58-76B91D3FC5AD}" destId="{18C455C2-2025-4A1A-A359-BC78C599B952}" srcOrd="4" destOrd="0" parTransId="{78323FF1-9924-4A56-98EA-91692DDA18E1}" sibTransId="{9EE333A5-E495-43A0-8EC2-83C19E5CD219}"/>
    <dgm:cxn modelId="{D5AA5D04-08B0-40C9-915F-B94D8F0B4716}" srcId="{409A2631-1C95-4320-9AA1-DE3F96EDA710}" destId="{2833CA31-3F33-4B7E-833B-9BF9D6CED4AD}" srcOrd="0" destOrd="0" parTransId="{7DBC2043-15D1-4554-AC0D-F212CBC5078E}" sibTransId="{C1041275-0698-4103-B714-9E16926417F8}"/>
    <dgm:cxn modelId="{0446720A-6D14-43BA-9E53-7CB8FD42E392}" type="presOf" srcId="{7299FCC8-E0B6-4D2A-B021-3B70C75F9D8C}" destId="{55293ABA-A0ED-4F30-8CAC-234FBE2152CC}" srcOrd="0" destOrd="0" presId="urn:microsoft.com/office/officeart/2005/8/layout/vList5"/>
    <dgm:cxn modelId="{588A5A0E-FAEE-4757-8314-AD86B2516008}" type="presOf" srcId="{409A2631-1C95-4320-9AA1-DE3F96EDA710}" destId="{7E242AE0-525E-4740-BBFB-BB559E0695C8}" srcOrd="0" destOrd="0" presId="urn:microsoft.com/office/officeart/2005/8/layout/vList5"/>
    <dgm:cxn modelId="{CA391E28-EAF8-4AE6-B1AB-F51BD9949356}" srcId="{2760997F-4B64-4F8D-AEBD-9E86F5CC4CEA}" destId="{FBFB9690-99B8-4F17-A031-61008DA7443E}" srcOrd="0" destOrd="0" parTransId="{252913CF-CE07-4117-9EAD-7B3DA59014B3}" sibTransId="{D912460E-A5A2-4BCD-8F6A-1620393CE20F}"/>
    <dgm:cxn modelId="{7C91182B-2145-413C-A0F6-0BB13065F5C3}" srcId="{F41DF4C4-5DF6-4013-9A58-76B91D3FC5AD}" destId="{76092551-49F0-4032-95D5-7C1ED2FB0FCF}" srcOrd="2" destOrd="0" parTransId="{D0F6BECF-0941-48B6-A0CE-A144285A471B}" sibTransId="{BC93DB98-81CC-4CCA-AF1A-8892F52D57E9}"/>
    <dgm:cxn modelId="{E1134336-81AA-4843-B117-C48592848ACA}" srcId="{7299FCC8-E0B6-4D2A-B021-3B70C75F9D8C}" destId="{E88767B8-18B6-48D5-9A7A-E41BF0EF9FFF}" srcOrd="0" destOrd="0" parTransId="{5973FAE9-562A-44F3-90DC-069B3820A33A}" sibTransId="{6D98371D-DF5E-4887-BAF0-5E27A08A68FF}"/>
    <dgm:cxn modelId="{AFC8873C-DBC9-4DC4-A80B-89FECC7C87DC}" srcId="{18C455C2-2025-4A1A-A359-BC78C599B952}" destId="{B002985A-5C43-46D8-B288-E43AD50FD233}" srcOrd="0" destOrd="0" parTransId="{CC1FAB53-E92A-4E31-A3AA-04F2B3E41904}" sibTransId="{0D9A93FC-8E84-43BE-A6E8-3A52637C603A}"/>
    <dgm:cxn modelId="{C0FAC43D-03CD-4027-BAD9-A2FEDE6A6190}" type="presOf" srcId="{76092551-49F0-4032-95D5-7C1ED2FB0FCF}" destId="{EB1E14F5-CF63-4CBA-9A9E-DDB54C5F8283}" srcOrd="0" destOrd="0" presId="urn:microsoft.com/office/officeart/2005/8/layout/vList5"/>
    <dgm:cxn modelId="{4753365B-3C46-477C-AF72-12641BD4E05C}" srcId="{05531015-4867-4C62-BE7C-1B5C5F67E64C}" destId="{D54B996F-CD74-4634-B85A-16BAEADE9915}" srcOrd="0" destOrd="0" parTransId="{650B5275-F056-493A-BF54-A9129D7E9F1B}" sibTransId="{73E20321-EE69-4FEE-AE13-E0A3337D1B8A}"/>
    <dgm:cxn modelId="{4174A460-FA8D-476C-B567-4661D34DE58D}" srcId="{F41DF4C4-5DF6-4013-9A58-76B91D3FC5AD}" destId="{05531015-4867-4C62-BE7C-1B5C5F67E64C}" srcOrd="0" destOrd="0" parTransId="{A3B4BFDF-DF88-41BB-B542-007C57B63CD8}" sibTransId="{CC8C7EA1-06F8-4EA5-B6E2-20A09CEE5B55}"/>
    <dgm:cxn modelId="{AEC46541-FFB7-4ED2-94AF-BE29851FE2EA}" type="presOf" srcId="{F41DF4C4-5DF6-4013-9A58-76B91D3FC5AD}" destId="{8D2DD97C-0185-410C-BD85-611E68BCB46E}" srcOrd="0" destOrd="0" presId="urn:microsoft.com/office/officeart/2005/8/layout/vList5"/>
    <dgm:cxn modelId="{8B7FBA42-818A-4C1C-9487-9BBF66E26ACA}" srcId="{76092551-49F0-4032-95D5-7C1ED2FB0FCF}" destId="{4C781B8E-925B-4BEC-8541-263D480BF621}" srcOrd="0" destOrd="0" parTransId="{371F8F51-E5EB-467B-A31B-1F8A769F6EB3}" sibTransId="{198A0558-1347-420C-9126-630DD3657A03}"/>
    <dgm:cxn modelId="{E7D69364-6E9F-41A3-A1DE-1A1DD4A7202A}" type="presOf" srcId="{4C781B8E-925B-4BEC-8541-263D480BF621}" destId="{2E709820-3966-419F-B26C-47F78E48EEE1}" srcOrd="0" destOrd="0" presId="urn:microsoft.com/office/officeart/2005/8/layout/vList5"/>
    <dgm:cxn modelId="{77542A47-482F-4D73-ABCF-936BD43AAE2A}" srcId="{76092551-49F0-4032-95D5-7C1ED2FB0FCF}" destId="{C5D204B8-3438-4E36-B24A-DBE1B12E449F}" srcOrd="1" destOrd="0" parTransId="{17D1840F-C677-40F8-99FA-D178F4E5DAC2}" sibTransId="{D99DAEC6-8030-4201-BDA6-2B9C83FC9F29}"/>
    <dgm:cxn modelId="{048C6968-F49C-445B-9165-0633970BBB78}" srcId="{F41DF4C4-5DF6-4013-9A58-76B91D3FC5AD}" destId="{7299FCC8-E0B6-4D2A-B021-3B70C75F9D8C}" srcOrd="5" destOrd="0" parTransId="{7B10C722-2795-4B89-A752-51CF0972B83C}" sibTransId="{3AB7911D-5BBA-4DA8-95E6-308A92AA7458}"/>
    <dgm:cxn modelId="{0EE0006F-7DB8-4B47-8725-AA98FC42C886}" type="presOf" srcId="{2833CA31-3F33-4B7E-833B-9BF9D6CED4AD}" destId="{EF23AA03-FDDF-48F1-A6E1-9D9675DB11C8}" srcOrd="0" destOrd="0" presId="urn:microsoft.com/office/officeart/2005/8/layout/vList5"/>
    <dgm:cxn modelId="{A5282872-0BB1-4F6B-85D1-713444878DAF}" srcId="{F41DF4C4-5DF6-4013-9A58-76B91D3FC5AD}" destId="{8F604531-4152-4F9C-917F-099D38E8C980}" srcOrd="6" destOrd="0" parTransId="{B4F3BEBB-254E-4C31-A085-E4D209FE2E62}" sibTransId="{1D1E2209-FEE8-4030-A4DC-94A43610FB6E}"/>
    <dgm:cxn modelId="{EFA2B174-51EA-45F8-B474-47754AC5FDA7}" srcId="{F41DF4C4-5DF6-4013-9A58-76B91D3FC5AD}" destId="{2760997F-4B64-4F8D-AEBD-9E86F5CC4CEA}" srcOrd="3" destOrd="0" parTransId="{3C87A59C-2532-494A-A58A-1C6D5103254E}" sibTransId="{483E251B-8576-4C29-8E88-98C1EB91D7ED}"/>
    <dgm:cxn modelId="{6278E987-FE42-44B5-9B2D-8A0D51A65B83}" type="presOf" srcId="{8F604531-4152-4F9C-917F-099D38E8C980}" destId="{2CB7C8A9-877D-42D8-A925-A2700A39485F}" srcOrd="0" destOrd="0" presId="urn:microsoft.com/office/officeart/2005/8/layout/vList5"/>
    <dgm:cxn modelId="{9907618F-D50D-44B7-8E27-D784C3E8FC58}" type="presOf" srcId="{C5D204B8-3438-4E36-B24A-DBE1B12E449F}" destId="{2E709820-3966-419F-B26C-47F78E48EEE1}" srcOrd="0" destOrd="1" presId="urn:microsoft.com/office/officeart/2005/8/layout/vList5"/>
    <dgm:cxn modelId="{F9E8A0B8-F438-434A-9106-9E4F3726ED40}" type="presOf" srcId="{B002985A-5C43-46D8-B288-E43AD50FD233}" destId="{E5B5C7C3-BCC8-4573-B002-52172A954314}" srcOrd="0" destOrd="0" presId="urn:microsoft.com/office/officeart/2005/8/layout/vList5"/>
    <dgm:cxn modelId="{7B1842B9-36CC-4DF0-97E0-5797E430ECBB}" type="presOf" srcId="{D54B996F-CD74-4634-B85A-16BAEADE9915}" destId="{D96642EC-96E7-4C20-B6E9-FF8A75CF6B56}" srcOrd="0" destOrd="0" presId="urn:microsoft.com/office/officeart/2005/8/layout/vList5"/>
    <dgm:cxn modelId="{C9DE45C1-F57A-4D3B-B96B-D6C13E81E64F}" type="presOf" srcId="{18C455C2-2025-4A1A-A359-BC78C599B952}" destId="{7FE937BD-6E5B-45B3-B0CF-7110EBADF51C}" srcOrd="0" destOrd="0" presId="urn:microsoft.com/office/officeart/2005/8/layout/vList5"/>
    <dgm:cxn modelId="{5E0544C3-3D5F-4FB8-B3A2-1AC16BA58DDB}" type="presOf" srcId="{05531015-4867-4C62-BE7C-1B5C5F67E64C}" destId="{47636A2E-DAA6-4C91-8152-DA64209AA78C}" srcOrd="0" destOrd="0" presId="urn:microsoft.com/office/officeart/2005/8/layout/vList5"/>
    <dgm:cxn modelId="{CA16B8C5-606C-4209-AB0F-81ACDBF7708B}" srcId="{8F604531-4152-4F9C-917F-099D38E8C980}" destId="{62460A34-39E4-4F39-8F8B-CC565A23F31F}" srcOrd="0" destOrd="0" parTransId="{17FFBC39-C2AC-4BEA-9A84-79245D7DEF9F}" sibTransId="{26E7AD52-16BD-4111-ACF2-7A3F2A82F562}"/>
    <dgm:cxn modelId="{3940F2DA-4FCA-4F3F-A581-1A6FF40CCF43}" type="presOf" srcId="{62460A34-39E4-4F39-8F8B-CC565A23F31F}" destId="{B84FA440-11AA-4FC2-8D3D-80B584D8DC71}" srcOrd="0" destOrd="0" presId="urn:microsoft.com/office/officeart/2005/8/layout/vList5"/>
    <dgm:cxn modelId="{49837FF2-452E-43C1-BB87-7878E6364BA4}" type="presOf" srcId="{2760997F-4B64-4F8D-AEBD-9E86F5CC4CEA}" destId="{C340073A-E348-4741-9D0F-98BB94AAD02F}" srcOrd="0" destOrd="0" presId="urn:microsoft.com/office/officeart/2005/8/layout/vList5"/>
    <dgm:cxn modelId="{C2C779F6-C498-49BD-90B1-2F4F9ED83C2C}" srcId="{F41DF4C4-5DF6-4013-9A58-76B91D3FC5AD}" destId="{409A2631-1C95-4320-9AA1-DE3F96EDA710}" srcOrd="1" destOrd="0" parTransId="{919A04D6-E180-49F2-B0C3-7D1B5EE79CE3}" sibTransId="{C72E2ED1-90DD-4C04-8DBC-2E2DFF3248DC}"/>
    <dgm:cxn modelId="{95C04AFD-2805-41EB-8AA4-58FB4F4C142F}" type="presOf" srcId="{E88767B8-18B6-48D5-9A7A-E41BF0EF9FFF}" destId="{9C89319E-AAB3-43DB-973F-C24C7E149D48}" srcOrd="0" destOrd="0" presId="urn:microsoft.com/office/officeart/2005/8/layout/vList5"/>
    <dgm:cxn modelId="{BC6F34FF-DC39-43D5-A7C6-E27953FF2E74}" type="presOf" srcId="{FBFB9690-99B8-4F17-A031-61008DA7443E}" destId="{BD65879F-58C1-4DB7-849D-C8834EEB7BE6}" srcOrd="0" destOrd="0" presId="urn:microsoft.com/office/officeart/2005/8/layout/vList5"/>
    <dgm:cxn modelId="{4F3AF51F-DBFF-4483-B41C-0B497A5FC7FE}" type="presParOf" srcId="{8D2DD97C-0185-410C-BD85-611E68BCB46E}" destId="{EA92CD3E-B2D2-4334-BF89-DE76AF5CE03A}" srcOrd="0" destOrd="0" presId="urn:microsoft.com/office/officeart/2005/8/layout/vList5"/>
    <dgm:cxn modelId="{0FC4AE5B-CD95-4391-8035-D8F7A97FE7F6}" type="presParOf" srcId="{EA92CD3E-B2D2-4334-BF89-DE76AF5CE03A}" destId="{47636A2E-DAA6-4C91-8152-DA64209AA78C}" srcOrd="0" destOrd="0" presId="urn:microsoft.com/office/officeart/2005/8/layout/vList5"/>
    <dgm:cxn modelId="{234A5BE7-0BD6-4C2C-8BC8-DEA35F853FC0}" type="presParOf" srcId="{EA92CD3E-B2D2-4334-BF89-DE76AF5CE03A}" destId="{D96642EC-96E7-4C20-B6E9-FF8A75CF6B56}" srcOrd="1" destOrd="0" presId="urn:microsoft.com/office/officeart/2005/8/layout/vList5"/>
    <dgm:cxn modelId="{13A69DE0-3DC2-42D8-809D-5290417EB458}" type="presParOf" srcId="{8D2DD97C-0185-410C-BD85-611E68BCB46E}" destId="{661F0485-5B24-41B1-A646-9B211B3BD0EE}" srcOrd="1" destOrd="0" presId="urn:microsoft.com/office/officeart/2005/8/layout/vList5"/>
    <dgm:cxn modelId="{C1CA3645-A388-449E-9BE8-C6F514EF8242}" type="presParOf" srcId="{8D2DD97C-0185-410C-BD85-611E68BCB46E}" destId="{6AFFFEEA-86BD-496D-9EA4-0DB49283CCE5}" srcOrd="2" destOrd="0" presId="urn:microsoft.com/office/officeart/2005/8/layout/vList5"/>
    <dgm:cxn modelId="{2C62B905-F899-43C2-AB0A-3F6AB68262C4}" type="presParOf" srcId="{6AFFFEEA-86BD-496D-9EA4-0DB49283CCE5}" destId="{7E242AE0-525E-4740-BBFB-BB559E0695C8}" srcOrd="0" destOrd="0" presId="urn:microsoft.com/office/officeart/2005/8/layout/vList5"/>
    <dgm:cxn modelId="{EEF12EDF-4282-4469-9474-5AFBF1B443A8}" type="presParOf" srcId="{6AFFFEEA-86BD-496D-9EA4-0DB49283CCE5}" destId="{EF23AA03-FDDF-48F1-A6E1-9D9675DB11C8}" srcOrd="1" destOrd="0" presId="urn:microsoft.com/office/officeart/2005/8/layout/vList5"/>
    <dgm:cxn modelId="{4166F7AE-24EE-41B4-A767-15BCB1CD9D20}" type="presParOf" srcId="{8D2DD97C-0185-410C-BD85-611E68BCB46E}" destId="{0C62FFE4-8D23-4538-B061-0623F2D403D9}" srcOrd="3" destOrd="0" presId="urn:microsoft.com/office/officeart/2005/8/layout/vList5"/>
    <dgm:cxn modelId="{0E0F2831-96B5-4AA5-82BB-568F17E51A9B}" type="presParOf" srcId="{8D2DD97C-0185-410C-BD85-611E68BCB46E}" destId="{AA581648-6C03-49AD-86FA-5427E32495E7}" srcOrd="4" destOrd="0" presId="urn:microsoft.com/office/officeart/2005/8/layout/vList5"/>
    <dgm:cxn modelId="{3C393733-118F-42E6-8067-525231F7BF7B}" type="presParOf" srcId="{AA581648-6C03-49AD-86FA-5427E32495E7}" destId="{EB1E14F5-CF63-4CBA-9A9E-DDB54C5F8283}" srcOrd="0" destOrd="0" presId="urn:microsoft.com/office/officeart/2005/8/layout/vList5"/>
    <dgm:cxn modelId="{66A61928-D89E-441F-AF6E-E3247BEC34A7}" type="presParOf" srcId="{AA581648-6C03-49AD-86FA-5427E32495E7}" destId="{2E709820-3966-419F-B26C-47F78E48EEE1}" srcOrd="1" destOrd="0" presId="urn:microsoft.com/office/officeart/2005/8/layout/vList5"/>
    <dgm:cxn modelId="{36E1F94B-0791-417E-942A-704F15D88906}" type="presParOf" srcId="{8D2DD97C-0185-410C-BD85-611E68BCB46E}" destId="{492AEC20-CA83-4DEB-BDFA-E48E6FA44511}" srcOrd="5" destOrd="0" presId="urn:microsoft.com/office/officeart/2005/8/layout/vList5"/>
    <dgm:cxn modelId="{AFE7472E-B583-496C-BC4A-622060996788}" type="presParOf" srcId="{8D2DD97C-0185-410C-BD85-611E68BCB46E}" destId="{4EF54D04-A429-4D83-9161-A0839104919F}" srcOrd="6" destOrd="0" presId="urn:microsoft.com/office/officeart/2005/8/layout/vList5"/>
    <dgm:cxn modelId="{D1E20F1D-97D8-48DA-967A-18B64AE0689F}" type="presParOf" srcId="{4EF54D04-A429-4D83-9161-A0839104919F}" destId="{C340073A-E348-4741-9D0F-98BB94AAD02F}" srcOrd="0" destOrd="0" presId="urn:microsoft.com/office/officeart/2005/8/layout/vList5"/>
    <dgm:cxn modelId="{FA85BA69-F264-4C09-8E29-0FEE59FCCD10}" type="presParOf" srcId="{4EF54D04-A429-4D83-9161-A0839104919F}" destId="{BD65879F-58C1-4DB7-849D-C8834EEB7BE6}" srcOrd="1" destOrd="0" presId="urn:microsoft.com/office/officeart/2005/8/layout/vList5"/>
    <dgm:cxn modelId="{C8F04E12-EDE7-4D29-B693-3B9E4FE10AE4}" type="presParOf" srcId="{8D2DD97C-0185-410C-BD85-611E68BCB46E}" destId="{F5904457-8276-4FA4-8829-0FB58387688E}" srcOrd="7" destOrd="0" presId="urn:microsoft.com/office/officeart/2005/8/layout/vList5"/>
    <dgm:cxn modelId="{471F9B25-76C3-419F-9732-A1687D68D1FA}" type="presParOf" srcId="{8D2DD97C-0185-410C-BD85-611E68BCB46E}" destId="{AFB74AE3-8190-492C-9CC5-2C00C1A30952}" srcOrd="8" destOrd="0" presId="urn:microsoft.com/office/officeart/2005/8/layout/vList5"/>
    <dgm:cxn modelId="{10F309E1-D080-45B6-A70C-0C40CBB104AC}" type="presParOf" srcId="{AFB74AE3-8190-492C-9CC5-2C00C1A30952}" destId="{7FE937BD-6E5B-45B3-B0CF-7110EBADF51C}" srcOrd="0" destOrd="0" presId="urn:microsoft.com/office/officeart/2005/8/layout/vList5"/>
    <dgm:cxn modelId="{FEB931F1-63E0-44A2-BD4D-1D5736DFFB46}" type="presParOf" srcId="{AFB74AE3-8190-492C-9CC5-2C00C1A30952}" destId="{E5B5C7C3-BCC8-4573-B002-52172A954314}" srcOrd="1" destOrd="0" presId="urn:microsoft.com/office/officeart/2005/8/layout/vList5"/>
    <dgm:cxn modelId="{BE4D8C32-C8D3-47A1-9CE3-6BB2C0539906}" type="presParOf" srcId="{8D2DD97C-0185-410C-BD85-611E68BCB46E}" destId="{3C7422B6-8E0F-4164-ACA1-7C29C5AC8D56}" srcOrd="9" destOrd="0" presId="urn:microsoft.com/office/officeart/2005/8/layout/vList5"/>
    <dgm:cxn modelId="{FE5951B0-41CB-4224-83E8-3E679A247DD1}" type="presParOf" srcId="{8D2DD97C-0185-410C-BD85-611E68BCB46E}" destId="{2E3F8C53-D611-491A-BEE7-2D65EACBBEF7}" srcOrd="10" destOrd="0" presId="urn:microsoft.com/office/officeart/2005/8/layout/vList5"/>
    <dgm:cxn modelId="{6C79D51D-1125-411B-A875-0CA8EBBDDE71}" type="presParOf" srcId="{2E3F8C53-D611-491A-BEE7-2D65EACBBEF7}" destId="{55293ABA-A0ED-4F30-8CAC-234FBE2152CC}" srcOrd="0" destOrd="0" presId="urn:microsoft.com/office/officeart/2005/8/layout/vList5"/>
    <dgm:cxn modelId="{C07EF13E-A5E4-4431-B2EE-0C55E95BD369}" type="presParOf" srcId="{2E3F8C53-D611-491A-BEE7-2D65EACBBEF7}" destId="{9C89319E-AAB3-43DB-973F-C24C7E149D48}" srcOrd="1" destOrd="0" presId="urn:microsoft.com/office/officeart/2005/8/layout/vList5"/>
    <dgm:cxn modelId="{C8006B93-B2DD-4F19-A308-E3381E361F9B}" type="presParOf" srcId="{8D2DD97C-0185-410C-BD85-611E68BCB46E}" destId="{71279168-2BEB-4809-BA80-E93772883CED}" srcOrd="11" destOrd="0" presId="urn:microsoft.com/office/officeart/2005/8/layout/vList5"/>
    <dgm:cxn modelId="{A86D2F54-B635-495F-B91A-929BE41C6E7D}" type="presParOf" srcId="{8D2DD97C-0185-410C-BD85-611E68BCB46E}" destId="{76AB7357-74B9-424D-BC92-357DBDE1D044}" srcOrd="12" destOrd="0" presId="urn:microsoft.com/office/officeart/2005/8/layout/vList5"/>
    <dgm:cxn modelId="{554A033C-7DFD-4ABB-9DB3-EEC1F4EA6083}" type="presParOf" srcId="{76AB7357-74B9-424D-BC92-357DBDE1D044}" destId="{2CB7C8A9-877D-42D8-A925-A2700A39485F}" srcOrd="0" destOrd="0" presId="urn:microsoft.com/office/officeart/2005/8/layout/vList5"/>
    <dgm:cxn modelId="{4F9FE303-BB14-4983-8E55-23E8AB03C913}" type="presParOf" srcId="{76AB7357-74B9-424D-BC92-357DBDE1D044}" destId="{B84FA440-11AA-4FC2-8D3D-80B584D8DC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5FB07-DAE2-4C8A-B7B6-E62BC07EA337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BA9C4F-C853-4566-990F-721B64EEB486}">
      <dgm:prSet/>
      <dgm:spPr/>
      <dgm:t>
        <a:bodyPr/>
        <a:lstStyle/>
        <a:p>
          <a:r>
            <a:rPr lang="de-DE"/>
            <a:t>docker run</a:t>
          </a:r>
          <a:endParaRPr lang="en-US"/>
        </a:p>
      </dgm:t>
    </dgm:pt>
    <dgm:pt modelId="{702109D5-4154-42D3-A955-DEF833400AEC}" type="parTrans" cxnId="{302BFE22-1BD4-4BB4-8A12-55AE9E37E14B}">
      <dgm:prSet/>
      <dgm:spPr/>
      <dgm:t>
        <a:bodyPr/>
        <a:lstStyle/>
        <a:p>
          <a:endParaRPr lang="en-US"/>
        </a:p>
      </dgm:t>
    </dgm:pt>
    <dgm:pt modelId="{3EC8611D-FAA2-41E7-BE7A-F3ECAF316F05}" type="sibTrans" cxnId="{302BFE22-1BD4-4BB4-8A12-55AE9E37E14B}">
      <dgm:prSet/>
      <dgm:spPr/>
      <dgm:t>
        <a:bodyPr/>
        <a:lstStyle/>
        <a:p>
          <a:endParaRPr lang="en-US"/>
        </a:p>
      </dgm:t>
    </dgm:pt>
    <dgm:pt modelId="{857C7412-6387-4156-A903-7346B04087F1}">
      <dgm:prSet/>
      <dgm:spPr/>
      <dgm:t>
        <a:bodyPr/>
        <a:lstStyle/>
        <a:p>
          <a:r>
            <a:rPr lang="de-DE"/>
            <a:t>Erstellen eines Containers aus einem Image</a:t>
          </a:r>
          <a:endParaRPr lang="en-US"/>
        </a:p>
      </dgm:t>
    </dgm:pt>
    <dgm:pt modelId="{32AA62D6-2B74-4665-B8C1-CA176F2EB84B}" type="parTrans" cxnId="{E62AAC10-EC03-4D3B-8773-0F5EAACA9B18}">
      <dgm:prSet/>
      <dgm:spPr/>
      <dgm:t>
        <a:bodyPr/>
        <a:lstStyle/>
        <a:p>
          <a:endParaRPr lang="en-US"/>
        </a:p>
      </dgm:t>
    </dgm:pt>
    <dgm:pt modelId="{6987B037-AEAC-44A3-8C87-8B5809806D44}" type="sibTrans" cxnId="{E62AAC10-EC03-4D3B-8773-0F5EAACA9B18}">
      <dgm:prSet/>
      <dgm:spPr/>
      <dgm:t>
        <a:bodyPr/>
        <a:lstStyle/>
        <a:p>
          <a:endParaRPr lang="en-US"/>
        </a:p>
      </dgm:t>
    </dgm:pt>
    <dgm:pt modelId="{2759037D-301D-4545-83A9-E64C46C1B331}">
      <dgm:prSet/>
      <dgm:spPr/>
      <dgm:t>
        <a:bodyPr/>
        <a:lstStyle/>
        <a:p>
          <a:r>
            <a:rPr lang="de-DE"/>
            <a:t>docker start</a:t>
          </a:r>
          <a:endParaRPr lang="en-US"/>
        </a:p>
      </dgm:t>
    </dgm:pt>
    <dgm:pt modelId="{035E1A16-4107-4575-A103-C5629B6C55C8}" type="parTrans" cxnId="{58A052EE-4ED8-4B42-BD9B-22F1FC58E11C}">
      <dgm:prSet/>
      <dgm:spPr/>
      <dgm:t>
        <a:bodyPr/>
        <a:lstStyle/>
        <a:p>
          <a:endParaRPr lang="en-US"/>
        </a:p>
      </dgm:t>
    </dgm:pt>
    <dgm:pt modelId="{0B6B5861-0121-456A-BFB7-DD71E13A68A8}" type="sibTrans" cxnId="{58A052EE-4ED8-4B42-BD9B-22F1FC58E11C}">
      <dgm:prSet/>
      <dgm:spPr/>
      <dgm:t>
        <a:bodyPr/>
        <a:lstStyle/>
        <a:p>
          <a:endParaRPr lang="en-US"/>
        </a:p>
      </dgm:t>
    </dgm:pt>
    <dgm:pt modelId="{27A27221-F508-4952-9A2E-10BE20B92F6E}">
      <dgm:prSet/>
      <dgm:spPr/>
      <dgm:t>
        <a:bodyPr/>
        <a:lstStyle/>
        <a:p>
          <a:r>
            <a:rPr lang="de-DE"/>
            <a:t>Bestehenden Container starten</a:t>
          </a:r>
          <a:endParaRPr lang="en-US"/>
        </a:p>
      </dgm:t>
    </dgm:pt>
    <dgm:pt modelId="{FDD73224-988E-47D8-B59A-FAF0F0876D8C}" type="parTrans" cxnId="{CA649A7C-8277-40DB-9637-9C080EDFD21F}">
      <dgm:prSet/>
      <dgm:spPr/>
      <dgm:t>
        <a:bodyPr/>
        <a:lstStyle/>
        <a:p>
          <a:endParaRPr lang="en-US"/>
        </a:p>
      </dgm:t>
    </dgm:pt>
    <dgm:pt modelId="{B9A9BF3A-38AF-4CEA-AF2C-640C5B85828E}" type="sibTrans" cxnId="{CA649A7C-8277-40DB-9637-9C080EDFD21F}">
      <dgm:prSet/>
      <dgm:spPr/>
      <dgm:t>
        <a:bodyPr/>
        <a:lstStyle/>
        <a:p>
          <a:endParaRPr lang="en-US"/>
        </a:p>
      </dgm:t>
    </dgm:pt>
    <dgm:pt modelId="{2873E475-41AB-4C76-9C6E-265FB7489198}">
      <dgm:prSet/>
      <dgm:spPr/>
      <dgm:t>
        <a:bodyPr/>
        <a:lstStyle/>
        <a:p>
          <a:r>
            <a:rPr lang="de-DE"/>
            <a:t>docker stop</a:t>
          </a:r>
          <a:endParaRPr lang="en-US"/>
        </a:p>
      </dgm:t>
    </dgm:pt>
    <dgm:pt modelId="{7C2E4425-CFE5-4F5B-9DC3-C5F2755F3F52}" type="parTrans" cxnId="{6F433D19-1795-4DB8-BB8D-D8727F9568F9}">
      <dgm:prSet/>
      <dgm:spPr/>
      <dgm:t>
        <a:bodyPr/>
        <a:lstStyle/>
        <a:p>
          <a:endParaRPr lang="en-US"/>
        </a:p>
      </dgm:t>
    </dgm:pt>
    <dgm:pt modelId="{5B6F3345-8FDB-4F60-A0B8-ABF620BEE453}" type="sibTrans" cxnId="{6F433D19-1795-4DB8-BB8D-D8727F9568F9}">
      <dgm:prSet/>
      <dgm:spPr/>
      <dgm:t>
        <a:bodyPr/>
        <a:lstStyle/>
        <a:p>
          <a:endParaRPr lang="en-US"/>
        </a:p>
      </dgm:t>
    </dgm:pt>
    <dgm:pt modelId="{84AB3C02-6C58-46AF-B2C6-C584DC4BCF72}">
      <dgm:prSet/>
      <dgm:spPr/>
      <dgm:t>
        <a:bodyPr/>
        <a:lstStyle/>
        <a:p>
          <a:r>
            <a:rPr lang="de-DE"/>
            <a:t>Bestehenden Container stoppen</a:t>
          </a:r>
          <a:endParaRPr lang="en-US"/>
        </a:p>
      </dgm:t>
    </dgm:pt>
    <dgm:pt modelId="{803A0DDD-CA3F-419E-BA07-92D8EBF277EC}" type="parTrans" cxnId="{29B211DC-BFC7-4AEB-9056-A6CEA0F6E76C}">
      <dgm:prSet/>
      <dgm:spPr/>
      <dgm:t>
        <a:bodyPr/>
        <a:lstStyle/>
        <a:p>
          <a:endParaRPr lang="en-US"/>
        </a:p>
      </dgm:t>
    </dgm:pt>
    <dgm:pt modelId="{530E49EC-DD27-4A79-A8C2-8E926CE53CB6}" type="sibTrans" cxnId="{29B211DC-BFC7-4AEB-9056-A6CEA0F6E76C}">
      <dgm:prSet/>
      <dgm:spPr/>
      <dgm:t>
        <a:bodyPr/>
        <a:lstStyle/>
        <a:p>
          <a:endParaRPr lang="en-US"/>
        </a:p>
      </dgm:t>
    </dgm:pt>
    <dgm:pt modelId="{8E979E37-E020-483B-9B33-A25B2DB039FD}">
      <dgm:prSet/>
      <dgm:spPr/>
      <dgm:t>
        <a:bodyPr/>
        <a:lstStyle/>
        <a:p>
          <a:r>
            <a:rPr lang="de-DE"/>
            <a:t>docker ps</a:t>
          </a:r>
          <a:endParaRPr lang="en-US"/>
        </a:p>
      </dgm:t>
    </dgm:pt>
    <dgm:pt modelId="{AEFA5CD7-8F06-4458-8266-20A06E599162}" type="parTrans" cxnId="{D61C930B-910E-4C3F-9E15-7DE83DBE76D8}">
      <dgm:prSet/>
      <dgm:spPr/>
      <dgm:t>
        <a:bodyPr/>
        <a:lstStyle/>
        <a:p>
          <a:endParaRPr lang="en-US"/>
        </a:p>
      </dgm:t>
    </dgm:pt>
    <dgm:pt modelId="{ABBD5274-2AB7-412B-82DA-4B4B76BBCD05}" type="sibTrans" cxnId="{D61C930B-910E-4C3F-9E15-7DE83DBE76D8}">
      <dgm:prSet/>
      <dgm:spPr/>
      <dgm:t>
        <a:bodyPr/>
        <a:lstStyle/>
        <a:p>
          <a:endParaRPr lang="en-US"/>
        </a:p>
      </dgm:t>
    </dgm:pt>
    <dgm:pt modelId="{B1FF2778-F4E9-4E3A-BDC6-CEB5BEC9E4EF}">
      <dgm:prSet/>
      <dgm:spPr/>
      <dgm:t>
        <a:bodyPr/>
        <a:lstStyle/>
        <a:p>
          <a:r>
            <a:rPr lang="de-DE"/>
            <a:t>Laufende Container anzeigen</a:t>
          </a:r>
          <a:endParaRPr lang="en-US"/>
        </a:p>
      </dgm:t>
    </dgm:pt>
    <dgm:pt modelId="{5710D265-4E00-4626-BF4B-9B760E291643}" type="parTrans" cxnId="{137B01BA-640C-4FCD-B8B3-3FD8C98EC299}">
      <dgm:prSet/>
      <dgm:spPr/>
      <dgm:t>
        <a:bodyPr/>
        <a:lstStyle/>
        <a:p>
          <a:endParaRPr lang="en-US"/>
        </a:p>
      </dgm:t>
    </dgm:pt>
    <dgm:pt modelId="{23E63E4E-78A5-42A3-BAB4-DD595531EBFC}" type="sibTrans" cxnId="{137B01BA-640C-4FCD-B8B3-3FD8C98EC299}">
      <dgm:prSet/>
      <dgm:spPr/>
      <dgm:t>
        <a:bodyPr/>
        <a:lstStyle/>
        <a:p>
          <a:endParaRPr lang="en-US"/>
        </a:p>
      </dgm:t>
    </dgm:pt>
    <dgm:pt modelId="{E108AF12-34AB-472B-9062-825AF37985CA}">
      <dgm:prSet/>
      <dgm:spPr/>
      <dgm:t>
        <a:bodyPr/>
        <a:lstStyle/>
        <a:p>
          <a:r>
            <a:rPr lang="de-DE"/>
            <a:t>docker image ls</a:t>
          </a:r>
          <a:endParaRPr lang="en-US"/>
        </a:p>
      </dgm:t>
    </dgm:pt>
    <dgm:pt modelId="{536A9A60-95A0-451A-AE74-C161FBC5CD41}" type="parTrans" cxnId="{79FE2C7E-814A-4628-A24C-E2D70CCAEAF8}">
      <dgm:prSet/>
      <dgm:spPr/>
      <dgm:t>
        <a:bodyPr/>
        <a:lstStyle/>
        <a:p>
          <a:endParaRPr lang="en-US"/>
        </a:p>
      </dgm:t>
    </dgm:pt>
    <dgm:pt modelId="{0597416C-3E23-4DBC-B630-DCCCE4A11576}" type="sibTrans" cxnId="{79FE2C7E-814A-4628-A24C-E2D70CCAEAF8}">
      <dgm:prSet/>
      <dgm:spPr/>
      <dgm:t>
        <a:bodyPr/>
        <a:lstStyle/>
        <a:p>
          <a:endParaRPr lang="en-US"/>
        </a:p>
      </dgm:t>
    </dgm:pt>
    <dgm:pt modelId="{040CD9A3-3276-4A0C-AA4E-DD4E3BD2B15F}">
      <dgm:prSet/>
      <dgm:spPr/>
      <dgm:t>
        <a:bodyPr/>
        <a:lstStyle/>
        <a:p>
          <a:r>
            <a:rPr lang="de-DE"/>
            <a:t>Images auf dem Host anzeigen</a:t>
          </a:r>
          <a:endParaRPr lang="en-US"/>
        </a:p>
      </dgm:t>
    </dgm:pt>
    <dgm:pt modelId="{27B8B63E-E5FB-4A2F-9E6A-97DFB1249BEF}" type="parTrans" cxnId="{8815F86B-64F6-4987-B9B4-15E47B6D91B8}">
      <dgm:prSet/>
      <dgm:spPr/>
      <dgm:t>
        <a:bodyPr/>
        <a:lstStyle/>
        <a:p>
          <a:endParaRPr lang="en-US"/>
        </a:p>
      </dgm:t>
    </dgm:pt>
    <dgm:pt modelId="{19899733-CD94-407A-B948-5B42E0EBD1E9}" type="sibTrans" cxnId="{8815F86B-64F6-4987-B9B4-15E47B6D91B8}">
      <dgm:prSet/>
      <dgm:spPr/>
      <dgm:t>
        <a:bodyPr/>
        <a:lstStyle/>
        <a:p>
          <a:endParaRPr lang="en-US"/>
        </a:p>
      </dgm:t>
    </dgm:pt>
    <dgm:pt modelId="{D7198EED-1E9E-4D39-B99C-13D7519E844F}">
      <dgm:prSet/>
      <dgm:spPr/>
      <dgm:t>
        <a:bodyPr/>
        <a:lstStyle/>
        <a:p>
          <a:r>
            <a:rPr lang="de-DE" dirty="0" err="1"/>
            <a:t>docker</a:t>
          </a:r>
          <a:r>
            <a:rPr lang="de-DE" dirty="0"/>
            <a:t> </a:t>
          </a:r>
          <a:r>
            <a:rPr lang="de-DE" dirty="0" err="1"/>
            <a:t>rm</a:t>
          </a:r>
          <a:endParaRPr lang="en-US" dirty="0"/>
        </a:p>
      </dgm:t>
    </dgm:pt>
    <dgm:pt modelId="{85CBD728-6A5F-4B2A-8256-374408FEC56A}" type="parTrans" cxnId="{FC75D30D-1B6C-4FFE-B229-86933A68FABF}">
      <dgm:prSet/>
      <dgm:spPr/>
      <dgm:t>
        <a:bodyPr/>
        <a:lstStyle/>
        <a:p>
          <a:endParaRPr lang="en-US"/>
        </a:p>
      </dgm:t>
    </dgm:pt>
    <dgm:pt modelId="{6FD95784-5231-4208-80F3-BB821BC78E5C}" type="sibTrans" cxnId="{FC75D30D-1B6C-4FFE-B229-86933A68FABF}">
      <dgm:prSet/>
      <dgm:spPr/>
      <dgm:t>
        <a:bodyPr/>
        <a:lstStyle/>
        <a:p>
          <a:endParaRPr lang="en-US"/>
        </a:p>
      </dgm:t>
    </dgm:pt>
    <dgm:pt modelId="{CAF63149-F607-4335-815F-FBDACCC89818}">
      <dgm:prSet/>
      <dgm:spPr/>
      <dgm:t>
        <a:bodyPr/>
        <a:lstStyle/>
        <a:p>
          <a:r>
            <a:rPr lang="de-DE"/>
            <a:t>Container löschen</a:t>
          </a:r>
          <a:endParaRPr lang="en-US"/>
        </a:p>
      </dgm:t>
    </dgm:pt>
    <dgm:pt modelId="{F2036B1B-A99B-441B-B785-62B8C400C84D}" type="parTrans" cxnId="{85C640B2-573C-4B73-9A77-AF1F6CE641A4}">
      <dgm:prSet/>
      <dgm:spPr/>
      <dgm:t>
        <a:bodyPr/>
        <a:lstStyle/>
        <a:p>
          <a:endParaRPr lang="en-US"/>
        </a:p>
      </dgm:t>
    </dgm:pt>
    <dgm:pt modelId="{7F677BD1-C25D-4F14-B08F-4F7776A44B32}" type="sibTrans" cxnId="{85C640B2-573C-4B73-9A77-AF1F6CE641A4}">
      <dgm:prSet/>
      <dgm:spPr/>
      <dgm:t>
        <a:bodyPr/>
        <a:lstStyle/>
        <a:p>
          <a:endParaRPr lang="en-US"/>
        </a:p>
      </dgm:t>
    </dgm:pt>
    <dgm:pt modelId="{AF50C513-B91B-41B7-9A43-6F8AE048DC44}">
      <dgm:prSet/>
      <dgm:spPr/>
      <dgm:t>
        <a:bodyPr/>
        <a:lstStyle/>
        <a:p>
          <a:r>
            <a:rPr lang="de-DE" dirty="0" err="1"/>
            <a:t>docker</a:t>
          </a:r>
          <a:r>
            <a:rPr lang="de-DE" dirty="0"/>
            <a:t> </a:t>
          </a:r>
          <a:r>
            <a:rPr lang="de-DE" dirty="0" err="1"/>
            <a:t>image</a:t>
          </a:r>
          <a:r>
            <a:rPr lang="de-DE" dirty="0"/>
            <a:t> </a:t>
          </a:r>
          <a:r>
            <a:rPr lang="de-DE" dirty="0" err="1"/>
            <a:t>rm</a:t>
          </a:r>
          <a:endParaRPr lang="en-US" dirty="0"/>
        </a:p>
      </dgm:t>
    </dgm:pt>
    <dgm:pt modelId="{469BA519-A49D-46F9-BBE0-40F602948711}" type="parTrans" cxnId="{D6517378-EA1F-4DA3-BE80-59BDE3AF730A}">
      <dgm:prSet/>
      <dgm:spPr/>
      <dgm:t>
        <a:bodyPr/>
        <a:lstStyle/>
        <a:p>
          <a:endParaRPr lang="en-US"/>
        </a:p>
      </dgm:t>
    </dgm:pt>
    <dgm:pt modelId="{F6F98CD2-B0C7-4425-8B87-0E623D9BC582}" type="sibTrans" cxnId="{D6517378-EA1F-4DA3-BE80-59BDE3AF730A}">
      <dgm:prSet/>
      <dgm:spPr/>
      <dgm:t>
        <a:bodyPr/>
        <a:lstStyle/>
        <a:p>
          <a:endParaRPr lang="en-US"/>
        </a:p>
      </dgm:t>
    </dgm:pt>
    <dgm:pt modelId="{12AB5C0E-87AD-4702-928A-A3233420A557}">
      <dgm:prSet/>
      <dgm:spPr/>
      <dgm:t>
        <a:bodyPr/>
        <a:lstStyle/>
        <a:p>
          <a:r>
            <a:rPr lang="de-DE"/>
            <a:t>Image löschen</a:t>
          </a:r>
          <a:endParaRPr lang="en-US"/>
        </a:p>
      </dgm:t>
    </dgm:pt>
    <dgm:pt modelId="{9F644D8F-A333-4129-B4CF-EADDAB54643B}" type="parTrans" cxnId="{7A017A77-420C-4EB2-A761-E6B2238953A9}">
      <dgm:prSet/>
      <dgm:spPr/>
      <dgm:t>
        <a:bodyPr/>
        <a:lstStyle/>
        <a:p>
          <a:endParaRPr lang="en-US"/>
        </a:p>
      </dgm:t>
    </dgm:pt>
    <dgm:pt modelId="{DECC9A50-EBB8-44A7-A7FD-FD3B3BE80C17}" type="sibTrans" cxnId="{7A017A77-420C-4EB2-A761-E6B2238953A9}">
      <dgm:prSet/>
      <dgm:spPr/>
      <dgm:t>
        <a:bodyPr/>
        <a:lstStyle/>
        <a:p>
          <a:endParaRPr lang="en-US"/>
        </a:p>
      </dgm:t>
    </dgm:pt>
    <dgm:pt modelId="{0511FC42-313A-42A8-A423-DB25DECAED6A}">
      <dgm:prSet/>
      <dgm:spPr/>
      <dgm:t>
        <a:bodyPr/>
        <a:lstStyle/>
        <a:p>
          <a:r>
            <a:rPr lang="de-DE"/>
            <a:t>docker build</a:t>
          </a:r>
          <a:endParaRPr lang="en-US"/>
        </a:p>
      </dgm:t>
    </dgm:pt>
    <dgm:pt modelId="{A298DE4A-652A-4CD0-8180-E153FDCE2C70}" type="parTrans" cxnId="{DB047F96-720A-4CCE-8EDB-4924C5681370}">
      <dgm:prSet/>
      <dgm:spPr/>
      <dgm:t>
        <a:bodyPr/>
        <a:lstStyle/>
        <a:p>
          <a:endParaRPr lang="en-US"/>
        </a:p>
      </dgm:t>
    </dgm:pt>
    <dgm:pt modelId="{3BDD1910-1141-4386-93CD-C1BABB515360}" type="sibTrans" cxnId="{DB047F96-720A-4CCE-8EDB-4924C5681370}">
      <dgm:prSet/>
      <dgm:spPr/>
      <dgm:t>
        <a:bodyPr/>
        <a:lstStyle/>
        <a:p>
          <a:endParaRPr lang="en-US"/>
        </a:p>
      </dgm:t>
    </dgm:pt>
    <dgm:pt modelId="{4E923173-29C2-48CE-809A-56F395B3124A}">
      <dgm:prSet/>
      <dgm:spPr/>
      <dgm:t>
        <a:bodyPr/>
        <a:lstStyle/>
        <a:p>
          <a:r>
            <a:rPr lang="de-DE" dirty="0"/>
            <a:t>Ein Image aus einem </a:t>
          </a:r>
          <a:r>
            <a:rPr lang="de-DE" dirty="0" err="1"/>
            <a:t>Build</a:t>
          </a:r>
          <a:r>
            <a:rPr lang="de-DE" dirty="0"/>
            <a:t>-File erstellen</a:t>
          </a:r>
          <a:endParaRPr lang="en-US" dirty="0"/>
        </a:p>
      </dgm:t>
    </dgm:pt>
    <dgm:pt modelId="{9E947CFC-F360-4342-BD26-4071B40C36AA}" type="parTrans" cxnId="{C9C778E9-362E-41E7-80AB-4E8F5CF0A208}">
      <dgm:prSet/>
      <dgm:spPr/>
      <dgm:t>
        <a:bodyPr/>
        <a:lstStyle/>
        <a:p>
          <a:endParaRPr lang="en-US"/>
        </a:p>
      </dgm:t>
    </dgm:pt>
    <dgm:pt modelId="{16E168CC-CEAB-4BB1-9997-6D7033DC40A7}" type="sibTrans" cxnId="{C9C778E9-362E-41E7-80AB-4E8F5CF0A208}">
      <dgm:prSet/>
      <dgm:spPr/>
      <dgm:t>
        <a:bodyPr/>
        <a:lstStyle/>
        <a:p>
          <a:endParaRPr lang="en-US"/>
        </a:p>
      </dgm:t>
    </dgm:pt>
    <dgm:pt modelId="{8F3DCA97-C258-42A8-A0A8-E4D4A3EB3F72}" type="pres">
      <dgm:prSet presAssocID="{5D65FB07-DAE2-4C8A-B7B6-E62BC07EA337}" presName="Name0" presStyleCnt="0">
        <dgm:presLayoutVars>
          <dgm:dir/>
          <dgm:animLvl val="lvl"/>
          <dgm:resizeHandles val="exact"/>
        </dgm:presLayoutVars>
      </dgm:prSet>
      <dgm:spPr/>
    </dgm:pt>
    <dgm:pt modelId="{D0634DE7-DB19-487A-8175-21B58D5E81C7}" type="pres">
      <dgm:prSet presAssocID="{F6BA9C4F-C853-4566-990F-721B64EEB486}" presName="linNode" presStyleCnt="0"/>
      <dgm:spPr/>
    </dgm:pt>
    <dgm:pt modelId="{0875136B-D24D-4FFF-AA85-09DC902BA8E6}" type="pres">
      <dgm:prSet presAssocID="{F6BA9C4F-C853-4566-990F-721B64EEB486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AC67205C-A707-4FAA-AB27-DDE3B25BD33F}" type="pres">
      <dgm:prSet presAssocID="{F6BA9C4F-C853-4566-990F-721B64EEB486}" presName="descendantText" presStyleLbl="alignAccFollowNode1" presStyleIdx="0" presStyleCnt="8">
        <dgm:presLayoutVars>
          <dgm:bulletEnabled val="1"/>
        </dgm:presLayoutVars>
      </dgm:prSet>
      <dgm:spPr/>
    </dgm:pt>
    <dgm:pt modelId="{E7BF6FAF-CF8E-4CBB-AE97-1A2E4CB36899}" type="pres">
      <dgm:prSet presAssocID="{3EC8611D-FAA2-41E7-BE7A-F3ECAF316F05}" presName="sp" presStyleCnt="0"/>
      <dgm:spPr/>
    </dgm:pt>
    <dgm:pt modelId="{88EA06F7-C520-4F52-8D1B-609A93C57A18}" type="pres">
      <dgm:prSet presAssocID="{2759037D-301D-4545-83A9-E64C46C1B331}" presName="linNode" presStyleCnt="0"/>
      <dgm:spPr/>
    </dgm:pt>
    <dgm:pt modelId="{69D38E16-4D6D-4316-90A6-08F52EE50C5C}" type="pres">
      <dgm:prSet presAssocID="{2759037D-301D-4545-83A9-E64C46C1B331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4D9A6062-EB21-464B-A55C-F97094DF7924}" type="pres">
      <dgm:prSet presAssocID="{2759037D-301D-4545-83A9-E64C46C1B331}" presName="descendantText" presStyleLbl="alignAccFollowNode1" presStyleIdx="1" presStyleCnt="8">
        <dgm:presLayoutVars>
          <dgm:bulletEnabled val="1"/>
        </dgm:presLayoutVars>
      </dgm:prSet>
      <dgm:spPr/>
    </dgm:pt>
    <dgm:pt modelId="{B97C12D6-0125-4146-91C3-D68DAAA2C94F}" type="pres">
      <dgm:prSet presAssocID="{0B6B5861-0121-456A-BFB7-DD71E13A68A8}" presName="sp" presStyleCnt="0"/>
      <dgm:spPr/>
    </dgm:pt>
    <dgm:pt modelId="{7E6DD5F8-2764-4DB2-AECD-289BBCC0F045}" type="pres">
      <dgm:prSet presAssocID="{2873E475-41AB-4C76-9C6E-265FB7489198}" presName="linNode" presStyleCnt="0"/>
      <dgm:spPr/>
    </dgm:pt>
    <dgm:pt modelId="{69229520-6F87-49BB-948C-7D7229929025}" type="pres">
      <dgm:prSet presAssocID="{2873E475-41AB-4C76-9C6E-265FB7489198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2F84A3B-B3B0-4C86-AB45-4849A6552295}" type="pres">
      <dgm:prSet presAssocID="{2873E475-41AB-4C76-9C6E-265FB7489198}" presName="descendantText" presStyleLbl="alignAccFollowNode1" presStyleIdx="2" presStyleCnt="8">
        <dgm:presLayoutVars>
          <dgm:bulletEnabled val="1"/>
        </dgm:presLayoutVars>
      </dgm:prSet>
      <dgm:spPr/>
    </dgm:pt>
    <dgm:pt modelId="{6D83B97D-A924-4E3F-9830-792787635D65}" type="pres">
      <dgm:prSet presAssocID="{5B6F3345-8FDB-4F60-A0B8-ABF620BEE453}" presName="sp" presStyleCnt="0"/>
      <dgm:spPr/>
    </dgm:pt>
    <dgm:pt modelId="{25EF44CC-2C31-426F-853F-C357F29C0FA9}" type="pres">
      <dgm:prSet presAssocID="{8E979E37-E020-483B-9B33-A25B2DB039FD}" presName="linNode" presStyleCnt="0"/>
      <dgm:spPr/>
    </dgm:pt>
    <dgm:pt modelId="{DC333A5D-EF44-47E2-B76A-91406C892D7E}" type="pres">
      <dgm:prSet presAssocID="{8E979E37-E020-483B-9B33-A25B2DB039FD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DF38490E-BF08-47DE-9F29-18D4A59E4A1E}" type="pres">
      <dgm:prSet presAssocID="{8E979E37-E020-483B-9B33-A25B2DB039FD}" presName="descendantText" presStyleLbl="alignAccFollowNode1" presStyleIdx="3" presStyleCnt="8">
        <dgm:presLayoutVars>
          <dgm:bulletEnabled val="1"/>
        </dgm:presLayoutVars>
      </dgm:prSet>
      <dgm:spPr/>
    </dgm:pt>
    <dgm:pt modelId="{6FE53543-F1DE-41CF-9D1A-93CE8D09FFA6}" type="pres">
      <dgm:prSet presAssocID="{ABBD5274-2AB7-412B-82DA-4B4B76BBCD05}" presName="sp" presStyleCnt="0"/>
      <dgm:spPr/>
    </dgm:pt>
    <dgm:pt modelId="{73F923D5-951C-477E-A2EC-E07B01049428}" type="pres">
      <dgm:prSet presAssocID="{E108AF12-34AB-472B-9062-825AF37985CA}" presName="linNode" presStyleCnt="0"/>
      <dgm:spPr/>
    </dgm:pt>
    <dgm:pt modelId="{35C312E1-C7F6-4757-BA63-3009D371177D}" type="pres">
      <dgm:prSet presAssocID="{E108AF12-34AB-472B-9062-825AF37985CA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860EC326-F536-49EE-AF0D-08C4CC2565EE}" type="pres">
      <dgm:prSet presAssocID="{E108AF12-34AB-472B-9062-825AF37985CA}" presName="descendantText" presStyleLbl="alignAccFollowNode1" presStyleIdx="4" presStyleCnt="8">
        <dgm:presLayoutVars>
          <dgm:bulletEnabled val="1"/>
        </dgm:presLayoutVars>
      </dgm:prSet>
      <dgm:spPr/>
    </dgm:pt>
    <dgm:pt modelId="{82E39526-17F8-47D6-86B2-E708BACE1206}" type="pres">
      <dgm:prSet presAssocID="{0597416C-3E23-4DBC-B630-DCCCE4A11576}" presName="sp" presStyleCnt="0"/>
      <dgm:spPr/>
    </dgm:pt>
    <dgm:pt modelId="{A30BF0B3-8317-4A25-A4A8-1408059230DE}" type="pres">
      <dgm:prSet presAssocID="{D7198EED-1E9E-4D39-B99C-13D7519E844F}" presName="linNode" presStyleCnt="0"/>
      <dgm:spPr/>
    </dgm:pt>
    <dgm:pt modelId="{6AEE37AB-F824-4BFE-8960-C637FB8C42BB}" type="pres">
      <dgm:prSet presAssocID="{D7198EED-1E9E-4D39-B99C-13D7519E844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A9911C4D-49CF-479D-A076-98AC851A128D}" type="pres">
      <dgm:prSet presAssocID="{D7198EED-1E9E-4D39-B99C-13D7519E844F}" presName="descendantText" presStyleLbl="alignAccFollowNode1" presStyleIdx="5" presStyleCnt="8">
        <dgm:presLayoutVars>
          <dgm:bulletEnabled val="1"/>
        </dgm:presLayoutVars>
      </dgm:prSet>
      <dgm:spPr/>
    </dgm:pt>
    <dgm:pt modelId="{E70D94C0-FF1F-4D73-9AB7-DF5600ACAC80}" type="pres">
      <dgm:prSet presAssocID="{6FD95784-5231-4208-80F3-BB821BC78E5C}" presName="sp" presStyleCnt="0"/>
      <dgm:spPr/>
    </dgm:pt>
    <dgm:pt modelId="{28A7AF18-8AF6-46F3-8DB4-88D29AF3D652}" type="pres">
      <dgm:prSet presAssocID="{AF50C513-B91B-41B7-9A43-6F8AE048DC44}" presName="linNode" presStyleCnt="0"/>
      <dgm:spPr/>
    </dgm:pt>
    <dgm:pt modelId="{22BFBD54-7B62-418E-8713-D84A2B562BCD}" type="pres">
      <dgm:prSet presAssocID="{AF50C513-B91B-41B7-9A43-6F8AE048DC44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EBDACC90-2634-448C-AC32-00951B765162}" type="pres">
      <dgm:prSet presAssocID="{AF50C513-B91B-41B7-9A43-6F8AE048DC44}" presName="descendantText" presStyleLbl="alignAccFollowNode1" presStyleIdx="6" presStyleCnt="8">
        <dgm:presLayoutVars>
          <dgm:bulletEnabled val="1"/>
        </dgm:presLayoutVars>
      </dgm:prSet>
      <dgm:spPr/>
    </dgm:pt>
    <dgm:pt modelId="{B65C71A9-4F97-40DD-A4FC-C409C385EB39}" type="pres">
      <dgm:prSet presAssocID="{F6F98CD2-B0C7-4425-8B87-0E623D9BC582}" presName="sp" presStyleCnt="0"/>
      <dgm:spPr/>
    </dgm:pt>
    <dgm:pt modelId="{0645474E-18C3-4A10-A35E-B70AF378DF8C}" type="pres">
      <dgm:prSet presAssocID="{0511FC42-313A-42A8-A423-DB25DECAED6A}" presName="linNode" presStyleCnt="0"/>
      <dgm:spPr/>
    </dgm:pt>
    <dgm:pt modelId="{963395E0-9FC9-42CF-94F8-57372C62FADE}" type="pres">
      <dgm:prSet presAssocID="{0511FC42-313A-42A8-A423-DB25DECAED6A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F71C330D-BA0D-4C5F-8361-C97D18BFDF04}" type="pres">
      <dgm:prSet presAssocID="{0511FC42-313A-42A8-A423-DB25DECAED6A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D61C930B-910E-4C3F-9E15-7DE83DBE76D8}" srcId="{5D65FB07-DAE2-4C8A-B7B6-E62BC07EA337}" destId="{8E979E37-E020-483B-9B33-A25B2DB039FD}" srcOrd="3" destOrd="0" parTransId="{AEFA5CD7-8F06-4458-8266-20A06E599162}" sibTransId="{ABBD5274-2AB7-412B-82DA-4B4B76BBCD05}"/>
    <dgm:cxn modelId="{FC75D30D-1B6C-4FFE-B229-86933A68FABF}" srcId="{5D65FB07-DAE2-4C8A-B7B6-E62BC07EA337}" destId="{D7198EED-1E9E-4D39-B99C-13D7519E844F}" srcOrd="5" destOrd="0" parTransId="{85CBD728-6A5F-4B2A-8256-374408FEC56A}" sibTransId="{6FD95784-5231-4208-80F3-BB821BC78E5C}"/>
    <dgm:cxn modelId="{E62AAC10-EC03-4D3B-8773-0F5EAACA9B18}" srcId="{F6BA9C4F-C853-4566-990F-721B64EEB486}" destId="{857C7412-6387-4156-A903-7346B04087F1}" srcOrd="0" destOrd="0" parTransId="{32AA62D6-2B74-4665-B8C1-CA176F2EB84B}" sibTransId="{6987B037-AEAC-44A3-8C87-8B5809806D44}"/>
    <dgm:cxn modelId="{6F433D19-1795-4DB8-BB8D-D8727F9568F9}" srcId="{5D65FB07-DAE2-4C8A-B7B6-E62BC07EA337}" destId="{2873E475-41AB-4C76-9C6E-265FB7489198}" srcOrd="2" destOrd="0" parTransId="{7C2E4425-CFE5-4F5B-9DC3-C5F2755F3F52}" sibTransId="{5B6F3345-8FDB-4F60-A0B8-ABF620BEE453}"/>
    <dgm:cxn modelId="{302BFE22-1BD4-4BB4-8A12-55AE9E37E14B}" srcId="{5D65FB07-DAE2-4C8A-B7B6-E62BC07EA337}" destId="{F6BA9C4F-C853-4566-990F-721B64EEB486}" srcOrd="0" destOrd="0" parTransId="{702109D5-4154-42D3-A955-DEF833400AEC}" sibTransId="{3EC8611D-FAA2-41E7-BE7A-F3ECAF316F05}"/>
    <dgm:cxn modelId="{A273712F-88E5-4972-AF8B-8242D848A7B0}" type="presOf" srcId="{D7198EED-1E9E-4D39-B99C-13D7519E844F}" destId="{6AEE37AB-F824-4BFE-8960-C637FB8C42BB}" srcOrd="0" destOrd="0" presId="urn:microsoft.com/office/officeart/2005/8/layout/vList5"/>
    <dgm:cxn modelId="{663BE933-B3D6-4127-A051-267E75C62F54}" type="presOf" srcId="{E108AF12-34AB-472B-9062-825AF37985CA}" destId="{35C312E1-C7F6-4757-BA63-3009D371177D}" srcOrd="0" destOrd="0" presId="urn:microsoft.com/office/officeart/2005/8/layout/vList5"/>
    <dgm:cxn modelId="{A00E2634-EF3A-4184-BBEE-FB292699F1A1}" type="presOf" srcId="{2759037D-301D-4545-83A9-E64C46C1B331}" destId="{69D38E16-4D6D-4316-90A6-08F52EE50C5C}" srcOrd="0" destOrd="0" presId="urn:microsoft.com/office/officeart/2005/8/layout/vList5"/>
    <dgm:cxn modelId="{67753A3E-C77D-492D-83E7-8C1C9CB2D132}" type="presOf" srcId="{857C7412-6387-4156-A903-7346B04087F1}" destId="{AC67205C-A707-4FAA-AB27-DDE3B25BD33F}" srcOrd="0" destOrd="0" presId="urn:microsoft.com/office/officeart/2005/8/layout/vList5"/>
    <dgm:cxn modelId="{17DA555B-5712-465A-B79D-6EA9CE742117}" type="presOf" srcId="{AF50C513-B91B-41B7-9A43-6F8AE048DC44}" destId="{22BFBD54-7B62-418E-8713-D84A2B562BCD}" srcOrd="0" destOrd="0" presId="urn:microsoft.com/office/officeart/2005/8/layout/vList5"/>
    <dgm:cxn modelId="{00E6DA43-5A71-4D34-B58A-C1CF5E0C6973}" type="presOf" srcId="{4E923173-29C2-48CE-809A-56F395B3124A}" destId="{F71C330D-BA0D-4C5F-8361-C97D18BFDF04}" srcOrd="0" destOrd="0" presId="urn:microsoft.com/office/officeart/2005/8/layout/vList5"/>
    <dgm:cxn modelId="{EA61A469-9861-4CE5-8753-308787E722D0}" type="presOf" srcId="{0511FC42-313A-42A8-A423-DB25DECAED6A}" destId="{963395E0-9FC9-42CF-94F8-57372C62FADE}" srcOrd="0" destOrd="0" presId="urn:microsoft.com/office/officeart/2005/8/layout/vList5"/>
    <dgm:cxn modelId="{8815F86B-64F6-4987-B9B4-15E47B6D91B8}" srcId="{E108AF12-34AB-472B-9062-825AF37985CA}" destId="{040CD9A3-3276-4A0C-AA4E-DD4E3BD2B15F}" srcOrd="0" destOrd="0" parTransId="{27B8B63E-E5FB-4A2F-9E6A-97DFB1249BEF}" sibTransId="{19899733-CD94-407A-B948-5B42E0EBD1E9}"/>
    <dgm:cxn modelId="{8A5D104C-507E-4BA8-8B22-0C77F9DC75D1}" type="presOf" srcId="{CAF63149-F607-4335-815F-FBDACCC89818}" destId="{A9911C4D-49CF-479D-A076-98AC851A128D}" srcOrd="0" destOrd="0" presId="urn:microsoft.com/office/officeart/2005/8/layout/vList5"/>
    <dgm:cxn modelId="{ABE2BE73-A621-482D-84AE-9844CAA74675}" type="presOf" srcId="{2873E475-41AB-4C76-9C6E-265FB7489198}" destId="{69229520-6F87-49BB-948C-7D7229929025}" srcOrd="0" destOrd="0" presId="urn:microsoft.com/office/officeart/2005/8/layout/vList5"/>
    <dgm:cxn modelId="{5D38F553-E918-4C95-89E1-C5CA4E81B3EF}" type="presOf" srcId="{84AB3C02-6C58-46AF-B2C6-C584DC4BCF72}" destId="{C2F84A3B-B3B0-4C86-AB45-4849A6552295}" srcOrd="0" destOrd="0" presId="urn:microsoft.com/office/officeart/2005/8/layout/vList5"/>
    <dgm:cxn modelId="{7A017A77-420C-4EB2-A761-E6B2238953A9}" srcId="{AF50C513-B91B-41B7-9A43-6F8AE048DC44}" destId="{12AB5C0E-87AD-4702-928A-A3233420A557}" srcOrd="0" destOrd="0" parTransId="{9F644D8F-A333-4129-B4CF-EADDAB54643B}" sibTransId="{DECC9A50-EBB8-44A7-A7FD-FD3B3BE80C17}"/>
    <dgm:cxn modelId="{D6517378-EA1F-4DA3-BE80-59BDE3AF730A}" srcId="{5D65FB07-DAE2-4C8A-B7B6-E62BC07EA337}" destId="{AF50C513-B91B-41B7-9A43-6F8AE048DC44}" srcOrd="6" destOrd="0" parTransId="{469BA519-A49D-46F9-BBE0-40F602948711}" sibTransId="{F6F98CD2-B0C7-4425-8B87-0E623D9BC582}"/>
    <dgm:cxn modelId="{CA649A7C-8277-40DB-9637-9C080EDFD21F}" srcId="{2759037D-301D-4545-83A9-E64C46C1B331}" destId="{27A27221-F508-4952-9A2E-10BE20B92F6E}" srcOrd="0" destOrd="0" parTransId="{FDD73224-988E-47D8-B59A-FAF0F0876D8C}" sibTransId="{B9A9BF3A-38AF-4CEA-AF2C-640C5B85828E}"/>
    <dgm:cxn modelId="{79FE2C7E-814A-4628-A24C-E2D70CCAEAF8}" srcId="{5D65FB07-DAE2-4C8A-B7B6-E62BC07EA337}" destId="{E108AF12-34AB-472B-9062-825AF37985CA}" srcOrd="4" destOrd="0" parTransId="{536A9A60-95A0-451A-AE74-C161FBC5CD41}" sibTransId="{0597416C-3E23-4DBC-B630-DCCCE4A11576}"/>
    <dgm:cxn modelId="{321A448A-3905-44F1-8476-C7B3CD08774B}" type="presOf" srcId="{8E979E37-E020-483B-9B33-A25B2DB039FD}" destId="{DC333A5D-EF44-47E2-B76A-91406C892D7E}" srcOrd="0" destOrd="0" presId="urn:microsoft.com/office/officeart/2005/8/layout/vList5"/>
    <dgm:cxn modelId="{6B397B8F-4DF3-4082-9BAC-CE7C4A511936}" type="presOf" srcId="{27A27221-F508-4952-9A2E-10BE20B92F6E}" destId="{4D9A6062-EB21-464B-A55C-F97094DF7924}" srcOrd="0" destOrd="0" presId="urn:microsoft.com/office/officeart/2005/8/layout/vList5"/>
    <dgm:cxn modelId="{93C32E92-3B0A-4249-AEF2-EDB4CA44E87A}" type="presOf" srcId="{12AB5C0E-87AD-4702-928A-A3233420A557}" destId="{EBDACC90-2634-448C-AC32-00951B765162}" srcOrd="0" destOrd="0" presId="urn:microsoft.com/office/officeart/2005/8/layout/vList5"/>
    <dgm:cxn modelId="{3D07E693-C402-4E14-9A9C-FEA96B41D6AC}" type="presOf" srcId="{040CD9A3-3276-4A0C-AA4E-DD4E3BD2B15F}" destId="{860EC326-F536-49EE-AF0D-08C4CC2565EE}" srcOrd="0" destOrd="0" presId="urn:microsoft.com/office/officeart/2005/8/layout/vList5"/>
    <dgm:cxn modelId="{DB047F96-720A-4CCE-8EDB-4924C5681370}" srcId="{5D65FB07-DAE2-4C8A-B7B6-E62BC07EA337}" destId="{0511FC42-313A-42A8-A423-DB25DECAED6A}" srcOrd="7" destOrd="0" parTransId="{A298DE4A-652A-4CD0-8180-E153FDCE2C70}" sibTransId="{3BDD1910-1141-4386-93CD-C1BABB515360}"/>
    <dgm:cxn modelId="{85C640B2-573C-4B73-9A77-AF1F6CE641A4}" srcId="{D7198EED-1E9E-4D39-B99C-13D7519E844F}" destId="{CAF63149-F607-4335-815F-FBDACCC89818}" srcOrd="0" destOrd="0" parTransId="{F2036B1B-A99B-441B-B785-62B8C400C84D}" sibTransId="{7F677BD1-C25D-4F14-B08F-4F7776A44B32}"/>
    <dgm:cxn modelId="{137B01BA-640C-4FCD-B8B3-3FD8C98EC299}" srcId="{8E979E37-E020-483B-9B33-A25B2DB039FD}" destId="{B1FF2778-F4E9-4E3A-BDC6-CEB5BEC9E4EF}" srcOrd="0" destOrd="0" parTransId="{5710D265-4E00-4626-BF4B-9B760E291643}" sibTransId="{23E63E4E-78A5-42A3-BAB4-DD595531EBFC}"/>
    <dgm:cxn modelId="{29B211DC-BFC7-4AEB-9056-A6CEA0F6E76C}" srcId="{2873E475-41AB-4C76-9C6E-265FB7489198}" destId="{84AB3C02-6C58-46AF-B2C6-C584DC4BCF72}" srcOrd="0" destOrd="0" parTransId="{803A0DDD-CA3F-419E-BA07-92D8EBF277EC}" sibTransId="{530E49EC-DD27-4A79-A8C2-8E926CE53CB6}"/>
    <dgm:cxn modelId="{C9C778E9-362E-41E7-80AB-4E8F5CF0A208}" srcId="{0511FC42-313A-42A8-A423-DB25DECAED6A}" destId="{4E923173-29C2-48CE-809A-56F395B3124A}" srcOrd="0" destOrd="0" parTransId="{9E947CFC-F360-4342-BD26-4071B40C36AA}" sibTransId="{16E168CC-CEAB-4BB1-9997-6D7033DC40A7}"/>
    <dgm:cxn modelId="{61889CEA-5580-403A-B6AC-1D4179040088}" type="presOf" srcId="{5D65FB07-DAE2-4C8A-B7B6-E62BC07EA337}" destId="{8F3DCA97-C258-42A8-A0A8-E4D4A3EB3F72}" srcOrd="0" destOrd="0" presId="urn:microsoft.com/office/officeart/2005/8/layout/vList5"/>
    <dgm:cxn modelId="{BD2822ED-5FE0-42CB-8A0F-6237694A2B4C}" type="presOf" srcId="{B1FF2778-F4E9-4E3A-BDC6-CEB5BEC9E4EF}" destId="{DF38490E-BF08-47DE-9F29-18D4A59E4A1E}" srcOrd="0" destOrd="0" presId="urn:microsoft.com/office/officeart/2005/8/layout/vList5"/>
    <dgm:cxn modelId="{58A052EE-4ED8-4B42-BD9B-22F1FC58E11C}" srcId="{5D65FB07-DAE2-4C8A-B7B6-E62BC07EA337}" destId="{2759037D-301D-4545-83A9-E64C46C1B331}" srcOrd="1" destOrd="0" parTransId="{035E1A16-4107-4575-A103-C5629B6C55C8}" sibTransId="{0B6B5861-0121-456A-BFB7-DD71E13A68A8}"/>
    <dgm:cxn modelId="{F0BBEBFA-03CE-4A21-923E-DAF0D503DE51}" type="presOf" srcId="{F6BA9C4F-C853-4566-990F-721B64EEB486}" destId="{0875136B-D24D-4FFF-AA85-09DC902BA8E6}" srcOrd="0" destOrd="0" presId="urn:microsoft.com/office/officeart/2005/8/layout/vList5"/>
    <dgm:cxn modelId="{10FD1048-E576-4A48-84F2-BA921AEC1E74}" type="presParOf" srcId="{8F3DCA97-C258-42A8-A0A8-E4D4A3EB3F72}" destId="{D0634DE7-DB19-487A-8175-21B58D5E81C7}" srcOrd="0" destOrd="0" presId="urn:microsoft.com/office/officeart/2005/8/layout/vList5"/>
    <dgm:cxn modelId="{65BE4A67-295B-48F0-8E76-8130DC2BFF68}" type="presParOf" srcId="{D0634DE7-DB19-487A-8175-21B58D5E81C7}" destId="{0875136B-D24D-4FFF-AA85-09DC902BA8E6}" srcOrd="0" destOrd="0" presId="urn:microsoft.com/office/officeart/2005/8/layout/vList5"/>
    <dgm:cxn modelId="{8A1D2D8B-6FBC-4F87-83AB-8BF6C0C19A62}" type="presParOf" srcId="{D0634DE7-DB19-487A-8175-21B58D5E81C7}" destId="{AC67205C-A707-4FAA-AB27-DDE3B25BD33F}" srcOrd="1" destOrd="0" presId="urn:microsoft.com/office/officeart/2005/8/layout/vList5"/>
    <dgm:cxn modelId="{55392B1F-6A72-4C67-B01E-8EF3AF0061A4}" type="presParOf" srcId="{8F3DCA97-C258-42A8-A0A8-E4D4A3EB3F72}" destId="{E7BF6FAF-CF8E-4CBB-AE97-1A2E4CB36899}" srcOrd="1" destOrd="0" presId="urn:microsoft.com/office/officeart/2005/8/layout/vList5"/>
    <dgm:cxn modelId="{C5B84290-232A-4A4E-BA35-2A96915B2F0E}" type="presParOf" srcId="{8F3DCA97-C258-42A8-A0A8-E4D4A3EB3F72}" destId="{88EA06F7-C520-4F52-8D1B-609A93C57A18}" srcOrd="2" destOrd="0" presId="urn:microsoft.com/office/officeart/2005/8/layout/vList5"/>
    <dgm:cxn modelId="{2BB12CF3-C5E3-4BD8-B500-3811E7C40538}" type="presParOf" srcId="{88EA06F7-C520-4F52-8D1B-609A93C57A18}" destId="{69D38E16-4D6D-4316-90A6-08F52EE50C5C}" srcOrd="0" destOrd="0" presId="urn:microsoft.com/office/officeart/2005/8/layout/vList5"/>
    <dgm:cxn modelId="{D43B7808-A7C8-4B07-8BEB-05B573C282BE}" type="presParOf" srcId="{88EA06F7-C520-4F52-8D1B-609A93C57A18}" destId="{4D9A6062-EB21-464B-A55C-F97094DF7924}" srcOrd="1" destOrd="0" presId="urn:microsoft.com/office/officeart/2005/8/layout/vList5"/>
    <dgm:cxn modelId="{9436CD60-B153-4D19-B7BD-DBC654B38A23}" type="presParOf" srcId="{8F3DCA97-C258-42A8-A0A8-E4D4A3EB3F72}" destId="{B97C12D6-0125-4146-91C3-D68DAAA2C94F}" srcOrd="3" destOrd="0" presId="urn:microsoft.com/office/officeart/2005/8/layout/vList5"/>
    <dgm:cxn modelId="{C9D10BDF-5456-4219-B0B6-8468A023942F}" type="presParOf" srcId="{8F3DCA97-C258-42A8-A0A8-E4D4A3EB3F72}" destId="{7E6DD5F8-2764-4DB2-AECD-289BBCC0F045}" srcOrd="4" destOrd="0" presId="urn:microsoft.com/office/officeart/2005/8/layout/vList5"/>
    <dgm:cxn modelId="{132CA58A-FE27-4C17-8C49-AD2B96AD2000}" type="presParOf" srcId="{7E6DD5F8-2764-4DB2-AECD-289BBCC0F045}" destId="{69229520-6F87-49BB-948C-7D7229929025}" srcOrd="0" destOrd="0" presId="urn:microsoft.com/office/officeart/2005/8/layout/vList5"/>
    <dgm:cxn modelId="{C1ADB0B2-7D4E-4A3C-8754-5B4DD3213AD6}" type="presParOf" srcId="{7E6DD5F8-2764-4DB2-AECD-289BBCC0F045}" destId="{C2F84A3B-B3B0-4C86-AB45-4849A6552295}" srcOrd="1" destOrd="0" presId="urn:microsoft.com/office/officeart/2005/8/layout/vList5"/>
    <dgm:cxn modelId="{368C295B-705A-4D21-84B1-09CCED4B63A1}" type="presParOf" srcId="{8F3DCA97-C258-42A8-A0A8-E4D4A3EB3F72}" destId="{6D83B97D-A924-4E3F-9830-792787635D65}" srcOrd="5" destOrd="0" presId="urn:microsoft.com/office/officeart/2005/8/layout/vList5"/>
    <dgm:cxn modelId="{21E5C0E0-5E99-4FB3-82BB-F7BF3A6A3AAB}" type="presParOf" srcId="{8F3DCA97-C258-42A8-A0A8-E4D4A3EB3F72}" destId="{25EF44CC-2C31-426F-853F-C357F29C0FA9}" srcOrd="6" destOrd="0" presId="urn:microsoft.com/office/officeart/2005/8/layout/vList5"/>
    <dgm:cxn modelId="{36438254-6537-4CCD-A89F-359A647EBCE2}" type="presParOf" srcId="{25EF44CC-2C31-426F-853F-C357F29C0FA9}" destId="{DC333A5D-EF44-47E2-B76A-91406C892D7E}" srcOrd="0" destOrd="0" presId="urn:microsoft.com/office/officeart/2005/8/layout/vList5"/>
    <dgm:cxn modelId="{477A2145-6C64-40A0-AC4A-438D6B6036EF}" type="presParOf" srcId="{25EF44CC-2C31-426F-853F-C357F29C0FA9}" destId="{DF38490E-BF08-47DE-9F29-18D4A59E4A1E}" srcOrd="1" destOrd="0" presId="urn:microsoft.com/office/officeart/2005/8/layout/vList5"/>
    <dgm:cxn modelId="{FAD15809-5BED-426B-9615-2063C7457320}" type="presParOf" srcId="{8F3DCA97-C258-42A8-A0A8-E4D4A3EB3F72}" destId="{6FE53543-F1DE-41CF-9D1A-93CE8D09FFA6}" srcOrd="7" destOrd="0" presId="urn:microsoft.com/office/officeart/2005/8/layout/vList5"/>
    <dgm:cxn modelId="{8BB89698-6791-4BBC-A0E7-26E7ED15B8F2}" type="presParOf" srcId="{8F3DCA97-C258-42A8-A0A8-E4D4A3EB3F72}" destId="{73F923D5-951C-477E-A2EC-E07B01049428}" srcOrd="8" destOrd="0" presId="urn:microsoft.com/office/officeart/2005/8/layout/vList5"/>
    <dgm:cxn modelId="{0E5F166C-92FD-4F5B-915B-0DC8DF592E1A}" type="presParOf" srcId="{73F923D5-951C-477E-A2EC-E07B01049428}" destId="{35C312E1-C7F6-4757-BA63-3009D371177D}" srcOrd="0" destOrd="0" presId="urn:microsoft.com/office/officeart/2005/8/layout/vList5"/>
    <dgm:cxn modelId="{2DFFB3D6-FE84-4752-BE2C-EE93EBF13C82}" type="presParOf" srcId="{73F923D5-951C-477E-A2EC-E07B01049428}" destId="{860EC326-F536-49EE-AF0D-08C4CC2565EE}" srcOrd="1" destOrd="0" presId="urn:microsoft.com/office/officeart/2005/8/layout/vList5"/>
    <dgm:cxn modelId="{25D8BD04-4928-42B5-85AB-93D476542A95}" type="presParOf" srcId="{8F3DCA97-C258-42A8-A0A8-E4D4A3EB3F72}" destId="{82E39526-17F8-47D6-86B2-E708BACE1206}" srcOrd="9" destOrd="0" presId="urn:microsoft.com/office/officeart/2005/8/layout/vList5"/>
    <dgm:cxn modelId="{1E198DE2-AFA5-42A8-B9FD-A38B202E206E}" type="presParOf" srcId="{8F3DCA97-C258-42A8-A0A8-E4D4A3EB3F72}" destId="{A30BF0B3-8317-4A25-A4A8-1408059230DE}" srcOrd="10" destOrd="0" presId="urn:microsoft.com/office/officeart/2005/8/layout/vList5"/>
    <dgm:cxn modelId="{688C56B1-41BA-4CD7-A5D4-5EF1D2177866}" type="presParOf" srcId="{A30BF0B3-8317-4A25-A4A8-1408059230DE}" destId="{6AEE37AB-F824-4BFE-8960-C637FB8C42BB}" srcOrd="0" destOrd="0" presId="urn:microsoft.com/office/officeart/2005/8/layout/vList5"/>
    <dgm:cxn modelId="{6829822F-E837-484B-B238-E5969885C7F7}" type="presParOf" srcId="{A30BF0B3-8317-4A25-A4A8-1408059230DE}" destId="{A9911C4D-49CF-479D-A076-98AC851A128D}" srcOrd="1" destOrd="0" presId="urn:microsoft.com/office/officeart/2005/8/layout/vList5"/>
    <dgm:cxn modelId="{E3381AE0-9CA4-4C75-B5AB-1BBCE0245D63}" type="presParOf" srcId="{8F3DCA97-C258-42A8-A0A8-E4D4A3EB3F72}" destId="{E70D94C0-FF1F-4D73-9AB7-DF5600ACAC80}" srcOrd="11" destOrd="0" presId="urn:microsoft.com/office/officeart/2005/8/layout/vList5"/>
    <dgm:cxn modelId="{923F9AE2-DB29-427E-95D1-16DB3FCF69EA}" type="presParOf" srcId="{8F3DCA97-C258-42A8-A0A8-E4D4A3EB3F72}" destId="{28A7AF18-8AF6-46F3-8DB4-88D29AF3D652}" srcOrd="12" destOrd="0" presId="urn:microsoft.com/office/officeart/2005/8/layout/vList5"/>
    <dgm:cxn modelId="{B3D678E0-34AD-4718-A556-3D9711CC12F6}" type="presParOf" srcId="{28A7AF18-8AF6-46F3-8DB4-88D29AF3D652}" destId="{22BFBD54-7B62-418E-8713-D84A2B562BCD}" srcOrd="0" destOrd="0" presId="urn:microsoft.com/office/officeart/2005/8/layout/vList5"/>
    <dgm:cxn modelId="{BF5E69F6-3D90-43C4-8E77-A2E48924CE87}" type="presParOf" srcId="{28A7AF18-8AF6-46F3-8DB4-88D29AF3D652}" destId="{EBDACC90-2634-448C-AC32-00951B765162}" srcOrd="1" destOrd="0" presId="urn:microsoft.com/office/officeart/2005/8/layout/vList5"/>
    <dgm:cxn modelId="{3D2EC1C5-37B1-4676-942A-A97B847BCD68}" type="presParOf" srcId="{8F3DCA97-C258-42A8-A0A8-E4D4A3EB3F72}" destId="{B65C71A9-4F97-40DD-A4FC-C409C385EB39}" srcOrd="13" destOrd="0" presId="urn:microsoft.com/office/officeart/2005/8/layout/vList5"/>
    <dgm:cxn modelId="{57BE3F49-F2A4-4DEB-B941-3CFE81DA4293}" type="presParOf" srcId="{8F3DCA97-C258-42A8-A0A8-E4D4A3EB3F72}" destId="{0645474E-18C3-4A10-A35E-B70AF378DF8C}" srcOrd="14" destOrd="0" presId="urn:microsoft.com/office/officeart/2005/8/layout/vList5"/>
    <dgm:cxn modelId="{BD5F7477-F174-4F45-B135-EEC212318675}" type="presParOf" srcId="{0645474E-18C3-4A10-A35E-B70AF378DF8C}" destId="{963395E0-9FC9-42CF-94F8-57372C62FADE}" srcOrd="0" destOrd="0" presId="urn:microsoft.com/office/officeart/2005/8/layout/vList5"/>
    <dgm:cxn modelId="{D8B50EB6-9088-44F6-A289-5A0435B22AB5}" type="presParOf" srcId="{0645474E-18C3-4A10-A35E-B70AF378DF8C}" destId="{F71C330D-BA0D-4C5F-8361-C97D18BFDF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89A222-5BED-4FB2-92E7-F82B41CC7532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14A710-14AA-44A8-BD5D-BEA468B1F7D5}">
      <dgm:prSet/>
      <dgm:spPr/>
      <dgm:t>
        <a:bodyPr/>
        <a:lstStyle/>
        <a:p>
          <a:r>
            <a:rPr lang="de-DE"/>
            <a:t>FROM</a:t>
          </a:r>
          <a:endParaRPr lang="en-US"/>
        </a:p>
      </dgm:t>
    </dgm:pt>
    <dgm:pt modelId="{0360329E-22FD-4FF8-8929-923DEA41D26F}" type="parTrans" cxnId="{7DB12210-0705-4A5A-B1D3-519AA4FE600A}">
      <dgm:prSet/>
      <dgm:spPr/>
      <dgm:t>
        <a:bodyPr/>
        <a:lstStyle/>
        <a:p>
          <a:endParaRPr lang="en-US"/>
        </a:p>
      </dgm:t>
    </dgm:pt>
    <dgm:pt modelId="{01D1AF7A-7E45-4155-9034-AA529CBD602F}" type="sibTrans" cxnId="{7DB12210-0705-4A5A-B1D3-519AA4FE600A}">
      <dgm:prSet/>
      <dgm:spPr/>
      <dgm:t>
        <a:bodyPr/>
        <a:lstStyle/>
        <a:p>
          <a:endParaRPr lang="en-US"/>
        </a:p>
      </dgm:t>
    </dgm:pt>
    <dgm:pt modelId="{1AB1BC18-2980-443B-8111-66B75CDDE166}">
      <dgm:prSet/>
      <dgm:spPr/>
      <dgm:t>
        <a:bodyPr/>
        <a:lstStyle/>
        <a:p>
          <a:r>
            <a:rPr lang="de-DE"/>
            <a:t>Gibt das Base-Image an, auf dem aufgebaut wird</a:t>
          </a:r>
          <a:endParaRPr lang="en-US"/>
        </a:p>
      </dgm:t>
    </dgm:pt>
    <dgm:pt modelId="{8969D9A0-C46B-4C6B-A33C-52F2597AFF55}" type="parTrans" cxnId="{59A08BD2-4364-41B4-AC80-4C140F734F85}">
      <dgm:prSet/>
      <dgm:spPr/>
      <dgm:t>
        <a:bodyPr/>
        <a:lstStyle/>
        <a:p>
          <a:endParaRPr lang="en-US"/>
        </a:p>
      </dgm:t>
    </dgm:pt>
    <dgm:pt modelId="{B256F8CF-D2C2-46C0-BBB4-8D8BE8B7501D}" type="sibTrans" cxnId="{59A08BD2-4364-41B4-AC80-4C140F734F85}">
      <dgm:prSet/>
      <dgm:spPr/>
      <dgm:t>
        <a:bodyPr/>
        <a:lstStyle/>
        <a:p>
          <a:endParaRPr lang="en-US"/>
        </a:p>
      </dgm:t>
    </dgm:pt>
    <dgm:pt modelId="{973F0CAD-75C9-4DCD-8387-AAD8397A16D1}">
      <dgm:prSet/>
      <dgm:spPr/>
      <dgm:t>
        <a:bodyPr/>
        <a:lstStyle/>
        <a:p>
          <a:r>
            <a:rPr lang="de-DE"/>
            <a:t>RUN</a:t>
          </a:r>
          <a:endParaRPr lang="en-US"/>
        </a:p>
      </dgm:t>
    </dgm:pt>
    <dgm:pt modelId="{1AAEF063-DD98-42C6-98DC-2305F0208559}" type="parTrans" cxnId="{6FD7BCFC-8D37-410E-B68A-E1B84C3FC50C}">
      <dgm:prSet/>
      <dgm:spPr/>
      <dgm:t>
        <a:bodyPr/>
        <a:lstStyle/>
        <a:p>
          <a:endParaRPr lang="en-US"/>
        </a:p>
      </dgm:t>
    </dgm:pt>
    <dgm:pt modelId="{57D55FDC-5F0F-4CDB-BAF8-FDB8004304BD}" type="sibTrans" cxnId="{6FD7BCFC-8D37-410E-B68A-E1B84C3FC50C}">
      <dgm:prSet/>
      <dgm:spPr/>
      <dgm:t>
        <a:bodyPr/>
        <a:lstStyle/>
        <a:p>
          <a:endParaRPr lang="en-US"/>
        </a:p>
      </dgm:t>
    </dgm:pt>
    <dgm:pt modelId="{998ACDA8-2618-47EA-8048-C6D540ADE0C9}">
      <dgm:prSet/>
      <dgm:spPr/>
      <dgm:t>
        <a:bodyPr/>
        <a:lstStyle/>
        <a:p>
          <a:r>
            <a:rPr lang="de-DE"/>
            <a:t>Führt einen Befehl aus</a:t>
          </a:r>
          <a:endParaRPr lang="en-US"/>
        </a:p>
      </dgm:t>
    </dgm:pt>
    <dgm:pt modelId="{9F950E30-93C7-4B4C-ADC0-C2447717024D}" type="parTrans" cxnId="{1142770A-CE1C-4C7B-A474-C9B6541EBD09}">
      <dgm:prSet/>
      <dgm:spPr/>
      <dgm:t>
        <a:bodyPr/>
        <a:lstStyle/>
        <a:p>
          <a:endParaRPr lang="en-US"/>
        </a:p>
      </dgm:t>
    </dgm:pt>
    <dgm:pt modelId="{7E149CA9-9AC4-4A7D-B04F-FF25DDFE1027}" type="sibTrans" cxnId="{1142770A-CE1C-4C7B-A474-C9B6541EBD09}">
      <dgm:prSet/>
      <dgm:spPr/>
      <dgm:t>
        <a:bodyPr/>
        <a:lstStyle/>
        <a:p>
          <a:endParaRPr lang="en-US"/>
        </a:p>
      </dgm:t>
    </dgm:pt>
    <dgm:pt modelId="{359A88B1-91D7-48A2-9118-F0DF18D311CC}">
      <dgm:prSet/>
      <dgm:spPr/>
      <dgm:t>
        <a:bodyPr/>
        <a:lstStyle/>
        <a:p>
          <a:r>
            <a:rPr lang="de-DE" dirty="0"/>
            <a:t>ADD/COPY</a:t>
          </a:r>
          <a:endParaRPr lang="en-US" dirty="0"/>
        </a:p>
      </dgm:t>
    </dgm:pt>
    <dgm:pt modelId="{B46249ED-7016-41E8-BD44-C27D0CB3F1B6}" type="parTrans" cxnId="{51DF54ED-C223-430C-BF8B-508AC62EDE02}">
      <dgm:prSet/>
      <dgm:spPr/>
      <dgm:t>
        <a:bodyPr/>
        <a:lstStyle/>
        <a:p>
          <a:endParaRPr lang="en-US"/>
        </a:p>
      </dgm:t>
    </dgm:pt>
    <dgm:pt modelId="{3743B024-7E16-46FB-8F23-57148EB33A8F}" type="sibTrans" cxnId="{51DF54ED-C223-430C-BF8B-508AC62EDE02}">
      <dgm:prSet/>
      <dgm:spPr/>
      <dgm:t>
        <a:bodyPr/>
        <a:lstStyle/>
        <a:p>
          <a:endParaRPr lang="en-US"/>
        </a:p>
      </dgm:t>
    </dgm:pt>
    <dgm:pt modelId="{21D5785D-D5A7-4B23-B74E-1F384F40AE6E}">
      <dgm:prSet/>
      <dgm:spPr/>
      <dgm:t>
        <a:bodyPr/>
        <a:lstStyle/>
        <a:p>
          <a:r>
            <a:rPr lang="de-DE"/>
            <a:t>Kopieren von Files vom Host in das neue Image</a:t>
          </a:r>
          <a:endParaRPr lang="en-US"/>
        </a:p>
      </dgm:t>
    </dgm:pt>
    <dgm:pt modelId="{091DDC5A-04C3-4BE8-9FB8-F5461DC51FF0}" type="parTrans" cxnId="{B4B84C42-4653-4756-B851-BFBF1B1353B3}">
      <dgm:prSet/>
      <dgm:spPr/>
      <dgm:t>
        <a:bodyPr/>
        <a:lstStyle/>
        <a:p>
          <a:endParaRPr lang="en-US"/>
        </a:p>
      </dgm:t>
    </dgm:pt>
    <dgm:pt modelId="{BE30AA41-19E0-45EA-96E5-F3F7C05A49A1}" type="sibTrans" cxnId="{B4B84C42-4653-4756-B851-BFBF1B1353B3}">
      <dgm:prSet/>
      <dgm:spPr/>
      <dgm:t>
        <a:bodyPr/>
        <a:lstStyle/>
        <a:p>
          <a:endParaRPr lang="en-US"/>
        </a:p>
      </dgm:t>
    </dgm:pt>
    <dgm:pt modelId="{B4BC257B-E56B-4C51-B6E4-9350E88DD0C2}">
      <dgm:prSet/>
      <dgm:spPr/>
      <dgm:t>
        <a:bodyPr/>
        <a:lstStyle/>
        <a:p>
          <a:r>
            <a:rPr lang="de-DE"/>
            <a:t>EXPOSE</a:t>
          </a:r>
          <a:endParaRPr lang="en-US"/>
        </a:p>
      </dgm:t>
    </dgm:pt>
    <dgm:pt modelId="{0AAF7CC8-6317-43A0-918E-37CC14328008}" type="parTrans" cxnId="{CA527071-6D79-418A-85C4-380257B64EA8}">
      <dgm:prSet/>
      <dgm:spPr/>
      <dgm:t>
        <a:bodyPr/>
        <a:lstStyle/>
        <a:p>
          <a:endParaRPr lang="en-US"/>
        </a:p>
      </dgm:t>
    </dgm:pt>
    <dgm:pt modelId="{90DD6DF7-8B4D-4489-BA53-CCD5A4F3A986}" type="sibTrans" cxnId="{CA527071-6D79-418A-85C4-380257B64EA8}">
      <dgm:prSet/>
      <dgm:spPr/>
      <dgm:t>
        <a:bodyPr/>
        <a:lstStyle/>
        <a:p>
          <a:endParaRPr lang="en-US"/>
        </a:p>
      </dgm:t>
    </dgm:pt>
    <dgm:pt modelId="{DF82960D-4533-4933-92D6-FE41A2074118}">
      <dgm:prSet/>
      <dgm:spPr/>
      <dgm:t>
        <a:bodyPr/>
        <a:lstStyle/>
        <a:p>
          <a:r>
            <a:rPr lang="de-DE"/>
            <a:t>Festlegen von benötigten Ports/Portweiterleitungen</a:t>
          </a:r>
          <a:endParaRPr lang="en-US"/>
        </a:p>
      </dgm:t>
    </dgm:pt>
    <dgm:pt modelId="{049926F1-40F7-4D9B-8938-B81E84E1FE50}" type="parTrans" cxnId="{78203E19-5CBB-453C-99FB-ED0348044410}">
      <dgm:prSet/>
      <dgm:spPr/>
      <dgm:t>
        <a:bodyPr/>
        <a:lstStyle/>
        <a:p>
          <a:endParaRPr lang="en-US"/>
        </a:p>
      </dgm:t>
    </dgm:pt>
    <dgm:pt modelId="{A335DD85-87D7-4FBD-A3F7-A67391EA5CEF}" type="sibTrans" cxnId="{78203E19-5CBB-453C-99FB-ED0348044410}">
      <dgm:prSet/>
      <dgm:spPr/>
      <dgm:t>
        <a:bodyPr/>
        <a:lstStyle/>
        <a:p>
          <a:endParaRPr lang="en-US"/>
        </a:p>
      </dgm:t>
    </dgm:pt>
    <dgm:pt modelId="{CCC1B076-ACB9-43F7-86C4-AD941526B484}">
      <dgm:prSet/>
      <dgm:spPr/>
      <dgm:t>
        <a:bodyPr/>
        <a:lstStyle/>
        <a:p>
          <a:r>
            <a:rPr lang="de-DE" dirty="0"/>
            <a:t>ENTRYPOINT/CMD</a:t>
          </a:r>
          <a:endParaRPr lang="en-US" dirty="0"/>
        </a:p>
      </dgm:t>
    </dgm:pt>
    <dgm:pt modelId="{4FC21801-5A51-4022-9912-769C1EDE3456}" type="parTrans" cxnId="{5FB2D748-E0E7-4C48-B080-E6B5FA014256}">
      <dgm:prSet/>
      <dgm:spPr/>
      <dgm:t>
        <a:bodyPr/>
        <a:lstStyle/>
        <a:p>
          <a:endParaRPr lang="en-US"/>
        </a:p>
      </dgm:t>
    </dgm:pt>
    <dgm:pt modelId="{2F0F72A5-8DE8-4793-BAC3-DED8BF2A0CF9}" type="sibTrans" cxnId="{5FB2D748-E0E7-4C48-B080-E6B5FA014256}">
      <dgm:prSet/>
      <dgm:spPr/>
      <dgm:t>
        <a:bodyPr/>
        <a:lstStyle/>
        <a:p>
          <a:endParaRPr lang="en-US"/>
        </a:p>
      </dgm:t>
    </dgm:pt>
    <dgm:pt modelId="{427930C2-85B5-4A83-8473-90678C2D0458}">
      <dgm:prSet/>
      <dgm:spPr/>
      <dgm:t>
        <a:bodyPr/>
        <a:lstStyle/>
        <a:p>
          <a:r>
            <a:rPr lang="de-DE"/>
            <a:t>Befehle die beim Starten des Containers ausgeführt werden</a:t>
          </a:r>
          <a:endParaRPr lang="en-US"/>
        </a:p>
      </dgm:t>
    </dgm:pt>
    <dgm:pt modelId="{597F7E1B-DFBA-47A1-AAAA-7138F74BA82E}" type="parTrans" cxnId="{9F0EFD7E-FC9E-4CA4-B267-111016F41873}">
      <dgm:prSet/>
      <dgm:spPr/>
      <dgm:t>
        <a:bodyPr/>
        <a:lstStyle/>
        <a:p>
          <a:endParaRPr lang="en-US"/>
        </a:p>
      </dgm:t>
    </dgm:pt>
    <dgm:pt modelId="{6F67C370-F0EF-4300-97EB-CA946C759670}" type="sibTrans" cxnId="{9F0EFD7E-FC9E-4CA4-B267-111016F41873}">
      <dgm:prSet/>
      <dgm:spPr/>
      <dgm:t>
        <a:bodyPr/>
        <a:lstStyle/>
        <a:p>
          <a:endParaRPr lang="en-US"/>
        </a:p>
      </dgm:t>
    </dgm:pt>
    <dgm:pt modelId="{AE4124AD-5389-496B-B3E9-569EC85F8FC8}">
      <dgm:prSet/>
      <dgm:spPr/>
      <dgm:t>
        <a:bodyPr/>
        <a:lstStyle/>
        <a:p>
          <a:r>
            <a:rPr lang="de-DE"/>
            <a:t>ENV</a:t>
          </a:r>
          <a:endParaRPr lang="en-US"/>
        </a:p>
      </dgm:t>
    </dgm:pt>
    <dgm:pt modelId="{85CC40B6-E731-40A7-8A98-1408AEF7EF19}" type="parTrans" cxnId="{2D15809F-957E-4CA9-8B84-A00EEF822336}">
      <dgm:prSet/>
      <dgm:spPr/>
      <dgm:t>
        <a:bodyPr/>
        <a:lstStyle/>
        <a:p>
          <a:endParaRPr lang="en-US"/>
        </a:p>
      </dgm:t>
    </dgm:pt>
    <dgm:pt modelId="{AF546A6C-0F70-45D9-B8D1-663347DA8D85}" type="sibTrans" cxnId="{2D15809F-957E-4CA9-8B84-A00EEF822336}">
      <dgm:prSet/>
      <dgm:spPr/>
      <dgm:t>
        <a:bodyPr/>
        <a:lstStyle/>
        <a:p>
          <a:endParaRPr lang="en-US"/>
        </a:p>
      </dgm:t>
    </dgm:pt>
    <dgm:pt modelId="{4B52F4B0-0AD0-4AD2-8BC0-9B823482118F}">
      <dgm:prSet/>
      <dgm:spPr/>
      <dgm:t>
        <a:bodyPr/>
        <a:lstStyle/>
        <a:p>
          <a:r>
            <a:rPr lang="de-DE"/>
            <a:t>Environment Variablen an den Container übergeben</a:t>
          </a:r>
          <a:endParaRPr lang="en-US"/>
        </a:p>
      </dgm:t>
    </dgm:pt>
    <dgm:pt modelId="{A6C4D65E-EAE4-43AE-B88D-E0363F68A9FB}" type="parTrans" cxnId="{AF28AA21-ABE8-4579-BCE7-CF994ABD0A60}">
      <dgm:prSet/>
      <dgm:spPr/>
      <dgm:t>
        <a:bodyPr/>
        <a:lstStyle/>
        <a:p>
          <a:endParaRPr lang="en-US"/>
        </a:p>
      </dgm:t>
    </dgm:pt>
    <dgm:pt modelId="{2070A6FC-F7D4-4F15-BCCB-B89D845C6804}" type="sibTrans" cxnId="{AF28AA21-ABE8-4579-BCE7-CF994ABD0A60}">
      <dgm:prSet/>
      <dgm:spPr/>
      <dgm:t>
        <a:bodyPr/>
        <a:lstStyle/>
        <a:p>
          <a:endParaRPr lang="en-US"/>
        </a:p>
      </dgm:t>
    </dgm:pt>
    <dgm:pt modelId="{B824CD8B-1223-4E8D-AA2A-B59FE89E8A45}">
      <dgm:prSet/>
      <dgm:spPr/>
      <dgm:t>
        <a:bodyPr/>
        <a:lstStyle/>
        <a:p>
          <a:r>
            <a:rPr lang="de-DE"/>
            <a:t>VOLUME</a:t>
          </a:r>
          <a:endParaRPr lang="en-US"/>
        </a:p>
      </dgm:t>
    </dgm:pt>
    <dgm:pt modelId="{A8E454D2-7B6E-49E0-A8B9-DF33D7B4FA6A}" type="parTrans" cxnId="{10860949-E27D-4B97-890F-80489C7606B3}">
      <dgm:prSet/>
      <dgm:spPr/>
      <dgm:t>
        <a:bodyPr/>
        <a:lstStyle/>
        <a:p>
          <a:endParaRPr lang="en-US"/>
        </a:p>
      </dgm:t>
    </dgm:pt>
    <dgm:pt modelId="{302917BD-4CFA-4A64-96B0-DC2EE1DAEECA}" type="sibTrans" cxnId="{10860949-E27D-4B97-890F-80489C7606B3}">
      <dgm:prSet/>
      <dgm:spPr/>
      <dgm:t>
        <a:bodyPr/>
        <a:lstStyle/>
        <a:p>
          <a:endParaRPr lang="en-US"/>
        </a:p>
      </dgm:t>
    </dgm:pt>
    <dgm:pt modelId="{78445F3F-79C1-4AD4-89AF-108072B05328}">
      <dgm:prSet/>
      <dgm:spPr/>
      <dgm:t>
        <a:bodyPr/>
        <a:lstStyle/>
        <a:p>
          <a:r>
            <a:rPr lang="de-DE"/>
            <a:t>Festlegen von benötigten Mountpoints</a:t>
          </a:r>
          <a:endParaRPr lang="en-US"/>
        </a:p>
      </dgm:t>
    </dgm:pt>
    <dgm:pt modelId="{D7911CB4-30F1-437B-BC5F-88E13807CB08}" type="parTrans" cxnId="{837D6654-E368-49F2-85DD-82ED96ADCA14}">
      <dgm:prSet/>
      <dgm:spPr/>
      <dgm:t>
        <a:bodyPr/>
        <a:lstStyle/>
        <a:p>
          <a:endParaRPr lang="en-US"/>
        </a:p>
      </dgm:t>
    </dgm:pt>
    <dgm:pt modelId="{A1131CD4-5A3D-4AA4-93CC-BBC11787A961}" type="sibTrans" cxnId="{837D6654-E368-49F2-85DD-82ED96ADCA14}">
      <dgm:prSet/>
      <dgm:spPr/>
      <dgm:t>
        <a:bodyPr/>
        <a:lstStyle/>
        <a:p>
          <a:endParaRPr lang="en-US"/>
        </a:p>
      </dgm:t>
    </dgm:pt>
    <dgm:pt modelId="{014CEE52-3DC6-40F7-9C82-11F1529930BC}" type="pres">
      <dgm:prSet presAssocID="{6289A222-5BED-4FB2-92E7-F82B41CC7532}" presName="Name0" presStyleCnt="0">
        <dgm:presLayoutVars>
          <dgm:dir/>
          <dgm:animLvl val="lvl"/>
          <dgm:resizeHandles val="exact"/>
        </dgm:presLayoutVars>
      </dgm:prSet>
      <dgm:spPr/>
    </dgm:pt>
    <dgm:pt modelId="{7800D054-EA02-48F1-BC35-9DE0667E8779}" type="pres">
      <dgm:prSet presAssocID="{B914A710-14AA-44A8-BD5D-BEA468B1F7D5}" presName="linNode" presStyleCnt="0"/>
      <dgm:spPr/>
    </dgm:pt>
    <dgm:pt modelId="{6443835E-5E4B-4A6E-86D3-6A44A9BC86B0}" type="pres">
      <dgm:prSet presAssocID="{B914A710-14AA-44A8-BD5D-BEA468B1F7D5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4BF7BFD0-86D3-4C73-95FE-1E7E9B077D2A}" type="pres">
      <dgm:prSet presAssocID="{B914A710-14AA-44A8-BD5D-BEA468B1F7D5}" presName="descendantText" presStyleLbl="alignAccFollowNode1" presStyleIdx="0" presStyleCnt="7">
        <dgm:presLayoutVars>
          <dgm:bulletEnabled val="1"/>
        </dgm:presLayoutVars>
      </dgm:prSet>
      <dgm:spPr/>
    </dgm:pt>
    <dgm:pt modelId="{57F5E574-1A88-4955-9268-734C0A39F2D0}" type="pres">
      <dgm:prSet presAssocID="{01D1AF7A-7E45-4155-9034-AA529CBD602F}" presName="sp" presStyleCnt="0"/>
      <dgm:spPr/>
    </dgm:pt>
    <dgm:pt modelId="{B2114454-D565-4DFD-9489-E83FCA86D512}" type="pres">
      <dgm:prSet presAssocID="{973F0CAD-75C9-4DCD-8387-AAD8397A16D1}" presName="linNode" presStyleCnt="0"/>
      <dgm:spPr/>
    </dgm:pt>
    <dgm:pt modelId="{61C18031-AEEA-4EE7-860E-21DCBAF92CD1}" type="pres">
      <dgm:prSet presAssocID="{973F0CAD-75C9-4DCD-8387-AAD8397A16D1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55FD01AA-71A5-4F8C-A15C-D177C329121C}" type="pres">
      <dgm:prSet presAssocID="{973F0CAD-75C9-4DCD-8387-AAD8397A16D1}" presName="descendantText" presStyleLbl="alignAccFollowNode1" presStyleIdx="1" presStyleCnt="7">
        <dgm:presLayoutVars>
          <dgm:bulletEnabled val="1"/>
        </dgm:presLayoutVars>
      </dgm:prSet>
      <dgm:spPr/>
    </dgm:pt>
    <dgm:pt modelId="{E9C94576-BC54-4FC3-919E-91F4B9C7FFFE}" type="pres">
      <dgm:prSet presAssocID="{57D55FDC-5F0F-4CDB-BAF8-FDB8004304BD}" presName="sp" presStyleCnt="0"/>
      <dgm:spPr/>
    </dgm:pt>
    <dgm:pt modelId="{B23907EE-3D2B-4155-A529-E061FABF864A}" type="pres">
      <dgm:prSet presAssocID="{359A88B1-91D7-48A2-9118-F0DF18D311CC}" presName="linNode" presStyleCnt="0"/>
      <dgm:spPr/>
    </dgm:pt>
    <dgm:pt modelId="{FEBEE709-EC63-44FF-B9E8-54BDAA7345AB}" type="pres">
      <dgm:prSet presAssocID="{359A88B1-91D7-48A2-9118-F0DF18D311CC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B7BAA068-04DC-4758-96A2-E74F0559C14C}" type="pres">
      <dgm:prSet presAssocID="{359A88B1-91D7-48A2-9118-F0DF18D311CC}" presName="descendantText" presStyleLbl="alignAccFollowNode1" presStyleIdx="2" presStyleCnt="7">
        <dgm:presLayoutVars>
          <dgm:bulletEnabled val="1"/>
        </dgm:presLayoutVars>
      </dgm:prSet>
      <dgm:spPr/>
    </dgm:pt>
    <dgm:pt modelId="{074DFD79-E74E-401F-8961-79BFBE42CACC}" type="pres">
      <dgm:prSet presAssocID="{3743B024-7E16-46FB-8F23-57148EB33A8F}" presName="sp" presStyleCnt="0"/>
      <dgm:spPr/>
    </dgm:pt>
    <dgm:pt modelId="{DB03542C-2C64-4C30-8D4F-FA04F6C5B2A3}" type="pres">
      <dgm:prSet presAssocID="{B4BC257B-E56B-4C51-B6E4-9350E88DD0C2}" presName="linNode" presStyleCnt="0"/>
      <dgm:spPr/>
    </dgm:pt>
    <dgm:pt modelId="{A5F8E9D3-5B28-4DBC-85C3-C889362890B7}" type="pres">
      <dgm:prSet presAssocID="{B4BC257B-E56B-4C51-B6E4-9350E88DD0C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FE9DC09F-BF30-470F-89B3-843D02FAD408}" type="pres">
      <dgm:prSet presAssocID="{B4BC257B-E56B-4C51-B6E4-9350E88DD0C2}" presName="descendantText" presStyleLbl="alignAccFollowNode1" presStyleIdx="3" presStyleCnt="7">
        <dgm:presLayoutVars>
          <dgm:bulletEnabled val="1"/>
        </dgm:presLayoutVars>
      </dgm:prSet>
      <dgm:spPr/>
    </dgm:pt>
    <dgm:pt modelId="{4C114BC0-1FC6-4567-A746-4C1E08D94DC3}" type="pres">
      <dgm:prSet presAssocID="{90DD6DF7-8B4D-4489-BA53-CCD5A4F3A986}" presName="sp" presStyleCnt="0"/>
      <dgm:spPr/>
    </dgm:pt>
    <dgm:pt modelId="{025AB13F-C040-4CCB-A4CF-D75E742D771B}" type="pres">
      <dgm:prSet presAssocID="{CCC1B076-ACB9-43F7-86C4-AD941526B484}" presName="linNode" presStyleCnt="0"/>
      <dgm:spPr/>
    </dgm:pt>
    <dgm:pt modelId="{C2E57ED7-8A66-4861-822C-87953101E9EC}" type="pres">
      <dgm:prSet presAssocID="{CCC1B076-ACB9-43F7-86C4-AD941526B484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84641509-D22E-410E-BA11-1B690BBDF14F}" type="pres">
      <dgm:prSet presAssocID="{CCC1B076-ACB9-43F7-86C4-AD941526B484}" presName="descendantText" presStyleLbl="alignAccFollowNode1" presStyleIdx="4" presStyleCnt="7">
        <dgm:presLayoutVars>
          <dgm:bulletEnabled val="1"/>
        </dgm:presLayoutVars>
      </dgm:prSet>
      <dgm:spPr/>
    </dgm:pt>
    <dgm:pt modelId="{E61DE667-A44A-4550-8036-3486FFE56E53}" type="pres">
      <dgm:prSet presAssocID="{2F0F72A5-8DE8-4793-BAC3-DED8BF2A0CF9}" presName="sp" presStyleCnt="0"/>
      <dgm:spPr/>
    </dgm:pt>
    <dgm:pt modelId="{EA1329FE-E366-44E4-8C71-A64A5979E79A}" type="pres">
      <dgm:prSet presAssocID="{AE4124AD-5389-496B-B3E9-569EC85F8FC8}" presName="linNode" presStyleCnt="0"/>
      <dgm:spPr/>
    </dgm:pt>
    <dgm:pt modelId="{5740FE38-4B43-4F11-A1B5-7090CC5F28F2}" type="pres">
      <dgm:prSet presAssocID="{AE4124AD-5389-496B-B3E9-569EC85F8FC8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F7CF83B5-7F99-4738-90AB-44FF767B9404}" type="pres">
      <dgm:prSet presAssocID="{AE4124AD-5389-496B-B3E9-569EC85F8FC8}" presName="descendantText" presStyleLbl="alignAccFollowNode1" presStyleIdx="5" presStyleCnt="7">
        <dgm:presLayoutVars>
          <dgm:bulletEnabled val="1"/>
        </dgm:presLayoutVars>
      </dgm:prSet>
      <dgm:spPr/>
    </dgm:pt>
    <dgm:pt modelId="{55D3E145-34A4-4A98-ACD8-242225AFC79F}" type="pres">
      <dgm:prSet presAssocID="{AF546A6C-0F70-45D9-B8D1-663347DA8D85}" presName="sp" presStyleCnt="0"/>
      <dgm:spPr/>
    </dgm:pt>
    <dgm:pt modelId="{A7D63990-E858-48C9-9649-A18CB6CB9EB5}" type="pres">
      <dgm:prSet presAssocID="{B824CD8B-1223-4E8D-AA2A-B59FE89E8A45}" presName="linNode" presStyleCnt="0"/>
      <dgm:spPr/>
    </dgm:pt>
    <dgm:pt modelId="{FF8D5D1E-0AA6-4134-95AD-F1BA2FB88718}" type="pres">
      <dgm:prSet presAssocID="{B824CD8B-1223-4E8D-AA2A-B59FE89E8A45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2BCB2192-6D51-40A4-B24B-2044AF0FBBF7}" type="pres">
      <dgm:prSet presAssocID="{B824CD8B-1223-4E8D-AA2A-B59FE89E8A45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CB3E2F09-19E7-4776-A5BE-0610D25DC561}" type="presOf" srcId="{998ACDA8-2618-47EA-8048-C6D540ADE0C9}" destId="{55FD01AA-71A5-4F8C-A15C-D177C329121C}" srcOrd="0" destOrd="0" presId="urn:microsoft.com/office/officeart/2005/8/layout/vList5"/>
    <dgm:cxn modelId="{1142770A-CE1C-4C7B-A474-C9B6541EBD09}" srcId="{973F0CAD-75C9-4DCD-8387-AAD8397A16D1}" destId="{998ACDA8-2618-47EA-8048-C6D540ADE0C9}" srcOrd="0" destOrd="0" parTransId="{9F950E30-93C7-4B4C-ADC0-C2447717024D}" sibTransId="{7E149CA9-9AC4-4A7D-B04F-FF25DDFE1027}"/>
    <dgm:cxn modelId="{7DB12210-0705-4A5A-B1D3-519AA4FE600A}" srcId="{6289A222-5BED-4FB2-92E7-F82B41CC7532}" destId="{B914A710-14AA-44A8-BD5D-BEA468B1F7D5}" srcOrd="0" destOrd="0" parTransId="{0360329E-22FD-4FF8-8929-923DEA41D26F}" sibTransId="{01D1AF7A-7E45-4155-9034-AA529CBD602F}"/>
    <dgm:cxn modelId="{E10FE014-916C-4DC6-A89E-510B57F023CB}" type="presOf" srcId="{B914A710-14AA-44A8-BD5D-BEA468B1F7D5}" destId="{6443835E-5E4B-4A6E-86D3-6A44A9BC86B0}" srcOrd="0" destOrd="0" presId="urn:microsoft.com/office/officeart/2005/8/layout/vList5"/>
    <dgm:cxn modelId="{78203E19-5CBB-453C-99FB-ED0348044410}" srcId="{B4BC257B-E56B-4C51-B6E4-9350E88DD0C2}" destId="{DF82960D-4533-4933-92D6-FE41A2074118}" srcOrd="0" destOrd="0" parTransId="{049926F1-40F7-4D9B-8938-B81E84E1FE50}" sibTransId="{A335DD85-87D7-4FBD-A3F7-A67391EA5CEF}"/>
    <dgm:cxn modelId="{AF28AA21-ABE8-4579-BCE7-CF994ABD0A60}" srcId="{AE4124AD-5389-496B-B3E9-569EC85F8FC8}" destId="{4B52F4B0-0AD0-4AD2-8BC0-9B823482118F}" srcOrd="0" destOrd="0" parTransId="{A6C4D65E-EAE4-43AE-B88D-E0363F68A9FB}" sibTransId="{2070A6FC-F7D4-4F15-BCCB-B89D845C6804}"/>
    <dgm:cxn modelId="{FE554526-CE91-4218-B35C-82B7207B7E58}" type="presOf" srcId="{4B52F4B0-0AD0-4AD2-8BC0-9B823482118F}" destId="{F7CF83B5-7F99-4738-90AB-44FF767B9404}" srcOrd="0" destOrd="0" presId="urn:microsoft.com/office/officeart/2005/8/layout/vList5"/>
    <dgm:cxn modelId="{F73D252D-8D92-4EC3-83C1-17D56229B2CF}" type="presOf" srcId="{B824CD8B-1223-4E8D-AA2A-B59FE89E8A45}" destId="{FF8D5D1E-0AA6-4134-95AD-F1BA2FB88718}" srcOrd="0" destOrd="0" presId="urn:microsoft.com/office/officeart/2005/8/layout/vList5"/>
    <dgm:cxn modelId="{D00F3E2E-B0AA-40B5-89DA-FFE70907D8F8}" type="presOf" srcId="{973F0CAD-75C9-4DCD-8387-AAD8397A16D1}" destId="{61C18031-AEEA-4EE7-860E-21DCBAF92CD1}" srcOrd="0" destOrd="0" presId="urn:microsoft.com/office/officeart/2005/8/layout/vList5"/>
    <dgm:cxn modelId="{7B3F7831-448E-4882-83D8-963E41CF03E2}" type="presOf" srcId="{AE4124AD-5389-496B-B3E9-569EC85F8FC8}" destId="{5740FE38-4B43-4F11-A1B5-7090CC5F28F2}" srcOrd="0" destOrd="0" presId="urn:microsoft.com/office/officeart/2005/8/layout/vList5"/>
    <dgm:cxn modelId="{FA32D637-29C3-46BF-BAD2-EA7E0760DDD7}" type="presOf" srcId="{DF82960D-4533-4933-92D6-FE41A2074118}" destId="{FE9DC09F-BF30-470F-89B3-843D02FAD408}" srcOrd="0" destOrd="0" presId="urn:microsoft.com/office/officeart/2005/8/layout/vList5"/>
    <dgm:cxn modelId="{B4B84C42-4653-4756-B851-BFBF1B1353B3}" srcId="{359A88B1-91D7-48A2-9118-F0DF18D311CC}" destId="{21D5785D-D5A7-4B23-B74E-1F384F40AE6E}" srcOrd="0" destOrd="0" parTransId="{091DDC5A-04C3-4BE8-9FB8-F5461DC51FF0}" sibTransId="{BE30AA41-19E0-45EA-96E5-F3F7C05A49A1}"/>
    <dgm:cxn modelId="{5FB2D748-E0E7-4C48-B080-E6B5FA014256}" srcId="{6289A222-5BED-4FB2-92E7-F82B41CC7532}" destId="{CCC1B076-ACB9-43F7-86C4-AD941526B484}" srcOrd="4" destOrd="0" parTransId="{4FC21801-5A51-4022-9912-769C1EDE3456}" sibTransId="{2F0F72A5-8DE8-4793-BAC3-DED8BF2A0CF9}"/>
    <dgm:cxn modelId="{10860949-E27D-4B97-890F-80489C7606B3}" srcId="{6289A222-5BED-4FB2-92E7-F82B41CC7532}" destId="{B824CD8B-1223-4E8D-AA2A-B59FE89E8A45}" srcOrd="6" destOrd="0" parTransId="{A8E454D2-7B6E-49E0-A8B9-DF33D7B4FA6A}" sibTransId="{302917BD-4CFA-4A64-96B0-DC2EE1DAEECA}"/>
    <dgm:cxn modelId="{4268F86E-3BB7-4D68-9A19-0C784CAE8CCB}" type="presOf" srcId="{78445F3F-79C1-4AD4-89AF-108072B05328}" destId="{2BCB2192-6D51-40A4-B24B-2044AF0FBBF7}" srcOrd="0" destOrd="0" presId="urn:microsoft.com/office/officeart/2005/8/layout/vList5"/>
    <dgm:cxn modelId="{CA527071-6D79-418A-85C4-380257B64EA8}" srcId="{6289A222-5BED-4FB2-92E7-F82B41CC7532}" destId="{B4BC257B-E56B-4C51-B6E4-9350E88DD0C2}" srcOrd="3" destOrd="0" parTransId="{0AAF7CC8-6317-43A0-918E-37CC14328008}" sibTransId="{90DD6DF7-8B4D-4489-BA53-CCD5A4F3A986}"/>
    <dgm:cxn modelId="{837D6654-E368-49F2-85DD-82ED96ADCA14}" srcId="{B824CD8B-1223-4E8D-AA2A-B59FE89E8A45}" destId="{78445F3F-79C1-4AD4-89AF-108072B05328}" srcOrd="0" destOrd="0" parTransId="{D7911CB4-30F1-437B-BC5F-88E13807CB08}" sibTransId="{A1131CD4-5A3D-4AA4-93CC-BBC11787A961}"/>
    <dgm:cxn modelId="{9F0EFD7E-FC9E-4CA4-B267-111016F41873}" srcId="{CCC1B076-ACB9-43F7-86C4-AD941526B484}" destId="{427930C2-85B5-4A83-8473-90678C2D0458}" srcOrd="0" destOrd="0" parTransId="{597F7E1B-DFBA-47A1-AAAA-7138F74BA82E}" sibTransId="{6F67C370-F0EF-4300-97EB-CA946C759670}"/>
    <dgm:cxn modelId="{71AF5B8B-7C6B-4FFB-B74F-CDB1CE08666D}" type="presOf" srcId="{6289A222-5BED-4FB2-92E7-F82B41CC7532}" destId="{014CEE52-3DC6-40F7-9C82-11F1529930BC}" srcOrd="0" destOrd="0" presId="urn:microsoft.com/office/officeart/2005/8/layout/vList5"/>
    <dgm:cxn modelId="{D499CC8F-E6B8-4AE7-9BBC-EDCC14064F0C}" type="presOf" srcId="{B4BC257B-E56B-4C51-B6E4-9350E88DD0C2}" destId="{A5F8E9D3-5B28-4DBC-85C3-C889362890B7}" srcOrd="0" destOrd="0" presId="urn:microsoft.com/office/officeart/2005/8/layout/vList5"/>
    <dgm:cxn modelId="{A55F4096-AD65-4B0F-9CF7-EA2607E75DA0}" type="presOf" srcId="{1AB1BC18-2980-443B-8111-66B75CDDE166}" destId="{4BF7BFD0-86D3-4C73-95FE-1E7E9B077D2A}" srcOrd="0" destOrd="0" presId="urn:microsoft.com/office/officeart/2005/8/layout/vList5"/>
    <dgm:cxn modelId="{2D15809F-957E-4CA9-8B84-A00EEF822336}" srcId="{6289A222-5BED-4FB2-92E7-F82B41CC7532}" destId="{AE4124AD-5389-496B-B3E9-569EC85F8FC8}" srcOrd="5" destOrd="0" parTransId="{85CC40B6-E731-40A7-8A98-1408AEF7EF19}" sibTransId="{AF546A6C-0F70-45D9-B8D1-663347DA8D85}"/>
    <dgm:cxn modelId="{0E1481AB-001C-4BBD-8A04-7A3F044B2B9B}" type="presOf" srcId="{21D5785D-D5A7-4B23-B74E-1F384F40AE6E}" destId="{B7BAA068-04DC-4758-96A2-E74F0559C14C}" srcOrd="0" destOrd="0" presId="urn:microsoft.com/office/officeart/2005/8/layout/vList5"/>
    <dgm:cxn modelId="{7C8BEBC2-BA2E-4F1D-A5B8-CC2E01188E0C}" type="presOf" srcId="{CCC1B076-ACB9-43F7-86C4-AD941526B484}" destId="{C2E57ED7-8A66-4861-822C-87953101E9EC}" srcOrd="0" destOrd="0" presId="urn:microsoft.com/office/officeart/2005/8/layout/vList5"/>
    <dgm:cxn modelId="{DC1492C7-97C6-4DAA-B768-B4A28C25CF50}" type="presOf" srcId="{427930C2-85B5-4A83-8473-90678C2D0458}" destId="{84641509-D22E-410E-BA11-1B690BBDF14F}" srcOrd="0" destOrd="0" presId="urn:microsoft.com/office/officeart/2005/8/layout/vList5"/>
    <dgm:cxn modelId="{B3B8C4CB-D9E4-4D13-B7B5-E7472F372DFE}" type="presOf" srcId="{359A88B1-91D7-48A2-9118-F0DF18D311CC}" destId="{FEBEE709-EC63-44FF-B9E8-54BDAA7345AB}" srcOrd="0" destOrd="0" presId="urn:microsoft.com/office/officeart/2005/8/layout/vList5"/>
    <dgm:cxn modelId="{59A08BD2-4364-41B4-AC80-4C140F734F85}" srcId="{B914A710-14AA-44A8-BD5D-BEA468B1F7D5}" destId="{1AB1BC18-2980-443B-8111-66B75CDDE166}" srcOrd="0" destOrd="0" parTransId="{8969D9A0-C46B-4C6B-A33C-52F2597AFF55}" sibTransId="{B256F8CF-D2C2-46C0-BBB4-8D8BE8B7501D}"/>
    <dgm:cxn modelId="{51DF54ED-C223-430C-BF8B-508AC62EDE02}" srcId="{6289A222-5BED-4FB2-92E7-F82B41CC7532}" destId="{359A88B1-91D7-48A2-9118-F0DF18D311CC}" srcOrd="2" destOrd="0" parTransId="{B46249ED-7016-41E8-BD44-C27D0CB3F1B6}" sibTransId="{3743B024-7E16-46FB-8F23-57148EB33A8F}"/>
    <dgm:cxn modelId="{6FD7BCFC-8D37-410E-B68A-E1B84C3FC50C}" srcId="{6289A222-5BED-4FB2-92E7-F82B41CC7532}" destId="{973F0CAD-75C9-4DCD-8387-AAD8397A16D1}" srcOrd="1" destOrd="0" parTransId="{1AAEF063-DD98-42C6-98DC-2305F0208559}" sibTransId="{57D55FDC-5F0F-4CDB-BAF8-FDB8004304BD}"/>
    <dgm:cxn modelId="{EC473D83-E5E8-469B-A1BA-9DEE36676C63}" type="presParOf" srcId="{014CEE52-3DC6-40F7-9C82-11F1529930BC}" destId="{7800D054-EA02-48F1-BC35-9DE0667E8779}" srcOrd="0" destOrd="0" presId="urn:microsoft.com/office/officeart/2005/8/layout/vList5"/>
    <dgm:cxn modelId="{65EB101A-6B0A-4067-B6F3-9916DA59690F}" type="presParOf" srcId="{7800D054-EA02-48F1-BC35-9DE0667E8779}" destId="{6443835E-5E4B-4A6E-86D3-6A44A9BC86B0}" srcOrd="0" destOrd="0" presId="urn:microsoft.com/office/officeart/2005/8/layout/vList5"/>
    <dgm:cxn modelId="{389E8BD2-6367-4685-A697-721F3D97D74F}" type="presParOf" srcId="{7800D054-EA02-48F1-BC35-9DE0667E8779}" destId="{4BF7BFD0-86D3-4C73-95FE-1E7E9B077D2A}" srcOrd="1" destOrd="0" presId="urn:microsoft.com/office/officeart/2005/8/layout/vList5"/>
    <dgm:cxn modelId="{999656B1-626F-4E6A-A6AE-4B0525B03484}" type="presParOf" srcId="{014CEE52-3DC6-40F7-9C82-11F1529930BC}" destId="{57F5E574-1A88-4955-9268-734C0A39F2D0}" srcOrd="1" destOrd="0" presId="urn:microsoft.com/office/officeart/2005/8/layout/vList5"/>
    <dgm:cxn modelId="{88B82695-7F02-45BC-A464-962492B5DFE7}" type="presParOf" srcId="{014CEE52-3DC6-40F7-9C82-11F1529930BC}" destId="{B2114454-D565-4DFD-9489-E83FCA86D512}" srcOrd="2" destOrd="0" presId="urn:microsoft.com/office/officeart/2005/8/layout/vList5"/>
    <dgm:cxn modelId="{5D36A48B-8BF4-40D3-9447-8A76C7708EC7}" type="presParOf" srcId="{B2114454-D565-4DFD-9489-E83FCA86D512}" destId="{61C18031-AEEA-4EE7-860E-21DCBAF92CD1}" srcOrd="0" destOrd="0" presId="urn:microsoft.com/office/officeart/2005/8/layout/vList5"/>
    <dgm:cxn modelId="{A552F96B-2D4F-4143-AF0F-153EA3B173DC}" type="presParOf" srcId="{B2114454-D565-4DFD-9489-E83FCA86D512}" destId="{55FD01AA-71A5-4F8C-A15C-D177C329121C}" srcOrd="1" destOrd="0" presId="urn:microsoft.com/office/officeart/2005/8/layout/vList5"/>
    <dgm:cxn modelId="{CE15E22F-D3A1-491C-AFBC-441912CA8624}" type="presParOf" srcId="{014CEE52-3DC6-40F7-9C82-11F1529930BC}" destId="{E9C94576-BC54-4FC3-919E-91F4B9C7FFFE}" srcOrd="3" destOrd="0" presId="urn:microsoft.com/office/officeart/2005/8/layout/vList5"/>
    <dgm:cxn modelId="{68D23692-674A-4C29-AC65-C38B51FFF3CB}" type="presParOf" srcId="{014CEE52-3DC6-40F7-9C82-11F1529930BC}" destId="{B23907EE-3D2B-4155-A529-E061FABF864A}" srcOrd="4" destOrd="0" presId="urn:microsoft.com/office/officeart/2005/8/layout/vList5"/>
    <dgm:cxn modelId="{24B1B96F-D186-4964-93CA-EE38112E7BEE}" type="presParOf" srcId="{B23907EE-3D2B-4155-A529-E061FABF864A}" destId="{FEBEE709-EC63-44FF-B9E8-54BDAA7345AB}" srcOrd="0" destOrd="0" presId="urn:microsoft.com/office/officeart/2005/8/layout/vList5"/>
    <dgm:cxn modelId="{F6A8E14F-5A3E-43BB-BA45-7C11EFE363DA}" type="presParOf" srcId="{B23907EE-3D2B-4155-A529-E061FABF864A}" destId="{B7BAA068-04DC-4758-96A2-E74F0559C14C}" srcOrd="1" destOrd="0" presId="urn:microsoft.com/office/officeart/2005/8/layout/vList5"/>
    <dgm:cxn modelId="{A3A52418-F9A3-48F7-8BFD-527579473145}" type="presParOf" srcId="{014CEE52-3DC6-40F7-9C82-11F1529930BC}" destId="{074DFD79-E74E-401F-8961-79BFBE42CACC}" srcOrd="5" destOrd="0" presId="urn:microsoft.com/office/officeart/2005/8/layout/vList5"/>
    <dgm:cxn modelId="{4DE91F86-E818-4D0F-8200-D4A2F11A19E1}" type="presParOf" srcId="{014CEE52-3DC6-40F7-9C82-11F1529930BC}" destId="{DB03542C-2C64-4C30-8D4F-FA04F6C5B2A3}" srcOrd="6" destOrd="0" presId="urn:microsoft.com/office/officeart/2005/8/layout/vList5"/>
    <dgm:cxn modelId="{D1671082-276A-411A-A17C-D12B9C78E3AE}" type="presParOf" srcId="{DB03542C-2C64-4C30-8D4F-FA04F6C5B2A3}" destId="{A5F8E9D3-5B28-4DBC-85C3-C889362890B7}" srcOrd="0" destOrd="0" presId="urn:microsoft.com/office/officeart/2005/8/layout/vList5"/>
    <dgm:cxn modelId="{306D2C23-3218-4621-99C3-62B2A5528E6F}" type="presParOf" srcId="{DB03542C-2C64-4C30-8D4F-FA04F6C5B2A3}" destId="{FE9DC09F-BF30-470F-89B3-843D02FAD408}" srcOrd="1" destOrd="0" presId="urn:microsoft.com/office/officeart/2005/8/layout/vList5"/>
    <dgm:cxn modelId="{339C3365-679B-4A40-A413-30134E9C6882}" type="presParOf" srcId="{014CEE52-3DC6-40F7-9C82-11F1529930BC}" destId="{4C114BC0-1FC6-4567-A746-4C1E08D94DC3}" srcOrd="7" destOrd="0" presId="urn:microsoft.com/office/officeart/2005/8/layout/vList5"/>
    <dgm:cxn modelId="{AE3451D8-C583-49EC-9D11-F18F1556CAFE}" type="presParOf" srcId="{014CEE52-3DC6-40F7-9C82-11F1529930BC}" destId="{025AB13F-C040-4CCB-A4CF-D75E742D771B}" srcOrd="8" destOrd="0" presId="urn:microsoft.com/office/officeart/2005/8/layout/vList5"/>
    <dgm:cxn modelId="{7F69F586-9490-4573-86BE-18A1AF6DBBFE}" type="presParOf" srcId="{025AB13F-C040-4CCB-A4CF-D75E742D771B}" destId="{C2E57ED7-8A66-4861-822C-87953101E9EC}" srcOrd="0" destOrd="0" presId="urn:microsoft.com/office/officeart/2005/8/layout/vList5"/>
    <dgm:cxn modelId="{7088CCB8-1145-4824-B962-A193E0633640}" type="presParOf" srcId="{025AB13F-C040-4CCB-A4CF-D75E742D771B}" destId="{84641509-D22E-410E-BA11-1B690BBDF14F}" srcOrd="1" destOrd="0" presId="urn:microsoft.com/office/officeart/2005/8/layout/vList5"/>
    <dgm:cxn modelId="{298361C3-8930-4A79-BB12-062A5265915F}" type="presParOf" srcId="{014CEE52-3DC6-40F7-9C82-11F1529930BC}" destId="{E61DE667-A44A-4550-8036-3486FFE56E53}" srcOrd="9" destOrd="0" presId="urn:microsoft.com/office/officeart/2005/8/layout/vList5"/>
    <dgm:cxn modelId="{97FA6279-EB17-4C37-908B-FC51BEA90952}" type="presParOf" srcId="{014CEE52-3DC6-40F7-9C82-11F1529930BC}" destId="{EA1329FE-E366-44E4-8C71-A64A5979E79A}" srcOrd="10" destOrd="0" presId="urn:microsoft.com/office/officeart/2005/8/layout/vList5"/>
    <dgm:cxn modelId="{1AB39CCE-74FB-4BC4-89E4-B0B8B1AD18A0}" type="presParOf" srcId="{EA1329FE-E366-44E4-8C71-A64A5979E79A}" destId="{5740FE38-4B43-4F11-A1B5-7090CC5F28F2}" srcOrd="0" destOrd="0" presId="urn:microsoft.com/office/officeart/2005/8/layout/vList5"/>
    <dgm:cxn modelId="{03215D2E-DF83-4761-9EDE-507E19250249}" type="presParOf" srcId="{EA1329FE-E366-44E4-8C71-A64A5979E79A}" destId="{F7CF83B5-7F99-4738-90AB-44FF767B9404}" srcOrd="1" destOrd="0" presId="urn:microsoft.com/office/officeart/2005/8/layout/vList5"/>
    <dgm:cxn modelId="{19A98374-1328-4682-BB4A-CF0F52EBB6A1}" type="presParOf" srcId="{014CEE52-3DC6-40F7-9C82-11F1529930BC}" destId="{55D3E145-34A4-4A98-ACD8-242225AFC79F}" srcOrd="11" destOrd="0" presId="urn:microsoft.com/office/officeart/2005/8/layout/vList5"/>
    <dgm:cxn modelId="{32E33C59-7DEE-4015-8830-0BA1F65250D1}" type="presParOf" srcId="{014CEE52-3DC6-40F7-9C82-11F1529930BC}" destId="{A7D63990-E858-48C9-9649-A18CB6CB9EB5}" srcOrd="12" destOrd="0" presId="urn:microsoft.com/office/officeart/2005/8/layout/vList5"/>
    <dgm:cxn modelId="{63C54FF7-7AC7-4053-BF0F-DA57483C0D41}" type="presParOf" srcId="{A7D63990-E858-48C9-9649-A18CB6CB9EB5}" destId="{FF8D5D1E-0AA6-4134-95AD-F1BA2FB88718}" srcOrd="0" destOrd="0" presId="urn:microsoft.com/office/officeart/2005/8/layout/vList5"/>
    <dgm:cxn modelId="{0FD1BF04-58FB-475F-80F4-F3436FAD32E2}" type="presParOf" srcId="{A7D63990-E858-48C9-9649-A18CB6CB9EB5}" destId="{2BCB2192-6D51-40A4-B24B-2044AF0FBB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642EC-96E7-4C20-B6E9-FF8A75CF6B56}">
      <dsp:nvSpPr>
        <dsp:cNvPr id="0" name=""/>
        <dsp:cNvSpPr/>
      </dsp:nvSpPr>
      <dsp:spPr>
        <a:xfrm rot="5400000">
          <a:off x="6316068" y="-2797125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200" kern="1200" noProof="0" dirty="0"/>
            <a:t>BUILD – Erstellen eines Container-Images aus einem Docker-File</a:t>
          </a:r>
        </a:p>
      </dsp:txBody>
      <dsp:txXfrm rot="-5400000">
        <a:off x="3462528" y="78310"/>
        <a:ext cx="6133710" cy="404734"/>
      </dsp:txXfrm>
    </dsp:sp>
    <dsp:sp modelId="{47636A2E-DAA6-4C91-8152-DA64209AA78C}">
      <dsp:nvSpPr>
        <dsp:cNvPr id="0" name=""/>
        <dsp:cNvSpPr/>
      </dsp:nvSpPr>
      <dsp:spPr>
        <a:xfrm>
          <a:off x="0" y="349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noProof="0" dirty="0"/>
            <a:t>Konzeption und </a:t>
          </a:r>
          <a:r>
            <a:rPr lang="de-AT" sz="2600" kern="1200" noProof="0" dirty="0" err="1"/>
            <a:t>Build</a:t>
          </a:r>
          <a:r>
            <a:rPr lang="de-AT" sz="2600" kern="1200" noProof="0" dirty="0"/>
            <a:t>  </a:t>
          </a:r>
        </a:p>
      </dsp:txBody>
      <dsp:txXfrm>
        <a:off x="27369" y="27718"/>
        <a:ext cx="3407789" cy="505917"/>
      </dsp:txXfrm>
    </dsp:sp>
    <dsp:sp modelId="{EF23AA03-FDDF-48F1-A6E1-9D9675DB11C8}">
      <dsp:nvSpPr>
        <dsp:cNvPr id="0" name=""/>
        <dsp:cNvSpPr/>
      </dsp:nvSpPr>
      <dsp:spPr>
        <a:xfrm rot="5400000">
          <a:off x="6316068" y="-2208437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-681973"/>
            <a:satOff val="7518"/>
            <a:lumOff val="71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681973"/>
              <a:satOff val="7518"/>
              <a:lumOff val="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200" kern="1200" noProof="0" dirty="0"/>
            <a:t>RUN -  Erstellen eines Containers aus einem Image</a:t>
          </a:r>
        </a:p>
      </dsp:txBody>
      <dsp:txXfrm rot="-5400000">
        <a:off x="3462528" y="666998"/>
        <a:ext cx="6133710" cy="404734"/>
      </dsp:txXfrm>
    </dsp:sp>
    <dsp:sp modelId="{7E242AE0-525E-4740-BBFB-BB559E0695C8}">
      <dsp:nvSpPr>
        <dsp:cNvPr id="0" name=""/>
        <dsp:cNvSpPr/>
      </dsp:nvSpPr>
      <dsp:spPr>
        <a:xfrm>
          <a:off x="0" y="589037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noProof="0" dirty="0"/>
            <a:t>Erstellen</a:t>
          </a:r>
        </a:p>
      </dsp:txBody>
      <dsp:txXfrm>
        <a:off x="27369" y="616406"/>
        <a:ext cx="3407789" cy="505917"/>
      </dsp:txXfrm>
    </dsp:sp>
    <dsp:sp modelId="{2E709820-3966-419F-B26C-47F78E48EEE1}">
      <dsp:nvSpPr>
        <dsp:cNvPr id="0" name=""/>
        <dsp:cNvSpPr/>
      </dsp:nvSpPr>
      <dsp:spPr>
        <a:xfrm rot="5400000">
          <a:off x="6316068" y="-1619749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200" kern="1200" noProof="0" dirty="0"/>
            <a:t>COMMIT – Neues Image aus einem bestehenden Container erstellen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200" kern="1200" noProof="0" dirty="0"/>
            <a:t>RUN – Neuen Container aus dem neuen Image erstellen</a:t>
          </a:r>
        </a:p>
      </dsp:txBody>
      <dsp:txXfrm rot="-5400000">
        <a:off x="3462528" y="1255686"/>
        <a:ext cx="6133710" cy="404734"/>
      </dsp:txXfrm>
    </dsp:sp>
    <dsp:sp modelId="{EB1E14F5-CF63-4CBA-9A9E-DDB54C5F8283}">
      <dsp:nvSpPr>
        <dsp:cNvPr id="0" name=""/>
        <dsp:cNvSpPr/>
      </dsp:nvSpPr>
      <dsp:spPr>
        <a:xfrm>
          <a:off x="0" y="1177725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noProof="0" dirty="0"/>
            <a:t>Reproduktion  </a:t>
          </a:r>
        </a:p>
      </dsp:txBody>
      <dsp:txXfrm>
        <a:off x="27369" y="1205094"/>
        <a:ext cx="3407789" cy="505917"/>
      </dsp:txXfrm>
    </dsp:sp>
    <dsp:sp modelId="{BD65879F-58C1-4DB7-849D-C8834EEB7BE6}">
      <dsp:nvSpPr>
        <dsp:cNvPr id="0" name=""/>
        <dsp:cNvSpPr/>
      </dsp:nvSpPr>
      <dsp:spPr>
        <a:xfrm rot="5400000">
          <a:off x="6316068" y="-1031061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200" kern="1200" noProof="0" dirty="0"/>
            <a:t>STOP – Laufenden Container beenden</a:t>
          </a:r>
        </a:p>
      </dsp:txBody>
      <dsp:txXfrm rot="-5400000">
        <a:off x="3462528" y="1844374"/>
        <a:ext cx="6133710" cy="404734"/>
      </dsp:txXfrm>
    </dsp:sp>
    <dsp:sp modelId="{C340073A-E348-4741-9D0F-98BB94AAD02F}">
      <dsp:nvSpPr>
        <dsp:cNvPr id="0" name=""/>
        <dsp:cNvSpPr/>
      </dsp:nvSpPr>
      <dsp:spPr>
        <a:xfrm>
          <a:off x="0" y="1766413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noProof="0" dirty="0"/>
            <a:t>Beenden  </a:t>
          </a:r>
        </a:p>
      </dsp:txBody>
      <dsp:txXfrm>
        <a:off x="27369" y="1793782"/>
        <a:ext cx="3407789" cy="505917"/>
      </dsp:txXfrm>
    </dsp:sp>
    <dsp:sp modelId="{E5B5C7C3-BCC8-4573-B002-52172A954314}">
      <dsp:nvSpPr>
        <dsp:cNvPr id="0" name=""/>
        <dsp:cNvSpPr/>
      </dsp:nvSpPr>
      <dsp:spPr>
        <a:xfrm rot="5400000">
          <a:off x="6316068" y="-442373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200" kern="1200" noProof="0" dirty="0"/>
            <a:t>START – Beendeten Container starten</a:t>
          </a:r>
        </a:p>
      </dsp:txBody>
      <dsp:txXfrm rot="-5400000">
        <a:off x="3462528" y="2433062"/>
        <a:ext cx="6133710" cy="404734"/>
      </dsp:txXfrm>
    </dsp:sp>
    <dsp:sp modelId="{7FE937BD-6E5B-45B3-B0CF-7110EBADF51C}">
      <dsp:nvSpPr>
        <dsp:cNvPr id="0" name=""/>
        <dsp:cNvSpPr/>
      </dsp:nvSpPr>
      <dsp:spPr>
        <a:xfrm>
          <a:off x="0" y="2355101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noProof="0" dirty="0"/>
            <a:t>Starten  </a:t>
          </a:r>
        </a:p>
      </dsp:txBody>
      <dsp:txXfrm>
        <a:off x="27369" y="2382470"/>
        <a:ext cx="3407789" cy="505917"/>
      </dsp:txXfrm>
    </dsp:sp>
    <dsp:sp modelId="{9C89319E-AAB3-43DB-973F-C24C7E149D48}">
      <dsp:nvSpPr>
        <dsp:cNvPr id="0" name=""/>
        <dsp:cNvSpPr/>
      </dsp:nvSpPr>
      <dsp:spPr>
        <a:xfrm rot="5400000">
          <a:off x="6316068" y="146314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-3409866"/>
            <a:satOff val="37589"/>
            <a:lumOff val="358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3409866"/>
              <a:satOff val="37589"/>
              <a:lumOff val="35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200" kern="1200" noProof="0" dirty="0"/>
            <a:t>RM – Gestoppten Container löschen</a:t>
          </a:r>
        </a:p>
      </dsp:txBody>
      <dsp:txXfrm rot="-5400000">
        <a:off x="3462528" y="3021750"/>
        <a:ext cx="6133710" cy="404734"/>
      </dsp:txXfrm>
    </dsp:sp>
    <dsp:sp modelId="{55293ABA-A0ED-4F30-8CAC-234FBE2152CC}">
      <dsp:nvSpPr>
        <dsp:cNvPr id="0" name=""/>
        <dsp:cNvSpPr/>
      </dsp:nvSpPr>
      <dsp:spPr>
        <a:xfrm>
          <a:off x="0" y="2943789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noProof="0" dirty="0"/>
            <a:t>Entfernen  </a:t>
          </a:r>
        </a:p>
      </dsp:txBody>
      <dsp:txXfrm>
        <a:off x="27369" y="2971158"/>
        <a:ext cx="3407789" cy="505917"/>
      </dsp:txXfrm>
    </dsp:sp>
    <dsp:sp modelId="{B84FA440-11AA-4FC2-8D3D-80B584D8DC71}">
      <dsp:nvSpPr>
        <dsp:cNvPr id="0" name=""/>
        <dsp:cNvSpPr/>
      </dsp:nvSpPr>
      <dsp:spPr>
        <a:xfrm rot="5400000">
          <a:off x="6316068" y="735002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200" kern="1200" noProof="0" dirty="0"/>
            <a:t>IMAGE RM – Image eines Containers löschen</a:t>
          </a:r>
        </a:p>
      </dsp:txBody>
      <dsp:txXfrm rot="-5400000">
        <a:off x="3462528" y="3610438"/>
        <a:ext cx="6133710" cy="404734"/>
      </dsp:txXfrm>
    </dsp:sp>
    <dsp:sp modelId="{2CB7C8A9-877D-42D8-A925-A2700A39485F}">
      <dsp:nvSpPr>
        <dsp:cNvPr id="0" name=""/>
        <dsp:cNvSpPr/>
      </dsp:nvSpPr>
      <dsp:spPr>
        <a:xfrm>
          <a:off x="0" y="3532477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noProof="0" dirty="0"/>
            <a:t>Auslöschen  </a:t>
          </a:r>
        </a:p>
      </dsp:txBody>
      <dsp:txXfrm>
        <a:off x="27369" y="3559846"/>
        <a:ext cx="3407789" cy="505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7205C-A707-4FAA-AB27-DDE3B25BD33F}">
      <dsp:nvSpPr>
        <dsp:cNvPr id="0" name=""/>
        <dsp:cNvSpPr/>
      </dsp:nvSpPr>
      <dsp:spPr>
        <a:xfrm rot="5400000">
          <a:off x="6344251" y="-2832540"/>
          <a:ext cx="392158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Erstellen eines Containers aus einem Image</a:t>
          </a:r>
          <a:endParaRPr lang="en-US" sz="2000" kern="1200"/>
        </a:p>
      </dsp:txBody>
      <dsp:txXfrm rot="-5400000">
        <a:off x="3462528" y="68327"/>
        <a:ext cx="6136461" cy="353870"/>
      </dsp:txXfrm>
    </dsp:sp>
    <dsp:sp modelId="{0875136B-D24D-4FFF-AA85-09DC902BA8E6}">
      <dsp:nvSpPr>
        <dsp:cNvPr id="0" name=""/>
        <dsp:cNvSpPr/>
      </dsp:nvSpPr>
      <dsp:spPr>
        <a:xfrm>
          <a:off x="0" y="162"/>
          <a:ext cx="3462527" cy="4901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docker run</a:t>
          </a:r>
          <a:endParaRPr lang="en-US" sz="2500" kern="1200"/>
        </a:p>
      </dsp:txBody>
      <dsp:txXfrm>
        <a:off x="23929" y="24091"/>
        <a:ext cx="3414669" cy="442340"/>
      </dsp:txXfrm>
    </dsp:sp>
    <dsp:sp modelId="{4D9A6062-EB21-464B-A55C-F97094DF7924}">
      <dsp:nvSpPr>
        <dsp:cNvPr id="0" name=""/>
        <dsp:cNvSpPr/>
      </dsp:nvSpPr>
      <dsp:spPr>
        <a:xfrm rot="5400000">
          <a:off x="6344251" y="-2317832"/>
          <a:ext cx="392158" cy="6155605"/>
        </a:xfrm>
        <a:prstGeom prst="round2SameRect">
          <a:avLst/>
        </a:prstGeom>
        <a:solidFill>
          <a:schemeClr val="accent2">
            <a:tint val="40000"/>
            <a:alpha val="90000"/>
            <a:hueOff val="-584548"/>
            <a:satOff val="6444"/>
            <a:lumOff val="614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584548"/>
              <a:satOff val="6444"/>
              <a:lumOff val="6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Bestehenden Container starten</a:t>
          </a:r>
          <a:endParaRPr lang="en-US" sz="2000" kern="1200"/>
        </a:p>
      </dsp:txBody>
      <dsp:txXfrm rot="-5400000">
        <a:off x="3462528" y="583035"/>
        <a:ext cx="6136461" cy="353870"/>
      </dsp:txXfrm>
    </dsp:sp>
    <dsp:sp modelId="{69D38E16-4D6D-4316-90A6-08F52EE50C5C}">
      <dsp:nvSpPr>
        <dsp:cNvPr id="0" name=""/>
        <dsp:cNvSpPr/>
      </dsp:nvSpPr>
      <dsp:spPr>
        <a:xfrm>
          <a:off x="0" y="514870"/>
          <a:ext cx="3462527" cy="490198"/>
        </a:xfrm>
        <a:prstGeom prst="roundRect">
          <a:avLst/>
        </a:prstGeom>
        <a:gradFill rotWithShape="0">
          <a:gsLst>
            <a:gs pos="0">
              <a:schemeClr val="accent2">
                <a:hueOff val="-423469"/>
                <a:satOff val="2029"/>
                <a:lumOff val="1877"/>
                <a:alphaOff val="0"/>
                <a:tint val="96000"/>
                <a:lumMod val="100000"/>
              </a:schemeClr>
            </a:gs>
            <a:gs pos="78000">
              <a:schemeClr val="accent2">
                <a:hueOff val="-423469"/>
                <a:satOff val="2029"/>
                <a:lumOff val="18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docker start</a:t>
          </a:r>
          <a:endParaRPr lang="en-US" sz="2500" kern="1200"/>
        </a:p>
      </dsp:txBody>
      <dsp:txXfrm>
        <a:off x="23929" y="538799"/>
        <a:ext cx="3414669" cy="442340"/>
      </dsp:txXfrm>
    </dsp:sp>
    <dsp:sp modelId="{C2F84A3B-B3B0-4C86-AB45-4849A6552295}">
      <dsp:nvSpPr>
        <dsp:cNvPr id="0" name=""/>
        <dsp:cNvSpPr/>
      </dsp:nvSpPr>
      <dsp:spPr>
        <a:xfrm rot="5400000">
          <a:off x="6344251" y="-1803124"/>
          <a:ext cx="392158" cy="6155605"/>
        </a:xfrm>
        <a:prstGeom prst="round2SameRect">
          <a:avLst/>
        </a:prstGeom>
        <a:solidFill>
          <a:schemeClr val="accent2">
            <a:tint val="40000"/>
            <a:alpha val="90000"/>
            <a:hueOff val="-1169097"/>
            <a:satOff val="12888"/>
            <a:lumOff val="1227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1169097"/>
              <a:satOff val="12888"/>
              <a:lumOff val="12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Bestehenden Container stoppen</a:t>
          </a:r>
          <a:endParaRPr lang="en-US" sz="2000" kern="1200"/>
        </a:p>
      </dsp:txBody>
      <dsp:txXfrm rot="-5400000">
        <a:off x="3462528" y="1097743"/>
        <a:ext cx="6136461" cy="353870"/>
      </dsp:txXfrm>
    </dsp:sp>
    <dsp:sp modelId="{69229520-6F87-49BB-948C-7D7229929025}">
      <dsp:nvSpPr>
        <dsp:cNvPr id="0" name=""/>
        <dsp:cNvSpPr/>
      </dsp:nvSpPr>
      <dsp:spPr>
        <a:xfrm>
          <a:off x="0" y="1029579"/>
          <a:ext cx="3462527" cy="490198"/>
        </a:xfrm>
        <a:prstGeom prst="roundRect">
          <a:avLst/>
        </a:prstGeom>
        <a:gradFill rotWithShape="0">
          <a:gsLst>
            <a:gs pos="0">
              <a:schemeClr val="accent2">
                <a:hueOff val="-846939"/>
                <a:satOff val="4057"/>
                <a:lumOff val="3753"/>
                <a:alphaOff val="0"/>
                <a:tint val="96000"/>
                <a:lumMod val="100000"/>
              </a:schemeClr>
            </a:gs>
            <a:gs pos="78000">
              <a:schemeClr val="accent2">
                <a:hueOff val="-846939"/>
                <a:satOff val="4057"/>
                <a:lumOff val="37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docker stop</a:t>
          </a:r>
          <a:endParaRPr lang="en-US" sz="2500" kern="1200"/>
        </a:p>
      </dsp:txBody>
      <dsp:txXfrm>
        <a:off x="23929" y="1053508"/>
        <a:ext cx="3414669" cy="442340"/>
      </dsp:txXfrm>
    </dsp:sp>
    <dsp:sp modelId="{DF38490E-BF08-47DE-9F29-18D4A59E4A1E}">
      <dsp:nvSpPr>
        <dsp:cNvPr id="0" name=""/>
        <dsp:cNvSpPr/>
      </dsp:nvSpPr>
      <dsp:spPr>
        <a:xfrm rot="5400000">
          <a:off x="6344251" y="-1288415"/>
          <a:ext cx="392158" cy="6155605"/>
        </a:xfrm>
        <a:prstGeom prst="round2SameRect">
          <a:avLst/>
        </a:prstGeom>
        <a:solidFill>
          <a:schemeClr val="accent2">
            <a:tint val="40000"/>
            <a:alpha val="90000"/>
            <a:hueOff val="-1753645"/>
            <a:satOff val="19332"/>
            <a:lumOff val="1841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1753645"/>
              <a:satOff val="19332"/>
              <a:lumOff val="18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Laufende Container anzeigen</a:t>
          </a:r>
          <a:endParaRPr lang="en-US" sz="2000" kern="1200"/>
        </a:p>
      </dsp:txBody>
      <dsp:txXfrm rot="-5400000">
        <a:off x="3462528" y="1612452"/>
        <a:ext cx="6136461" cy="353870"/>
      </dsp:txXfrm>
    </dsp:sp>
    <dsp:sp modelId="{DC333A5D-EF44-47E2-B76A-91406C892D7E}">
      <dsp:nvSpPr>
        <dsp:cNvPr id="0" name=""/>
        <dsp:cNvSpPr/>
      </dsp:nvSpPr>
      <dsp:spPr>
        <a:xfrm>
          <a:off x="0" y="1544287"/>
          <a:ext cx="3462527" cy="490198"/>
        </a:xfrm>
        <a:prstGeom prst="roundRect">
          <a:avLst/>
        </a:prstGeom>
        <a:gradFill rotWithShape="0">
          <a:gsLst>
            <a:gs pos="0">
              <a:schemeClr val="accent2">
                <a:hueOff val="-1270408"/>
                <a:satOff val="6086"/>
                <a:lumOff val="5630"/>
                <a:alphaOff val="0"/>
                <a:tint val="96000"/>
                <a:lumMod val="100000"/>
              </a:schemeClr>
            </a:gs>
            <a:gs pos="78000">
              <a:schemeClr val="accent2">
                <a:hueOff val="-1270408"/>
                <a:satOff val="6086"/>
                <a:lumOff val="56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docker ps</a:t>
          </a:r>
          <a:endParaRPr lang="en-US" sz="2500" kern="1200"/>
        </a:p>
      </dsp:txBody>
      <dsp:txXfrm>
        <a:off x="23929" y="1568216"/>
        <a:ext cx="3414669" cy="442340"/>
      </dsp:txXfrm>
    </dsp:sp>
    <dsp:sp modelId="{860EC326-F536-49EE-AF0D-08C4CC2565EE}">
      <dsp:nvSpPr>
        <dsp:cNvPr id="0" name=""/>
        <dsp:cNvSpPr/>
      </dsp:nvSpPr>
      <dsp:spPr>
        <a:xfrm rot="5400000">
          <a:off x="6344251" y="-773707"/>
          <a:ext cx="392158" cy="6155605"/>
        </a:xfrm>
        <a:prstGeom prst="round2SameRect">
          <a:avLst/>
        </a:prstGeom>
        <a:solidFill>
          <a:schemeClr val="accent2">
            <a:tint val="40000"/>
            <a:alpha val="90000"/>
            <a:hueOff val="-2338194"/>
            <a:satOff val="25775"/>
            <a:lumOff val="2455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338194"/>
              <a:satOff val="25775"/>
              <a:lumOff val="24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Images auf dem Host anzeigen</a:t>
          </a:r>
          <a:endParaRPr lang="en-US" sz="2000" kern="1200"/>
        </a:p>
      </dsp:txBody>
      <dsp:txXfrm rot="-5400000">
        <a:off x="3462528" y="2127160"/>
        <a:ext cx="6136461" cy="353870"/>
      </dsp:txXfrm>
    </dsp:sp>
    <dsp:sp modelId="{35C312E1-C7F6-4757-BA63-3009D371177D}">
      <dsp:nvSpPr>
        <dsp:cNvPr id="0" name=""/>
        <dsp:cNvSpPr/>
      </dsp:nvSpPr>
      <dsp:spPr>
        <a:xfrm>
          <a:off x="0" y="2058995"/>
          <a:ext cx="3462527" cy="490198"/>
        </a:xfrm>
        <a:prstGeom prst="roundRect">
          <a:avLst/>
        </a:prstGeom>
        <a:gradFill rotWithShape="0">
          <a:gsLst>
            <a:gs pos="0">
              <a:schemeClr val="accent2">
                <a:hueOff val="-1693878"/>
                <a:satOff val="8114"/>
                <a:lumOff val="7507"/>
                <a:alphaOff val="0"/>
                <a:tint val="96000"/>
                <a:lumMod val="100000"/>
              </a:schemeClr>
            </a:gs>
            <a:gs pos="78000">
              <a:schemeClr val="accent2">
                <a:hueOff val="-1693878"/>
                <a:satOff val="8114"/>
                <a:lumOff val="75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docker image ls</a:t>
          </a:r>
          <a:endParaRPr lang="en-US" sz="2500" kern="1200"/>
        </a:p>
      </dsp:txBody>
      <dsp:txXfrm>
        <a:off x="23929" y="2082924"/>
        <a:ext cx="3414669" cy="442340"/>
      </dsp:txXfrm>
    </dsp:sp>
    <dsp:sp modelId="{A9911C4D-49CF-479D-A076-98AC851A128D}">
      <dsp:nvSpPr>
        <dsp:cNvPr id="0" name=""/>
        <dsp:cNvSpPr/>
      </dsp:nvSpPr>
      <dsp:spPr>
        <a:xfrm rot="5400000">
          <a:off x="6344251" y="-258998"/>
          <a:ext cx="392158" cy="6155605"/>
        </a:xfrm>
        <a:prstGeom prst="round2SameRect">
          <a:avLst/>
        </a:prstGeom>
        <a:solidFill>
          <a:schemeClr val="accent2">
            <a:tint val="40000"/>
            <a:alpha val="90000"/>
            <a:hueOff val="-2922742"/>
            <a:satOff val="32219"/>
            <a:lumOff val="3069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922742"/>
              <a:satOff val="32219"/>
              <a:lumOff val="30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Container löschen</a:t>
          </a:r>
          <a:endParaRPr lang="en-US" sz="2000" kern="1200"/>
        </a:p>
      </dsp:txBody>
      <dsp:txXfrm rot="-5400000">
        <a:off x="3462528" y="2641869"/>
        <a:ext cx="6136461" cy="353870"/>
      </dsp:txXfrm>
    </dsp:sp>
    <dsp:sp modelId="{6AEE37AB-F824-4BFE-8960-C637FB8C42BB}">
      <dsp:nvSpPr>
        <dsp:cNvPr id="0" name=""/>
        <dsp:cNvSpPr/>
      </dsp:nvSpPr>
      <dsp:spPr>
        <a:xfrm>
          <a:off x="0" y="2573704"/>
          <a:ext cx="3462527" cy="490198"/>
        </a:xfrm>
        <a:prstGeom prst="roundRect">
          <a:avLst/>
        </a:prstGeom>
        <a:gradFill rotWithShape="0">
          <a:gsLst>
            <a:gs pos="0">
              <a:schemeClr val="accent2">
                <a:hueOff val="-2117347"/>
                <a:satOff val="10143"/>
                <a:lumOff val="9384"/>
                <a:alphaOff val="0"/>
                <a:tint val="96000"/>
                <a:lumMod val="100000"/>
              </a:schemeClr>
            </a:gs>
            <a:gs pos="78000">
              <a:schemeClr val="accent2">
                <a:hueOff val="-2117347"/>
                <a:satOff val="10143"/>
                <a:lumOff val="93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docker</a:t>
          </a:r>
          <a:r>
            <a:rPr lang="de-DE" sz="2500" kern="1200" dirty="0"/>
            <a:t> </a:t>
          </a:r>
          <a:r>
            <a:rPr lang="de-DE" sz="2500" kern="1200" dirty="0" err="1"/>
            <a:t>rm</a:t>
          </a:r>
          <a:endParaRPr lang="en-US" sz="2500" kern="1200" dirty="0"/>
        </a:p>
      </dsp:txBody>
      <dsp:txXfrm>
        <a:off x="23929" y="2597633"/>
        <a:ext cx="3414669" cy="442340"/>
      </dsp:txXfrm>
    </dsp:sp>
    <dsp:sp modelId="{EBDACC90-2634-448C-AC32-00951B765162}">
      <dsp:nvSpPr>
        <dsp:cNvPr id="0" name=""/>
        <dsp:cNvSpPr/>
      </dsp:nvSpPr>
      <dsp:spPr>
        <a:xfrm rot="5400000">
          <a:off x="6344251" y="255709"/>
          <a:ext cx="392158" cy="6155605"/>
        </a:xfrm>
        <a:prstGeom prst="round2SameRect">
          <a:avLst/>
        </a:prstGeom>
        <a:solidFill>
          <a:schemeClr val="accent2">
            <a:tint val="40000"/>
            <a:alpha val="90000"/>
            <a:hueOff val="-3507291"/>
            <a:satOff val="38663"/>
            <a:lumOff val="3682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3507291"/>
              <a:satOff val="38663"/>
              <a:lumOff val="36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Image löschen</a:t>
          </a:r>
          <a:endParaRPr lang="en-US" sz="2000" kern="1200"/>
        </a:p>
      </dsp:txBody>
      <dsp:txXfrm rot="-5400000">
        <a:off x="3462528" y="3156576"/>
        <a:ext cx="6136461" cy="353870"/>
      </dsp:txXfrm>
    </dsp:sp>
    <dsp:sp modelId="{22BFBD54-7B62-418E-8713-D84A2B562BCD}">
      <dsp:nvSpPr>
        <dsp:cNvPr id="0" name=""/>
        <dsp:cNvSpPr/>
      </dsp:nvSpPr>
      <dsp:spPr>
        <a:xfrm>
          <a:off x="0" y="3088412"/>
          <a:ext cx="3462527" cy="490198"/>
        </a:xfrm>
        <a:prstGeom prst="roundRect">
          <a:avLst/>
        </a:prstGeom>
        <a:gradFill rotWithShape="0">
          <a:gsLst>
            <a:gs pos="0">
              <a:schemeClr val="accent2">
                <a:hueOff val="-2540817"/>
                <a:satOff val="12171"/>
                <a:lumOff val="11260"/>
                <a:alphaOff val="0"/>
                <a:tint val="96000"/>
                <a:lumMod val="100000"/>
              </a:schemeClr>
            </a:gs>
            <a:gs pos="78000">
              <a:schemeClr val="accent2">
                <a:hueOff val="-2540817"/>
                <a:satOff val="12171"/>
                <a:lumOff val="112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docker</a:t>
          </a:r>
          <a:r>
            <a:rPr lang="de-DE" sz="2500" kern="1200" dirty="0"/>
            <a:t> </a:t>
          </a:r>
          <a:r>
            <a:rPr lang="de-DE" sz="2500" kern="1200" dirty="0" err="1"/>
            <a:t>image</a:t>
          </a:r>
          <a:r>
            <a:rPr lang="de-DE" sz="2500" kern="1200" dirty="0"/>
            <a:t> </a:t>
          </a:r>
          <a:r>
            <a:rPr lang="de-DE" sz="2500" kern="1200" dirty="0" err="1"/>
            <a:t>rm</a:t>
          </a:r>
          <a:endParaRPr lang="en-US" sz="2500" kern="1200" dirty="0"/>
        </a:p>
      </dsp:txBody>
      <dsp:txXfrm>
        <a:off x="23929" y="3112341"/>
        <a:ext cx="3414669" cy="442340"/>
      </dsp:txXfrm>
    </dsp:sp>
    <dsp:sp modelId="{F71C330D-BA0D-4C5F-8361-C97D18BFDF04}">
      <dsp:nvSpPr>
        <dsp:cNvPr id="0" name=""/>
        <dsp:cNvSpPr/>
      </dsp:nvSpPr>
      <dsp:spPr>
        <a:xfrm rot="5400000">
          <a:off x="6344251" y="770417"/>
          <a:ext cx="392158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Ein Image aus einem </a:t>
          </a:r>
          <a:r>
            <a:rPr lang="de-DE" sz="2000" kern="1200" dirty="0" err="1"/>
            <a:t>Build</a:t>
          </a:r>
          <a:r>
            <a:rPr lang="de-DE" sz="2000" kern="1200" dirty="0"/>
            <a:t>-File erstellen</a:t>
          </a:r>
          <a:endParaRPr lang="en-US" sz="2000" kern="1200" dirty="0"/>
        </a:p>
      </dsp:txBody>
      <dsp:txXfrm rot="-5400000">
        <a:off x="3462528" y="3671284"/>
        <a:ext cx="6136461" cy="353870"/>
      </dsp:txXfrm>
    </dsp:sp>
    <dsp:sp modelId="{963395E0-9FC9-42CF-94F8-57372C62FADE}">
      <dsp:nvSpPr>
        <dsp:cNvPr id="0" name=""/>
        <dsp:cNvSpPr/>
      </dsp:nvSpPr>
      <dsp:spPr>
        <a:xfrm>
          <a:off x="0" y="3603121"/>
          <a:ext cx="3462527" cy="490198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docker build</a:t>
          </a:r>
          <a:endParaRPr lang="en-US" sz="2500" kern="1200"/>
        </a:p>
      </dsp:txBody>
      <dsp:txXfrm>
        <a:off x="23929" y="3627050"/>
        <a:ext cx="3414669" cy="442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7BFD0-86D3-4C73-95FE-1E7E9B077D2A}">
      <dsp:nvSpPr>
        <dsp:cNvPr id="0" name=""/>
        <dsp:cNvSpPr/>
      </dsp:nvSpPr>
      <dsp:spPr>
        <a:xfrm rot="5400000">
          <a:off x="6316068" y="-2797125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Gibt das Base-Image an, auf dem aufgebaut wird</a:t>
          </a:r>
          <a:endParaRPr lang="en-US" sz="1700" kern="1200"/>
        </a:p>
      </dsp:txBody>
      <dsp:txXfrm rot="-5400000">
        <a:off x="3462528" y="78310"/>
        <a:ext cx="6133710" cy="404734"/>
      </dsp:txXfrm>
    </dsp:sp>
    <dsp:sp modelId="{6443835E-5E4B-4A6E-86D3-6A44A9BC86B0}">
      <dsp:nvSpPr>
        <dsp:cNvPr id="0" name=""/>
        <dsp:cNvSpPr/>
      </dsp:nvSpPr>
      <dsp:spPr>
        <a:xfrm>
          <a:off x="0" y="349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FROM</a:t>
          </a:r>
          <a:endParaRPr lang="en-US" sz="2800" kern="1200"/>
        </a:p>
      </dsp:txBody>
      <dsp:txXfrm>
        <a:off x="27369" y="27718"/>
        <a:ext cx="3407789" cy="505917"/>
      </dsp:txXfrm>
    </dsp:sp>
    <dsp:sp modelId="{55FD01AA-71A5-4F8C-A15C-D177C329121C}">
      <dsp:nvSpPr>
        <dsp:cNvPr id="0" name=""/>
        <dsp:cNvSpPr/>
      </dsp:nvSpPr>
      <dsp:spPr>
        <a:xfrm rot="5400000">
          <a:off x="6316068" y="-2208437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-681973"/>
            <a:satOff val="7518"/>
            <a:lumOff val="71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681973"/>
              <a:satOff val="7518"/>
              <a:lumOff val="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Führt einen Befehl aus</a:t>
          </a:r>
          <a:endParaRPr lang="en-US" sz="1700" kern="1200"/>
        </a:p>
      </dsp:txBody>
      <dsp:txXfrm rot="-5400000">
        <a:off x="3462528" y="666998"/>
        <a:ext cx="6133710" cy="404734"/>
      </dsp:txXfrm>
    </dsp:sp>
    <dsp:sp modelId="{61C18031-AEEA-4EE7-860E-21DCBAF92CD1}">
      <dsp:nvSpPr>
        <dsp:cNvPr id="0" name=""/>
        <dsp:cNvSpPr/>
      </dsp:nvSpPr>
      <dsp:spPr>
        <a:xfrm>
          <a:off x="0" y="589037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RUN</a:t>
          </a:r>
          <a:endParaRPr lang="en-US" sz="2800" kern="1200"/>
        </a:p>
      </dsp:txBody>
      <dsp:txXfrm>
        <a:off x="27369" y="616406"/>
        <a:ext cx="3407789" cy="505917"/>
      </dsp:txXfrm>
    </dsp:sp>
    <dsp:sp modelId="{B7BAA068-04DC-4758-96A2-E74F0559C14C}">
      <dsp:nvSpPr>
        <dsp:cNvPr id="0" name=""/>
        <dsp:cNvSpPr/>
      </dsp:nvSpPr>
      <dsp:spPr>
        <a:xfrm rot="5400000">
          <a:off x="6316068" y="-1619749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Kopieren von Files vom Host in das neue Image</a:t>
          </a:r>
          <a:endParaRPr lang="en-US" sz="1700" kern="1200"/>
        </a:p>
      </dsp:txBody>
      <dsp:txXfrm rot="-5400000">
        <a:off x="3462528" y="1255686"/>
        <a:ext cx="6133710" cy="404734"/>
      </dsp:txXfrm>
    </dsp:sp>
    <dsp:sp modelId="{FEBEE709-EC63-44FF-B9E8-54BDAA7345AB}">
      <dsp:nvSpPr>
        <dsp:cNvPr id="0" name=""/>
        <dsp:cNvSpPr/>
      </dsp:nvSpPr>
      <dsp:spPr>
        <a:xfrm>
          <a:off x="0" y="1177725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ADD/COPY</a:t>
          </a:r>
          <a:endParaRPr lang="en-US" sz="2800" kern="1200" dirty="0"/>
        </a:p>
      </dsp:txBody>
      <dsp:txXfrm>
        <a:off x="27369" y="1205094"/>
        <a:ext cx="3407789" cy="505917"/>
      </dsp:txXfrm>
    </dsp:sp>
    <dsp:sp modelId="{FE9DC09F-BF30-470F-89B3-843D02FAD408}">
      <dsp:nvSpPr>
        <dsp:cNvPr id="0" name=""/>
        <dsp:cNvSpPr/>
      </dsp:nvSpPr>
      <dsp:spPr>
        <a:xfrm rot="5400000">
          <a:off x="6316068" y="-1031061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Festlegen von benötigten Ports/Portweiterleitungen</a:t>
          </a:r>
          <a:endParaRPr lang="en-US" sz="1700" kern="1200"/>
        </a:p>
      </dsp:txBody>
      <dsp:txXfrm rot="-5400000">
        <a:off x="3462528" y="1844374"/>
        <a:ext cx="6133710" cy="404734"/>
      </dsp:txXfrm>
    </dsp:sp>
    <dsp:sp modelId="{A5F8E9D3-5B28-4DBC-85C3-C889362890B7}">
      <dsp:nvSpPr>
        <dsp:cNvPr id="0" name=""/>
        <dsp:cNvSpPr/>
      </dsp:nvSpPr>
      <dsp:spPr>
        <a:xfrm>
          <a:off x="0" y="1766413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EXPOSE</a:t>
          </a:r>
          <a:endParaRPr lang="en-US" sz="2800" kern="1200"/>
        </a:p>
      </dsp:txBody>
      <dsp:txXfrm>
        <a:off x="27369" y="1793782"/>
        <a:ext cx="3407789" cy="505917"/>
      </dsp:txXfrm>
    </dsp:sp>
    <dsp:sp modelId="{84641509-D22E-410E-BA11-1B690BBDF14F}">
      <dsp:nvSpPr>
        <dsp:cNvPr id="0" name=""/>
        <dsp:cNvSpPr/>
      </dsp:nvSpPr>
      <dsp:spPr>
        <a:xfrm rot="5400000">
          <a:off x="6316068" y="-442373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Befehle die beim Starten des Containers ausgeführt werden</a:t>
          </a:r>
          <a:endParaRPr lang="en-US" sz="1700" kern="1200"/>
        </a:p>
      </dsp:txBody>
      <dsp:txXfrm rot="-5400000">
        <a:off x="3462528" y="2433062"/>
        <a:ext cx="6133710" cy="404734"/>
      </dsp:txXfrm>
    </dsp:sp>
    <dsp:sp modelId="{C2E57ED7-8A66-4861-822C-87953101E9EC}">
      <dsp:nvSpPr>
        <dsp:cNvPr id="0" name=""/>
        <dsp:cNvSpPr/>
      </dsp:nvSpPr>
      <dsp:spPr>
        <a:xfrm>
          <a:off x="0" y="2355101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ENTRYPOINT/CMD</a:t>
          </a:r>
          <a:endParaRPr lang="en-US" sz="2800" kern="1200" dirty="0"/>
        </a:p>
      </dsp:txBody>
      <dsp:txXfrm>
        <a:off x="27369" y="2382470"/>
        <a:ext cx="3407789" cy="505917"/>
      </dsp:txXfrm>
    </dsp:sp>
    <dsp:sp modelId="{F7CF83B5-7F99-4738-90AB-44FF767B9404}">
      <dsp:nvSpPr>
        <dsp:cNvPr id="0" name=""/>
        <dsp:cNvSpPr/>
      </dsp:nvSpPr>
      <dsp:spPr>
        <a:xfrm rot="5400000">
          <a:off x="6316068" y="146314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-3409866"/>
            <a:satOff val="37589"/>
            <a:lumOff val="358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3409866"/>
              <a:satOff val="37589"/>
              <a:lumOff val="35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Environment Variablen an den Container übergeben</a:t>
          </a:r>
          <a:endParaRPr lang="en-US" sz="1700" kern="1200"/>
        </a:p>
      </dsp:txBody>
      <dsp:txXfrm rot="-5400000">
        <a:off x="3462528" y="3021750"/>
        <a:ext cx="6133710" cy="404734"/>
      </dsp:txXfrm>
    </dsp:sp>
    <dsp:sp modelId="{5740FE38-4B43-4F11-A1B5-7090CC5F28F2}">
      <dsp:nvSpPr>
        <dsp:cNvPr id="0" name=""/>
        <dsp:cNvSpPr/>
      </dsp:nvSpPr>
      <dsp:spPr>
        <a:xfrm>
          <a:off x="0" y="2943789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ENV</a:t>
          </a:r>
          <a:endParaRPr lang="en-US" sz="2800" kern="1200"/>
        </a:p>
      </dsp:txBody>
      <dsp:txXfrm>
        <a:off x="27369" y="2971158"/>
        <a:ext cx="3407789" cy="505917"/>
      </dsp:txXfrm>
    </dsp:sp>
    <dsp:sp modelId="{2BCB2192-6D51-40A4-B24B-2044AF0FBBF7}">
      <dsp:nvSpPr>
        <dsp:cNvPr id="0" name=""/>
        <dsp:cNvSpPr/>
      </dsp:nvSpPr>
      <dsp:spPr>
        <a:xfrm rot="5400000">
          <a:off x="6316068" y="735002"/>
          <a:ext cx="448524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Festlegen von benötigten Mountpoints</a:t>
          </a:r>
          <a:endParaRPr lang="en-US" sz="1700" kern="1200"/>
        </a:p>
      </dsp:txBody>
      <dsp:txXfrm rot="-5400000">
        <a:off x="3462528" y="3610438"/>
        <a:ext cx="6133710" cy="404734"/>
      </dsp:txXfrm>
    </dsp:sp>
    <dsp:sp modelId="{FF8D5D1E-0AA6-4134-95AD-F1BA2FB88718}">
      <dsp:nvSpPr>
        <dsp:cNvPr id="0" name=""/>
        <dsp:cNvSpPr/>
      </dsp:nvSpPr>
      <dsp:spPr>
        <a:xfrm>
          <a:off x="0" y="3532477"/>
          <a:ext cx="3462527" cy="56065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VOLUME</a:t>
          </a:r>
          <a:endParaRPr lang="en-US" sz="2800" kern="1200"/>
        </a:p>
      </dsp:txBody>
      <dsp:txXfrm>
        <a:off x="27369" y="3559846"/>
        <a:ext cx="3407789" cy="505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4A36-8B95-44E9-B728-AD96621F7EF8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CD74C-8F6E-47F0-B855-64BDE95F8F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FAD-6F77-4E8B-8F69-BD29DEAFA3C6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3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6D88-200B-4E1A-8070-2529F9C4A12A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7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3DF8-B34D-444F-9BF7-06FEC6825495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5153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C560-E79C-4815-9EF6-00F8851A292E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7A85-450D-4E85-B1C6-57986710105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568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B619-8CB3-43B1-8F60-7773058CA1F5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6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02DF-46DB-406E-B58D-388EFD52B403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6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E257-68D9-4AAF-8AD1-79DB06DAA6AF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7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D4EA-B187-4986-A269-5292A9E1B739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AC04-4F99-41F5-8543-69FC5F33276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3CAE-18D3-4089-9CF0-6F31BB7B92D5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7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F2D9-3A31-4CFC-ADA6-94C76AE92449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4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3716-0DC5-4A39-9AC3-5BE1A7A4A2AD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6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F3E8-7CDF-46A3-B9E9-1166704E1DBD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0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5ED4-581A-4189-9217-78EC23BF4CB0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1A27-BB4D-45C6-8C68-4EEF8BD8BC3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5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AE90-1FAC-44C2-AA4A-BD641B281209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2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se90168/docker-lectu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se90168/docker-lectu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se90168/docker-lectu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CA5BE-6860-4B96-9687-03159271F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Containerisierung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2663C0-9E2E-459C-B744-A0D6DB0F2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Docker, Docker-</a:t>
            </a:r>
            <a:r>
              <a:rPr lang="de-DE" dirty="0" err="1"/>
              <a:t>Compose</a:t>
            </a:r>
            <a:r>
              <a:rPr lang="de-DE" dirty="0"/>
              <a:t>, Docker-</a:t>
            </a:r>
            <a:r>
              <a:rPr lang="de-DE" dirty="0" err="1"/>
              <a:t>Swarm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BA800-BB5F-4170-8484-4877AC71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DC3FC0-C15E-4D52-916D-6055B135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1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7D73-4704-4C65-8003-1A8FD89F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Wie erstellt man einen Container?</a:t>
            </a:r>
            <a:br>
              <a:rPr lang="de-DE" dirty="0"/>
            </a:br>
            <a:r>
              <a:rPr lang="de-DE" sz="2800" dirty="0">
                <a:solidFill>
                  <a:schemeClr val="tx1"/>
                </a:solidFill>
              </a:rPr>
              <a:t>Docker </a:t>
            </a:r>
            <a:r>
              <a:rPr lang="de-DE" sz="2800" dirty="0" err="1">
                <a:solidFill>
                  <a:schemeClr val="tx1"/>
                </a:solidFill>
              </a:rPr>
              <a:t>Build</a:t>
            </a:r>
            <a:r>
              <a:rPr lang="de-DE" sz="2800" dirty="0">
                <a:solidFill>
                  <a:schemeClr val="tx1"/>
                </a:solidFill>
              </a:rPr>
              <a:t>, </a:t>
            </a:r>
            <a:r>
              <a:rPr lang="de-DE" sz="2800" dirty="0" err="1">
                <a:solidFill>
                  <a:schemeClr val="tx1"/>
                </a:solidFill>
              </a:rPr>
              <a:t>Build</a:t>
            </a:r>
            <a:r>
              <a:rPr lang="de-DE" sz="2800" dirty="0">
                <a:solidFill>
                  <a:schemeClr val="tx1"/>
                </a:solidFill>
              </a:rPr>
              <a:t>-File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C68B93-D36F-44F0-BD4E-28924119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2915973" cy="170708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1FE93-66EE-4D9F-81AE-3009BD63A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de-DE" dirty="0"/>
              <a:t>Container Images werden durch ein </a:t>
            </a:r>
            <a:r>
              <a:rPr lang="de-DE" dirty="0" err="1"/>
              <a:t>Build</a:t>
            </a:r>
            <a:r>
              <a:rPr lang="de-DE" dirty="0"/>
              <a:t>-File erstellt</a:t>
            </a:r>
          </a:p>
          <a:p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-File:</a:t>
            </a:r>
          </a:p>
          <a:p>
            <a:pPr lvl="1"/>
            <a:r>
              <a:rPr lang="de-DE" dirty="0"/>
              <a:t>Shell-</a:t>
            </a:r>
            <a:r>
              <a:rPr lang="de-DE" dirty="0" err="1"/>
              <a:t>Script</a:t>
            </a:r>
            <a:r>
              <a:rPr lang="de-DE" dirty="0"/>
              <a:t> mit Key-Wörtern</a:t>
            </a:r>
          </a:p>
          <a:p>
            <a:pPr lvl="1"/>
            <a:r>
              <a:rPr lang="de-DE" dirty="0"/>
              <a:t>Erweitert ein bestehendes Image</a:t>
            </a:r>
          </a:p>
          <a:p>
            <a:pPr lvl="1"/>
            <a:r>
              <a:rPr lang="de-DE" dirty="0"/>
              <a:t>Jeder Schritt erstellt ein neues Image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1C92D5-517A-4C0B-B830-5B259AED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Sebastian Wanke, AIM19, FH-Joanneum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CADACD-3931-43AC-84BA-40CB6638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5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9B11A4-BBE9-4F4A-9D14-C0968320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 err="1"/>
              <a:t>Build</a:t>
            </a:r>
            <a:r>
              <a:rPr lang="de-DE" dirty="0"/>
              <a:t>-File</a:t>
            </a:r>
            <a:br>
              <a:rPr lang="de-DE" dirty="0"/>
            </a:br>
            <a:r>
              <a:rPr lang="de-DE" sz="2800" dirty="0">
                <a:solidFill>
                  <a:schemeClr val="tx1"/>
                </a:solidFill>
              </a:rPr>
              <a:t>Wichtigste Key-Wörter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3EA6C4-7DCA-4AE0-83B1-3AA17BE9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Sebastian Wanke, AIM19, FH-Joanneum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BFE739-ABED-4FD7-A1B6-FFFCFEC9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4" name="Inhaltsplatzhalter 2">
            <a:extLst>
              <a:ext uri="{FF2B5EF4-FFF2-40B4-BE49-F238E27FC236}">
                <a16:creationId xmlns:a16="http://schemas.microsoft.com/office/drawing/2014/main" id="{783FD34B-CA70-4E14-BE0B-EF131A8A3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6588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76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30303-164E-49F3-9426-2E7F08A4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Build</a:t>
            </a:r>
            <a:br>
              <a:rPr lang="de-DE" dirty="0"/>
            </a:br>
            <a:r>
              <a:rPr lang="de-DE" sz="2800" dirty="0">
                <a:solidFill>
                  <a:schemeClr val="tx1"/>
                </a:solidFill>
              </a:rPr>
              <a:t>Hands 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DC0CD6-AB4D-40A1-A5ED-209EBEE9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eines einfachen Containers für eine Website</a:t>
            </a:r>
          </a:p>
          <a:p>
            <a:endParaRPr lang="de-DE" dirty="0"/>
          </a:p>
          <a:p>
            <a:r>
              <a:rPr lang="de-DE" dirty="0" err="1"/>
              <a:t>Github</a:t>
            </a:r>
            <a:r>
              <a:rPr lang="de-DE" dirty="0"/>
              <a:t>-Repository mit dem Beispiel (1-docker-build)</a:t>
            </a:r>
            <a:br>
              <a:rPr lang="de-DE"/>
            </a:br>
            <a:r>
              <a:rPr lang="de-DE">
                <a:hlinkClick r:id="rId2"/>
              </a:rPr>
              <a:t>https://github.com/wase90168/docker-lecture</a:t>
            </a:r>
            <a:endParaRPr lang="de-DE"/>
          </a:p>
          <a:p>
            <a:endParaRPr lang="de-DE" dirty="0"/>
          </a:p>
          <a:p>
            <a:r>
              <a:rPr lang="de-DE" dirty="0"/>
              <a:t>--- Zugangsdaten zu Test-Instanzen einfügen (Jetzt noch nicht bekannt) ---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5BA704-2DF2-4378-A658-A28178B8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6C0E2A-A208-4F7A-9EB3-ACCEA381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0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D0E40-2584-43C9-A2BB-55A44DDB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119507-7920-438E-B9B1-7213BD74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17474" y="2159331"/>
            <a:ext cx="2915973" cy="29483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11D43-35C6-4F95-820A-911BA25F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de-DE" dirty="0"/>
              <a:t>Tool für das Bereitstellen von Multi-Container Applikationen</a:t>
            </a:r>
          </a:p>
          <a:p>
            <a:endParaRPr lang="de-DE" dirty="0"/>
          </a:p>
          <a:p>
            <a:r>
              <a:rPr lang="de-DE" dirty="0"/>
              <a:t>Abhängigkeiten und Netzwerke zwischen Containern können aufgebaut werden</a:t>
            </a:r>
          </a:p>
          <a:p>
            <a:endParaRPr lang="de-DE" dirty="0"/>
          </a:p>
          <a:p>
            <a:r>
              <a:rPr lang="de-DE" dirty="0"/>
              <a:t>Baut auf dem File „</a:t>
            </a:r>
            <a:r>
              <a:rPr lang="de-DE" dirty="0" err="1"/>
              <a:t>docker-compose.yml</a:t>
            </a:r>
            <a:r>
              <a:rPr lang="de-DE" dirty="0"/>
              <a:t>“ auf</a:t>
            </a:r>
          </a:p>
          <a:p>
            <a:endParaRPr lang="de-DE" dirty="0"/>
          </a:p>
          <a:p>
            <a:r>
              <a:rPr lang="de-DE" dirty="0"/>
              <a:t>YML-File enthält alle Argumente, die auch beim „</a:t>
            </a:r>
            <a:r>
              <a:rPr lang="de-DE" dirty="0" err="1"/>
              <a:t>docker</a:t>
            </a:r>
            <a:r>
              <a:rPr lang="de-DE" dirty="0"/>
              <a:t>-run“ Befehl mitgegeben werden können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21D015-B121-449A-814A-73EEB067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Sebastian Wanke, AIM19, FH-Joanneum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08E8D-34D0-4443-90CD-4873C99C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9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30303-164E-49F3-9426-2E7F08A4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Compose</a:t>
            </a:r>
            <a:br>
              <a:rPr lang="de-DE" dirty="0"/>
            </a:br>
            <a:r>
              <a:rPr lang="de-DE" sz="2800" dirty="0">
                <a:solidFill>
                  <a:schemeClr val="tx1"/>
                </a:solidFill>
              </a:rPr>
              <a:t>Hands 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DC0CD6-AB4D-40A1-A5ED-209EBEE9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einer Containerisierten Applikation, welche aus zwei Containern besteht</a:t>
            </a:r>
          </a:p>
          <a:p>
            <a:pPr lvl="1"/>
            <a:r>
              <a:rPr lang="de-DE" dirty="0"/>
              <a:t>Ein Container mit dem Front- und Backend</a:t>
            </a:r>
          </a:p>
          <a:p>
            <a:pPr lvl="1"/>
            <a:r>
              <a:rPr lang="de-DE" dirty="0"/>
              <a:t>Ein Container mit der Datenbank</a:t>
            </a:r>
          </a:p>
          <a:p>
            <a:endParaRPr lang="de-DE" dirty="0"/>
          </a:p>
          <a:p>
            <a:r>
              <a:rPr lang="de-DE" dirty="0" err="1"/>
              <a:t>Github</a:t>
            </a:r>
            <a:r>
              <a:rPr lang="de-DE" dirty="0"/>
              <a:t>-Repository mit dem Beispiel (2-docker-compose)</a:t>
            </a:r>
            <a:br>
              <a:rPr lang="de-DE" dirty="0"/>
            </a:br>
            <a:r>
              <a:rPr lang="de-DE" dirty="0">
                <a:hlinkClick r:id="rId2"/>
              </a:rPr>
              <a:t>https://github.com/wase90168/docker-lecture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5BA704-2DF2-4378-A658-A28178B8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6C0E2A-A208-4F7A-9EB3-ACCEA381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2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BA6A9-6FD2-43C8-A000-F4A1C809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Docker </a:t>
            </a:r>
            <a:r>
              <a:rPr lang="de-DE" dirty="0" err="1"/>
              <a:t>Swarm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3FA88A8-6DDD-40D3-A82F-29214D55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2915973" cy="224205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B7782-7AD5-4128-B215-88953026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de-DE" dirty="0"/>
              <a:t>Aufbauen eines „Schwarms“ an Containern</a:t>
            </a:r>
          </a:p>
          <a:p>
            <a:endParaRPr lang="de-DE" dirty="0"/>
          </a:p>
          <a:p>
            <a:r>
              <a:rPr lang="de-DE" dirty="0"/>
              <a:t>Einfache Skalierung möglich</a:t>
            </a:r>
          </a:p>
          <a:p>
            <a:endParaRPr lang="de-DE" dirty="0"/>
          </a:p>
          <a:p>
            <a:r>
              <a:rPr lang="de-DE" dirty="0"/>
              <a:t>Automatisiertes internes Loadbalancing</a:t>
            </a:r>
          </a:p>
          <a:p>
            <a:endParaRPr lang="de-DE" dirty="0"/>
          </a:p>
          <a:p>
            <a:r>
              <a:rPr lang="de-DE" dirty="0"/>
              <a:t>Einfaches Management mehrerer Hosts</a:t>
            </a:r>
          </a:p>
          <a:p>
            <a:endParaRPr lang="de-DE" dirty="0"/>
          </a:p>
          <a:p>
            <a:r>
              <a:rPr lang="de-DE" dirty="0"/>
              <a:t>Baut auch auf dem „docker-</a:t>
            </a:r>
            <a:r>
              <a:rPr lang="de-DE" dirty="0" err="1"/>
              <a:t>compose.yml</a:t>
            </a:r>
            <a:r>
              <a:rPr lang="de-DE" dirty="0"/>
              <a:t>“-File auf, jedoch mit erweiterten Kommandos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C36B2F-AECE-43DA-8EFE-3F4E2FDB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Sebastian Wanke, AIM19, FH-Joanneum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4C9BB3-FAD9-4DB8-97B3-8B6F6A91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30303-164E-49F3-9426-2E7F08A4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Swarm</a:t>
            </a:r>
            <a:br>
              <a:rPr lang="de-DE" dirty="0"/>
            </a:br>
            <a:r>
              <a:rPr lang="de-DE" sz="2800" dirty="0">
                <a:solidFill>
                  <a:schemeClr val="tx1"/>
                </a:solidFill>
              </a:rPr>
              <a:t>Hands 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DC0CD6-AB4D-40A1-A5ED-209EBEE9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einer Containerisierten Applikation und ausrollen dieser auf mehrere Docker-Hosts</a:t>
            </a:r>
          </a:p>
          <a:p>
            <a:endParaRPr lang="de-DE" dirty="0"/>
          </a:p>
          <a:p>
            <a:r>
              <a:rPr lang="de-DE" dirty="0" err="1"/>
              <a:t>Github</a:t>
            </a:r>
            <a:r>
              <a:rPr lang="de-DE" dirty="0"/>
              <a:t>-Repository mit dem Beispiel (3-docker-swarm)</a:t>
            </a:r>
            <a:br>
              <a:rPr lang="de-DE" dirty="0"/>
            </a:br>
            <a:r>
              <a:rPr lang="de-DE" dirty="0">
                <a:hlinkClick r:id="rId2"/>
              </a:rPr>
              <a:t>https://github.com/wase90168/docker-lecture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5BA704-2DF2-4378-A658-A28178B8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6C0E2A-A208-4F7A-9EB3-ACCEA381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9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E19CC7-DCB5-4863-B047-8D0F35BB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25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BB222F1-5594-4DFD-B218-D29FC56B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 lnSpcReduction="10000"/>
          </a:bodyPr>
          <a:lstStyle/>
          <a:p>
            <a:r>
              <a:rPr lang="de-DE" dirty="0"/>
              <a:t>Was ist ein Container?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Wie erstellt man einen Container?</a:t>
            </a:r>
          </a:p>
          <a:p>
            <a:pPr lvl="1"/>
            <a:r>
              <a:rPr lang="de-DE" dirty="0"/>
              <a:t>Docker-</a:t>
            </a:r>
            <a:r>
              <a:rPr lang="de-DE" dirty="0" err="1"/>
              <a:t>Build</a:t>
            </a:r>
            <a:endParaRPr lang="de-DE" dirty="0"/>
          </a:p>
          <a:p>
            <a:pPr lvl="1"/>
            <a:r>
              <a:rPr lang="de-DE" dirty="0"/>
              <a:t>Hands On</a:t>
            </a:r>
          </a:p>
          <a:p>
            <a:r>
              <a:rPr lang="de-DE" dirty="0"/>
              <a:t>Wie können Multi-Container-Applikationen zusammenarbeiten?</a:t>
            </a:r>
          </a:p>
          <a:p>
            <a:pPr lvl="1"/>
            <a:r>
              <a:rPr lang="de-DE" dirty="0"/>
              <a:t>Docker-</a:t>
            </a:r>
            <a:r>
              <a:rPr lang="de-DE" dirty="0" err="1"/>
              <a:t>Compose</a:t>
            </a:r>
            <a:endParaRPr lang="de-DE" dirty="0"/>
          </a:p>
          <a:p>
            <a:pPr lvl="1"/>
            <a:r>
              <a:rPr lang="de-DE" dirty="0"/>
              <a:t>Hands On</a:t>
            </a:r>
          </a:p>
          <a:p>
            <a:r>
              <a:rPr lang="de-DE" dirty="0"/>
              <a:t>Wie können mehrere Container-Hosts orchestriert werden?</a:t>
            </a:r>
          </a:p>
          <a:p>
            <a:pPr lvl="1"/>
            <a:r>
              <a:rPr lang="de-DE" dirty="0"/>
              <a:t>Docker-</a:t>
            </a:r>
            <a:r>
              <a:rPr lang="de-DE" dirty="0" err="1"/>
              <a:t>Swarm</a:t>
            </a:r>
            <a:endParaRPr lang="de-DE" dirty="0"/>
          </a:p>
          <a:p>
            <a:pPr lvl="1"/>
            <a:r>
              <a:rPr lang="de-DE" dirty="0"/>
              <a:t>Hands 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93A480-495B-4AAD-AF48-8F949500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0D6426-DE04-4B3E-BA16-6C7F779D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8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3B1BE-298C-42DA-B688-6D9A64E7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de-DE" dirty="0"/>
              <a:t>Was ist ein Container?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A8533-F524-464D-BD03-BD5C1CD8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de-DE" dirty="0"/>
              <a:t>Container</a:t>
            </a:r>
          </a:p>
          <a:p>
            <a:pPr lvl="1"/>
            <a:r>
              <a:rPr lang="de-DE" dirty="0"/>
              <a:t>In standardisierten Blöcken verpackt</a:t>
            </a:r>
          </a:p>
          <a:p>
            <a:pPr lvl="1"/>
            <a:r>
              <a:rPr lang="de-DE" dirty="0"/>
              <a:t>Applikationen in Schichten aufgebaut</a:t>
            </a:r>
          </a:p>
          <a:p>
            <a:r>
              <a:rPr lang="de-DE" dirty="0"/>
              <a:t>Light-</a:t>
            </a:r>
            <a:r>
              <a:rPr lang="de-DE" dirty="0" err="1"/>
              <a:t>Weight</a:t>
            </a:r>
            <a:endParaRPr lang="de-DE" dirty="0"/>
          </a:p>
          <a:p>
            <a:pPr lvl="1"/>
            <a:r>
              <a:rPr lang="de-DE" dirty="0"/>
              <a:t>Minimaler Overhead</a:t>
            </a:r>
          </a:p>
          <a:p>
            <a:r>
              <a:rPr lang="de-DE" dirty="0"/>
              <a:t>Selbständig</a:t>
            </a:r>
          </a:p>
          <a:p>
            <a:pPr lvl="1"/>
            <a:r>
              <a:rPr lang="de-DE" dirty="0"/>
              <a:t>Enthält alles war zum Ausführen der Software notwendig ist (Libraries, Frameworks, Applikationscode)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D07553-5A24-4230-BD90-672AE372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9563" y="6041362"/>
            <a:ext cx="23321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Sebastian Wanke, AIM19, FH-Joanneum</a:t>
            </a:r>
          </a:p>
        </p:txBody>
      </p:sp>
      <p:pic>
        <p:nvPicPr>
          <p:cNvPr id="14" name="Grafik 13" descr="Ein Bild, das Container, Objekt, draußen, LKW enthält.&#10;&#10;Automatisch generierte Beschreibung">
            <a:extLst>
              <a:ext uri="{FF2B5EF4-FFF2-40B4-BE49-F238E27FC236}">
                <a16:creationId xmlns:a16="http://schemas.microsoft.com/office/drawing/2014/main" id="{57B483B9-AAD3-463A-B2D0-1D5672A37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9" r="17207" b="-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B814DB-DEEE-4F1D-AA3E-59C1CB5D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1996" y="6041362"/>
            <a:ext cx="4320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3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CAD31-B3C2-4D30-A2F0-CCA33F96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Container vs. Virtuelle Maschine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E9DB8E-A354-4671-BDBB-1C523FD0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E9489A-8477-4A87-86D1-66F2FD01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Shape 250">
            <a:extLst>
              <a:ext uri="{FF2B5EF4-FFF2-40B4-BE49-F238E27FC236}">
                <a16:creationId xmlns:a16="http://schemas.microsoft.com/office/drawing/2014/main" id="{AA002382-475A-4649-9C01-01D4A6517508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5697879" y="1797849"/>
            <a:ext cx="2781497" cy="302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51">
            <a:extLst>
              <a:ext uri="{FF2B5EF4-FFF2-40B4-BE49-F238E27FC236}">
                <a16:creationId xmlns:a16="http://schemas.microsoft.com/office/drawing/2014/main" id="{87467638-6FFF-4DCC-88E1-E5AAF098747D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7334" y="1797849"/>
            <a:ext cx="4185751" cy="30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9F9AE39-5962-4210-AD51-CB248A5EE90A}"/>
              </a:ext>
            </a:extLst>
          </p:cNvPr>
          <p:cNvSpPr txBox="1"/>
          <p:nvPr/>
        </p:nvSpPr>
        <p:spPr>
          <a:xfrm>
            <a:off x="6244165" y="4927601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Virtualisierung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62C69EE-7F45-4FA6-87C9-97D7B09DFB0E}"/>
              </a:ext>
            </a:extLst>
          </p:cNvPr>
          <p:cNvSpPr txBox="1"/>
          <p:nvPr/>
        </p:nvSpPr>
        <p:spPr>
          <a:xfrm>
            <a:off x="1768171" y="4927601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Containerisierung</a:t>
            </a:r>
          </a:p>
        </p:txBody>
      </p:sp>
    </p:spTree>
    <p:extLst>
      <p:ext uri="{BB962C8B-B14F-4D97-AF65-F5344CB8AC3E}">
        <p14:creationId xmlns:p14="http://schemas.microsoft.com/office/powerpoint/2010/main" val="47967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A6EBE-C855-4C2C-8A78-48A8552C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7F453E-7845-495F-A6E8-BCDFE8DD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Aufbauend auf Linux-Kernel Funktionen (Linux Container - LXC)</a:t>
            </a:r>
          </a:p>
          <a:p>
            <a:endParaRPr lang="de-DE" dirty="0"/>
          </a:p>
          <a:p>
            <a:r>
              <a:rPr lang="de-DE" dirty="0"/>
              <a:t>Open Source Plattform um Containerisierte-Anwendungen zu erstellen, zu betreiben und auszuliefern</a:t>
            </a:r>
          </a:p>
          <a:p>
            <a:endParaRPr lang="de-DE" dirty="0"/>
          </a:p>
          <a:p>
            <a:r>
              <a:rPr lang="de-DE" dirty="0"/>
              <a:t>Kompletter Lebenszyklus einer Applikation ist abgebildet und verwaltbar</a:t>
            </a:r>
          </a:p>
          <a:p>
            <a:endParaRPr lang="de-DE" dirty="0"/>
          </a:p>
          <a:p>
            <a:r>
              <a:rPr lang="de-DE" dirty="0"/>
              <a:t>Auf fast allen Linux Distributionen, Windows und MacOS lauffähig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F87DE2-569C-4983-BA32-41198623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Wanke, AIM19, FH-Joanneum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5184F6-A924-4E75-9864-2416E9C6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1A48AA-9F02-42EA-8DB4-39C9D0B8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192" y="244475"/>
            <a:ext cx="1441810" cy="14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8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D844C7-F916-43AA-8FEF-DBA3D191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Docker-Container-Lifecycle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921C91-8B8E-439A-9BE4-2B879125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Sebastian Wanke, AIM19, FH-Joanneum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C76D2-0BB6-4EE7-88C5-8E6A97C9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7806CA49-1D3F-4218-A033-FC9EA11A3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99094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71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A0EB0-19F1-407F-997C-02A9F785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/>
              <a:t>Docker-Architektur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B0CD6-0F03-43D0-B2D4-E34F6F0F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823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Sebastian Wanke, AIM19, FH-Joanneum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54FABA-3283-4A6E-BEE1-DEB33EF22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17474" y="2159331"/>
            <a:ext cx="5283289" cy="2813350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93AEC2-5438-4B0B-882C-E0D18A88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 lnSpcReduction="10000"/>
          </a:bodyPr>
          <a:lstStyle/>
          <a:p>
            <a:r>
              <a:rPr lang="de-DE" sz="1500" dirty="0"/>
              <a:t>Docker Client</a:t>
            </a:r>
          </a:p>
          <a:p>
            <a:pPr lvl="1"/>
            <a:r>
              <a:rPr lang="de-DE" sz="1500" dirty="0"/>
              <a:t>Command Line Interface um Befehle an den Docker-</a:t>
            </a:r>
            <a:r>
              <a:rPr lang="de-DE" sz="1500" dirty="0" err="1"/>
              <a:t>Daemon</a:t>
            </a:r>
            <a:r>
              <a:rPr lang="de-DE" sz="1500" dirty="0"/>
              <a:t> zu senden</a:t>
            </a:r>
          </a:p>
          <a:p>
            <a:r>
              <a:rPr lang="de-DE" sz="1500" dirty="0"/>
              <a:t>Docker </a:t>
            </a:r>
            <a:r>
              <a:rPr lang="de-DE" sz="1500" dirty="0" err="1"/>
              <a:t>Daemon</a:t>
            </a:r>
            <a:endParaRPr lang="de-DE" sz="1500" dirty="0"/>
          </a:p>
          <a:p>
            <a:pPr lvl="1"/>
            <a:r>
              <a:rPr lang="de-DE" sz="1500" dirty="0"/>
              <a:t>Führt Befehle aus</a:t>
            </a:r>
          </a:p>
          <a:p>
            <a:pPr lvl="1"/>
            <a:r>
              <a:rPr lang="de-DE" sz="1500" dirty="0"/>
              <a:t>Erstellt, Löscht, … Container</a:t>
            </a:r>
          </a:p>
          <a:p>
            <a:pPr lvl="1"/>
            <a:r>
              <a:rPr lang="de-DE" sz="1500" dirty="0"/>
              <a:t>Verwaltet Ressourcen und Daten</a:t>
            </a:r>
          </a:p>
          <a:p>
            <a:r>
              <a:rPr lang="de-DE" sz="1500" dirty="0"/>
              <a:t>Docker Registry</a:t>
            </a:r>
          </a:p>
          <a:p>
            <a:pPr lvl="1"/>
            <a:r>
              <a:rPr lang="de-DE" sz="1500" dirty="0"/>
              <a:t>Verwaltung von Docker-Images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A86EA3-29DA-47A4-B4CE-D233DADB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6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3ADBD-7727-4F2C-90C5-CA50BDA7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Docker-Image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664DFC9-F753-4C85-B361-6418B41D7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14642"/>
          <a:stretch/>
        </p:blipFill>
        <p:spPr bwMode="auto">
          <a:xfrm>
            <a:off x="799814" y="2159331"/>
            <a:ext cx="3854481" cy="3174952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D9545-1EC4-48F7-9972-6628B5AFD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r>
              <a:rPr lang="de-DE" dirty="0"/>
              <a:t>Enthält alle Dateien und Metadaten einer Software</a:t>
            </a:r>
          </a:p>
          <a:p>
            <a:r>
              <a:rPr lang="de-DE" dirty="0"/>
              <a:t>Images bestehen aus mehreren </a:t>
            </a:r>
            <a:r>
              <a:rPr lang="de-DE" dirty="0" err="1"/>
              <a:t>Layern</a:t>
            </a:r>
            <a:r>
              <a:rPr lang="de-DE" dirty="0"/>
              <a:t> die jeweils eine Erweiterung des vorherigen sind</a:t>
            </a:r>
          </a:p>
          <a:p>
            <a:r>
              <a:rPr lang="de-DE" dirty="0"/>
              <a:t>Jedes Image enthält einen Base-Layer (z.B. Ubuntu 18.04)</a:t>
            </a:r>
          </a:p>
          <a:p>
            <a:r>
              <a:rPr lang="de-DE" dirty="0"/>
              <a:t>Untere Layer sind </a:t>
            </a:r>
            <a:r>
              <a:rPr lang="de-DE" dirty="0" err="1"/>
              <a:t>read-only</a:t>
            </a:r>
            <a:r>
              <a:rPr lang="de-DE" dirty="0"/>
              <a:t>, es kann nichts mehr darin verändert werden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89E114-FEDF-41A8-962D-8E2730A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Sebastian Wanke, AIM19, FH-Joanneum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88BC6B-EAC2-4085-B989-DD488FDD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3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3E7E9A-BD8F-4D78-ACA1-8B81A3AC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Docker</a:t>
            </a:r>
            <a:br>
              <a:rPr lang="de-DE" dirty="0"/>
            </a:br>
            <a:r>
              <a:rPr lang="de-DE" sz="2800" dirty="0">
                <a:solidFill>
                  <a:schemeClr val="tx1"/>
                </a:solidFill>
              </a:rPr>
              <a:t>Wichtigste Befehle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3095CA-68F5-4DC4-A323-3EB96A19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Sebastian Wanke, AIM19, FH-Joanneum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C7F41A-2C1C-473A-B94B-27869924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D8211E87-E645-44A7-9809-5B1930430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21849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010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Breitbild</PresentationFormat>
  <Paragraphs>177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Facette</vt:lpstr>
      <vt:lpstr>Containerisierung</vt:lpstr>
      <vt:lpstr>Agenda</vt:lpstr>
      <vt:lpstr>Was ist ein Container?</vt:lpstr>
      <vt:lpstr>Container vs. Virtuelle Maschine</vt:lpstr>
      <vt:lpstr>Docker</vt:lpstr>
      <vt:lpstr>Docker-Container-Lifecycle</vt:lpstr>
      <vt:lpstr>Docker-Architektur</vt:lpstr>
      <vt:lpstr>Docker-Image</vt:lpstr>
      <vt:lpstr>Docker Wichtigste Befehle</vt:lpstr>
      <vt:lpstr>Wie erstellt man einen Container? Docker Build, Build-File</vt:lpstr>
      <vt:lpstr>Build-File Wichtigste Key-Wörter</vt:lpstr>
      <vt:lpstr>Docker Build Hands on</vt:lpstr>
      <vt:lpstr>Docker Compose</vt:lpstr>
      <vt:lpstr>Docker Compose Hands on</vt:lpstr>
      <vt:lpstr>Docker Swarm</vt:lpstr>
      <vt:lpstr>Docker Swarm 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Containerisierung</dc:title>
  <dc:creator>Sebastian Wanke</dc:creator>
  <cp:lastModifiedBy>Sebastian Wanke</cp:lastModifiedBy>
  <cp:revision>5</cp:revision>
  <dcterms:created xsi:type="dcterms:W3CDTF">2019-11-10T22:49:22Z</dcterms:created>
  <dcterms:modified xsi:type="dcterms:W3CDTF">2019-11-11T08:38:07Z</dcterms:modified>
</cp:coreProperties>
</file>