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c5ea57ef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c5ea57ef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c5ea57ef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c5ea57ef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c5ea57ef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c5ea57ef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c5ea57ef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c5ea57ef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c5ea57ef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c5ea57ef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c5ea57ef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c5ea57ef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c5ea57ef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c5ea57ef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c5ea57ef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c5ea57ef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c5ea57ef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c5ea57ef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c5ea57ef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c5ea57ef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c5ea57ef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c5ea57ef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c5ea57e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c5ea57e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c5ea57ef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c5ea57ef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c5ea57ef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c5ea57ef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1325"/>
            <a:ext cx="85206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GB" sz="3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HealthCare Inventory Management System</a:t>
            </a:r>
            <a:endParaRPr b="1" i="1" sz="30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215075" y="2678025"/>
            <a:ext cx="26172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D9D9D9"/>
                </a:solidFill>
              </a:rPr>
              <a:t>Abhilash Wase</a:t>
            </a:r>
            <a:endParaRPr i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D9D9D9"/>
                </a:solidFill>
              </a:rPr>
              <a:t>Ajith Babu Ramesh</a:t>
            </a:r>
            <a:endParaRPr i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D9D9D9"/>
                </a:solidFill>
              </a:rPr>
              <a:t>Keshav K L</a:t>
            </a:r>
            <a:endParaRPr i="1"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50" y="985850"/>
            <a:ext cx="6868300" cy="390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Application Screenshots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88" y="977225"/>
            <a:ext cx="709063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Application Screenshots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00" y="1073700"/>
            <a:ext cx="710777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Application Screenshots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88" y="1062975"/>
            <a:ext cx="709142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Application Screenshots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00" y="1009400"/>
            <a:ext cx="70566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Application Screenshots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9775"/>
            <a:ext cx="85206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Since Covid-19 is on the rise, there is a growing shortage or improper management of Covid-19 testing kits that are crucial. 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 aim to develop a system that connects different elements within the Healthcare System and the Vendors that produce the Testing kits to ensure quick and efficient distribution of the kits and related supplies.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575" y="3838175"/>
            <a:ext cx="922425" cy="1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510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• This application will enable Hospitals to manage inventory (Testing Kits), raise requests based on demand and continue to update stock and data on a regular basis.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• The Pharmacies can see the trend in demand and consumption for certain hospitals for kits and can prepare for distribution and dispatch before receiving an actual request.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• Organizations who are not registered with the health care system who provide necessary supplies can also make requests.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• This system will also deal with the proper disposal of hazardous waste in hospitals by connecting to the Waste management Organization.</a:t>
            </a:r>
            <a:endParaRPr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575" y="3838175"/>
            <a:ext cx="922425" cy="1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This system will efficiently organize and connect the enterprises to manage data and inventory.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We have integrated multiple organizations that play their role efficiently to manage the inventory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Hospitals and NGOs can make stock requests (Testing Kits and related supplies) from the Vendor (Pharmacy) and also update their consumption accordingly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Proper disposal of Hazardous waste is also managed by the Waste Management Organization 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575" y="3838175"/>
            <a:ext cx="922425" cy="1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System Diagram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66625"/>
            <a:ext cx="9144000" cy="41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525" y="3826775"/>
            <a:ext cx="930476" cy="13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9675" y="445025"/>
            <a:ext cx="38631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Architecture Diagram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00" y="0"/>
            <a:ext cx="5221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29625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Object Model Diagram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225" y="59525"/>
            <a:ext cx="5869774" cy="50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1175" y="593800"/>
            <a:ext cx="24021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Use Case Diagram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75" y="0"/>
            <a:ext cx="43217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575" y="3838175"/>
            <a:ext cx="922425" cy="1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Application Screenshots</a:t>
            </a:r>
            <a:endParaRPr b="1" i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00" y="1116550"/>
            <a:ext cx="7262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