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9C6"/>
    <a:srgbClr val="158FA9"/>
    <a:srgbClr val="132A4A"/>
    <a:srgbClr val="974A77"/>
    <a:srgbClr val="527F70"/>
    <a:srgbClr val="053385"/>
    <a:srgbClr val="0B685E"/>
    <a:srgbClr val="33644B"/>
    <a:srgbClr val="3D985C"/>
    <a:srgbClr val="C34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7"/>
    <p:restoredTop sz="94724"/>
  </p:normalViewPr>
  <p:slideViewPr>
    <p:cSldViewPr snapToGrid="0" snapToObjects="1">
      <p:cViewPr varScale="1">
        <p:scale>
          <a:sx n="103" d="100"/>
          <a:sy n="103" d="100"/>
        </p:scale>
        <p:origin x="5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1849800" y="796816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076530" y="1031518"/>
            <a:ext cx="2082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WT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005744" y="1985906"/>
            <a:ext cx="188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648" y="434933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Rgb</a:t>
            </a:r>
            <a:r>
              <a:rPr lang="en-US" dirty="0"/>
              <a:t>: 140 25 43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49891" y="1024844"/>
            <a:ext cx="2185499" cy="2160000"/>
            <a:chOff x="5849891" y="1024844"/>
            <a:chExt cx="2185499" cy="2160000"/>
          </a:xfrm>
        </p:grpSpPr>
        <p:sp>
          <p:nvSpPr>
            <p:cNvPr id="7" name="Rectangle 6"/>
            <p:cNvSpPr/>
            <p:nvPr/>
          </p:nvSpPr>
          <p:spPr>
            <a:xfrm rot="2700000">
              <a:off x="5849891" y="1024844"/>
              <a:ext cx="2160000" cy="216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5850043" y="1380929"/>
              <a:ext cx="218534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4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WT</a:t>
              </a:r>
            </a:p>
          </p:txBody>
        </p:sp>
      </p:grpSp>
      <p:sp>
        <p:nvSpPr>
          <p:cNvPr id="9" name="Rectangle 8"/>
          <p:cNvSpPr/>
          <p:nvPr/>
        </p:nvSpPr>
        <p:spPr>
          <a:xfrm rot="2700000">
            <a:off x="2100929" y="4097025"/>
            <a:ext cx="1080000" cy="1080000"/>
          </a:xfrm>
          <a:prstGeom prst="rect">
            <a:avLst/>
          </a:prstGeom>
          <a:solidFill>
            <a:srgbClr val="BE6A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2087287" y="4236470"/>
            <a:ext cx="1131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FSE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41" y="323572"/>
            <a:ext cx="2762250" cy="2762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69" y="427066"/>
            <a:ext cx="2762250" cy="2762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515" y="626845"/>
            <a:ext cx="2762250" cy="27622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2700000">
            <a:off x="3975880" y="4097024"/>
            <a:ext cx="1080000" cy="1080000"/>
          </a:xfrm>
          <a:prstGeom prst="rect">
            <a:avLst/>
          </a:prstGeom>
          <a:solidFill>
            <a:srgbClr val="758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3897421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CSE</a:t>
            </a:r>
          </a:p>
        </p:txBody>
      </p:sp>
      <p:sp>
        <p:nvSpPr>
          <p:cNvPr id="21" name="Rectangle 20"/>
          <p:cNvSpPr/>
          <p:nvPr/>
        </p:nvSpPr>
        <p:spPr>
          <a:xfrm rot="2700000">
            <a:off x="5850830" y="4097024"/>
            <a:ext cx="1080000" cy="1080000"/>
          </a:xfrm>
          <a:prstGeom prst="rect">
            <a:avLst/>
          </a:prstGeom>
          <a:solidFill>
            <a:srgbClr val="3161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5804739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91422" y="5329880"/>
            <a:ext cx="1170779" cy="1080000"/>
            <a:chOff x="2891422" y="5329880"/>
            <a:chExt cx="1170779" cy="1080000"/>
          </a:xfrm>
        </p:grpSpPr>
        <p:sp>
          <p:nvSpPr>
            <p:cNvPr id="18" name="Rectangle 17"/>
            <p:cNvSpPr/>
            <p:nvPr/>
          </p:nvSpPr>
          <p:spPr>
            <a:xfrm rot="2700000">
              <a:off x="2929341" y="5329880"/>
              <a:ext cx="1080000" cy="1080000"/>
            </a:xfrm>
            <a:prstGeom prst="rect">
              <a:avLst/>
            </a:prstGeom>
            <a:solidFill>
              <a:srgbClr val="C346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2891422" y="5469325"/>
              <a:ext cx="11707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PSE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80826" y="5305733"/>
            <a:ext cx="1181412" cy="1080000"/>
            <a:chOff x="4680826" y="5305733"/>
            <a:chExt cx="1181412" cy="1080000"/>
          </a:xfrm>
        </p:grpSpPr>
        <p:sp>
          <p:nvSpPr>
            <p:cNvPr id="25" name="Rectangle 24"/>
            <p:cNvSpPr/>
            <p:nvPr/>
          </p:nvSpPr>
          <p:spPr>
            <a:xfrm rot="2700000">
              <a:off x="4680826" y="5305733"/>
              <a:ext cx="1080000" cy="108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4691459" y="5428994"/>
              <a:ext cx="11707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CJL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97180" y="5441949"/>
            <a:ext cx="1305622" cy="1080000"/>
            <a:chOff x="6197180" y="5441949"/>
            <a:chExt cx="1305622" cy="1080000"/>
          </a:xfrm>
        </p:grpSpPr>
        <p:sp>
          <p:nvSpPr>
            <p:cNvPr id="27" name="Rectangle 26"/>
            <p:cNvSpPr/>
            <p:nvPr/>
          </p:nvSpPr>
          <p:spPr>
            <a:xfrm rot="2700000">
              <a:off x="6283652" y="5441949"/>
              <a:ext cx="1080000" cy="1080000"/>
            </a:xfrm>
            <a:prstGeom prst="rect">
              <a:avLst/>
            </a:prstGeom>
            <a:solidFill>
              <a:srgbClr val="1BB2A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6197180" y="5573302"/>
              <a:ext cx="13056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SILS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55360" y="5237996"/>
            <a:ext cx="1421703" cy="1080000"/>
            <a:chOff x="755360" y="5237996"/>
            <a:chExt cx="1421703" cy="1080000"/>
          </a:xfrm>
        </p:grpSpPr>
        <p:sp>
          <p:nvSpPr>
            <p:cNvPr id="29" name="Rectangle 28"/>
            <p:cNvSpPr/>
            <p:nvPr/>
          </p:nvSpPr>
          <p:spPr>
            <a:xfrm rot="2700000">
              <a:off x="930924" y="5237996"/>
              <a:ext cx="1080000" cy="1080000"/>
            </a:xfrm>
            <a:prstGeom prst="rect">
              <a:avLst/>
            </a:prstGeom>
            <a:solidFill>
              <a:srgbClr val="3D9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755360" y="5369349"/>
              <a:ext cx="14217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GEC</a:t>
              </a:r>
            </a:p>
          </p:txBody>
        </p:sp>
      </p:grpSp>
      <p:grpSp>
        <p:nvGrpSpPr>
          <p:cNvPr id="31" name="Group 14">
            <a:extLst>
              <a:ext uri="{FF2B5EF4-FFF2-40B4-BE49-F238E27FC236}">
                <a16:creationId xmlns:a16="http://schemas.microsoft.com/office/drawing/2014/main" id="{9584289A-88F6-4342-8967-40BA0271BC1D}"/>
              </a:ext>
            </a:extLst>
          </p:cNvPr>
          <p:cNvGrpSpPr/>
          <p:nvPr/>
        </p:nvGrpSpPr>
        <p:grpSpPr>
          <a:xfrm>
            <a:off x="7332421" y="3994000"/>
            <a:ext cx="1421703" cy="1080000"/>
            <a:chOff x="755360" y="5237996"/>
            <a:chExt cx="1421703" cy="1080000"/>
          </a:xfrm>
        </p:grpSpPr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DE955507-7FD2-C440-92EA-035420F8B87E}"/>
                </a:ext>
              </a:extLst>
            </p:cNvPr>
            <p:cNvSpPr/>
            <p:nvPr/>
          </p:nvSpPr>
          <p:spPr>
            <a:xfrm rot="2700000">
              <a:off x="930924" y="5237996"/>
              <a:ext cx="1080000" cy="1080000"/>
            </a:xfrm>
            <a:prstGeom prst="rect">
              <a:avLst/>
            </a:prstGeom>
            <a:solidFill>
              <a:srgbClr val="3D9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29">
              <a:extLst>
                <a:ext uri="{FF2B5EF4-FFF2-40B4-BE49-F238E27FC236}">
                  <a16:creationId xmlns:a16="http://schemas.microsoft.com/office/drawing/2014/main" id="{A26031A4-2B21-AA4F-A609-D991C5C4FD71}"/>
                </a:ext>
              </a:extLst>
            </p:cNvPr>
            <p:cNvSpPr txBox="1"/>
            <p:nvPr/>
          </p:nvSpPr>
          <p:spPr>
            <a:xfrm flipH="1">
              <a:off x="755360" y="5369349"/>
              <a:ext cx="14217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GEC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461452" y="2095017"/>
            <a:ext cx="1080000" cy="1080000"/>
          </a:xfrm>
          <a:prstGeom prst="rect">
            <a:avLst/>
          </a:prstGeom>
          <a:solidFill>
            <a:srgbClr val="EC8A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8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66762" y="2191773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SSS</a:t>
            </a:r>
          </a:p>
        </p:txBody>
      </p:sp>
      <p:pic>
        <p:nvPicPr>
          <p:cNvPr id="6" name="Picture 2" descr="https://www.waseda.jp/top/assets/uploads/2014/04/logo_sss_aca-290x2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" y="-136725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92E29F5-6D2C-7B45-9098-EBC51BFA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913" y="71117"/>
            <a:ext cx="1905000" cy="1943100"/>
          </a:xfrm>
          <a:prstGeom prst="rect">
            <a:avLst/>
          </a:prstGeom>
        </p:spPr>
      </p:pic>
      <p:grpSp>
        <p:nvGrpSpPr>
          <p:cNvPr id="7" name="Group 14">
            <a:extLst>
              <a:ext uri="{FF2B5EF4-FFF2-40B4-BE49-F238E27FC236}">
                <a16:creationId xmlns:a16="http://schemas.microsoft.com/office/drawing/2014/main" id="{CC96BEA6-7729-8442-8B26-25AA5F4C426A}"/>
              </a:ext>
            </a:extLst>
          </p:cNvPr>
          <p:cNvGrpSpPr/>
          <p:nvPr/>
        </p:nvGrpSpPr>
        <p:grpSpPr>
          <a:xfrm>
            <a:off x="2407561" y="2207642"/>
            <a:ext cx="1421703" cy="1080000"/>
            <a:chOff x="755360" y="5237996"/>
            <a:chExt cx="1421703" cy="1080000"/>
          </a:xfrm>
        </p:grpSpPr>
        <p:sp>
          <p:nvSpPr>
            <p:cNvPr id="8" name="Rectangle 28">
              <a:extLst>
                <a:ext uri="{FF2B5EF4-FFF2-40B4-BE49-F238E27FC236}">
                  <a16:creationId xmlns:a16="http://schemas.microsoft.com/office/drawing/2014/main" id="{C5234EB9-2E95-A84B-81D1-87F1DCE73219}"/>
                </a:ext>
              </a:extLst>
            </p:cNvPr>
            <p:cNvSpPr/>
            <p:nvPr/>
          </p:nvSpPr>
          <p:spPr>
            <a:xfrm rot="2700000">
              <a:off x="930924" y="5237996"/>
              <a:ext cx="1080000" cy="1080000"/>
            </a:xfrm>
            <a:prstGeom prst="rect">
              <a:avLst/>
            </a:prstGeom>
            <a:solidFill>
              <a:srgbClr val="0B68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29">
              <a:extLst>
                <a:ext uri="{FF2B5EF4-FFF2-40B4-BE49-F238E27FC236}">
                  <a16:creationId xmlns:a16="http://schemas.microsoft.com/office/drawing/2014/main" id="{4402FBA7-74A4-2F41-9F7D-060C6F5100E8}"/>
                </a:ext>
              </a:extLst>
            </p:cNvPr>
            <p:cNvSpPr txBox="1"/>
            <p:nvPr/>
          </p:nvSpPr>
          <p:spPr>
            <a:xfrm flipH="1">
              <a:off x="755360" y="5369349"/>
              <a:ext cx="14217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CMS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231A51-C259-5840-9B70-BC15345A2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761" y="23492"/>
            <a:ext cx="1917700" cy="1752600"/>
          </a:xfrm>
          <a:prstGeom prst="rect">
            <a:avLst/>
          </a:prstGeom>
        </p:spPr>
      </p:pic>
      <p:grpSp>
        <p:nvGrpSpPr>
          <p:cNvPr id="10" name="Group 14">
            <a:extLst>
              <a:ext uri="{FF2B5EF4-FFF2-40B4-BE49-F238E27FC236}">
                <a16:creationId xmlns:a16="http://schemas.microsoft.com/office/drawing/2014/main" id="{CCC7CBF9-48AB-764A-8D07-F3E5418A6659}"/>
              </a:ext>
            </a:extLst>
          </p:cNvPr>
          <p:cNvGrpSpPr/>
          <p:nvPr/>
        </p:nvGrpSpPr>
        <p:grpSpPr>
          <a:xfrm>
            <a:off x="4432854" y="2120769"/>
            <a:ext cx="1421703" cy="1080000"/>
            <a:chOff x="755360" y="5237996"/>
            <a:chExt cx="1421703" cy="1080000"/>
          </a:xfrm>
        </p:grpSpPr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57314AEC-DEC5-E249-8625-794611F8F7D4}"/>
                </a:ext>
              </a:extLst>
            </p:cNvPr>
            <p:cNvSpPr/>
            <p:nvPr/>
          </p:nvSpPr>
          <p:spPr>
            <a:xfrm rot="2700000">
              <a:off x="930924" y="5237996"/>
              <a:ext cx="1080000" cy="1080000"/>
            </a:xfrm>
            <a:prstGeom prst="rect">
              <a:avLst/>
            </a:prstGeom>
            <a:solidFill>
              <a:srgbClr val="05338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29">
              <a:extLst>
                <a:ext uri="{FF2B5EF4-FFF2-40B4-BE49-F238E27FC236}">
                  <a16:creationId xmlns:a16="http://schemas.microsoft.com/office/drawing/2014/main" id="{16EC179E-002D-4A4B-BFD9-1860D58DA7C4}"/>
                </a:ext>
              </a:extLst>
            </p:cNvPr>
            <p:cNvSpPr txBox="1"/>
            <p:nvPr/>
          </p:nvSpPr>
          <p:spPr>
            <a:xfrm flipH="1">
              <a:off x="755360" y="5369349"/>
              <a:ext cx="14217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 </a:t>
              </a:r>
              <a:r>
                <a:rPr lang="en-US" altLang="zh-CN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HS</a:t>
              </a:r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S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DAACE6C1-0EF8-7B41-87AA-CE0D42E8D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666" y="23492"/>
            <a:ext cx="1651276" cy="1546433"/>
          </a:xfrm>
          <a:prstGeom prst="rect">
            <a:avLst/>
          </a:prstGeom>
        </p:spPr>
      </p:pic>
      <p:grpSp>
        <p:nvGrpSpPr>
          <p:cNvPr id="14" name="Group 14">
            <a:extLst>
              <a:ext uri="{FF2B5EF4-FFF2-40B4-BE49-F238E27FC236}">
                <a16:creationId xmlns:a16="http://schemas.microsoft.com/office/drawing/2014/main" id="{2CA68856-ED39-334E-84B0-597B8EF2C90A}"/>
              </a:ext>
            </a:extLst>
          </p:cNvPr>
          <p:cNvGrpSpPr/>
          <p:nvPr/>
        </p:nvGrpSpPr>
        <p:grpSpPr>
          <a:xfrm>
            <a:off x="7009953" y="2120769"/>
            <a:ext cx="1421703" cy="1080000"/>
            <a:chOff x="817145" y="5237996"/>
            <a:chExt cx="1421703" cy="1080000"/>
          </a:xfrm>
        </p:grpSpPr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6F7D509-9EAD-DC41-BEFB-2262B7A8E880}"/>
                </a:ext>
              </a:extLst>
            </p:cNvPr>
            <p:cNvSpPr/>
            <p:nvPr/>
          </p:nvSpPr>
          <p:spPr>
            <a:xfrm rot="2700000">
              <a:off x="930924" y="5237996"/>
              <a:ext cx="1080000" cy="1080000"/>
            </a:xfrm>
            <a:prstGeom prst="rect">
              <a:avLst/>
            </a:prstGeom>
            <a:solidFill>
              <a:srgbClr val="527F7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29">
              <a:extLst>
                <a:ext uri="{FF2B5EF4-FFF2-40B4-BE49-F238E27FC236}">
                  <a16:creationId xmlns:a16="http://schemas.microsoft.com/office/drawing/2014/main" id="{D03AFF9C-CB8C-7A41-8EA4-2FA454EE987F}"/>
                </a:ext>
              </a:extLst>
            </p:cNvPr>
            <p:cNvSpPr txBox="1"/>
            <p:nvPr/>
          </p:nvSpPr>
          <p:spPr>
            <a:xfrm flipH="1">
              <a:off x="817145" y="5356992"/>
              <a:ext cx="14217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LAW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51026ED7-F6CD-EF4C-950A-8A99D689A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15" y="3424445"/>
            <a:ext cx="1862873" cy="1847850"/>
          </a:xfrm>
          <a:prstGeom prst="rect">
            <a:avLst/>
          </a:prstGeom>
        </p:spPr>
      </p:pic>
      <p:grpSp>
        <p:nvGrpSpPr>
          <p:cNvPr id="18" name="Group 14">
            <a:extLst>
              <a:ext uri="{FF2B5EF4-FFF2-40B4-BE49-F238E27FC236}">
                <a16:creationId xmlns:a16="http://schemas.microsoft.com/office/drawing/2014/main" id="{429DE466-7756-7840-B935-22E0B14F94D1}"/>
              </a:ext>
            </a:extLst>
          </p:cNvPr>
          <p:cNvGrpSpPr/>
          <p:nvPr/>
        </p:nvGrpSpPr>
        <p:grpSpPr>
          <a:xfrm>
            <a:off x="180702" y="5485926"/>
            <a:ext cx="1527352" cy="1080000"/>
            <a:chOff x="707248" y="5237996"/>
            <a:chExt cx="1527352" cy="1080000"/>
          </a:xfrm>
        </p:grpSpPr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8784BEE-74D5-1C4F-B292-83AB9EBBA3F8}"/>
                </a:ext>
              </a:extLst>
            </p:cNvPr>
            <p:cNvSpPr/>
            <p:nvPr/>
          </p:nvSpPr>
          <p:spPr>
            <a:xfrm rot="2700000">
              <a:off x="930924" y="5237996"/>
              <a:ext cx="1080000" cy="1080000"/>
            </a:xfrm>
            <a:prstGeom prst="rect">
              <a:avLst/>
            </a:prstGeom>
            <a:solidFill>
              <a:srgbClr val="974A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29">
              <a:extLst>
                <a:ext uri="{FF2B5EF4-FFF2-40B4-BE49-F238E27FC236}">
                  <a16:creationId xmlns:a16="http://schemas.microsoft.com/office/drawing/2014/main" id="{A5F905B6-EC19-9C41-AF9B-81261AC721E3}"/>
                </a:ext>
              </a:extLst>
            </p:cNvPr>
            <p:cNvSpPr txBox="1"/>
            <p:nvPr/>
          </p:nvSpPr>
          <p:spPr>
            <a:xfrm flipH="1">
              <a:off x="707248" y="5356992"/>
              <a:ext cx="15273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EDU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DD4302DB-B6AA-DA44-85C8-81F1D04BD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8273" y="3626404"/>
            <a:ext cx="1640278" cy="1593221"/>
          </a:xfrm>
          <a:prstGeom prst="rect">
            <a:avLst/>
          </a:prstGeom>
        </p:spPr>
      </p:pic>
      <p:grpSp>
        <p:nvGrpSpPr>
          <p:cNvPr id="22" name="Group 14">
            <a:extLst>
              <a:ext uri="{FF2B5EF4-FFF2-40B4-BE49-F238E27FC236}">
                <a16:creationId xmlns:a16="http://schemas.microsoft.com/office/drawing/2014/main" id="{A10DDAB1-EFC7-524D-8A48-458B59072E23}"/>
              </a:ext>
            </a:extLst>
          </p:cNvPr>
          <p:cNvGrpSpPr/>
          <p:nvPr/>
        </p:nvGrpSpPr>
        <p:grpSpPr>
          <a:xfrm>
            <a:off x="2337557" y="5495809"/>
            <a:ext cx="1527352" cy="1080000"/>
            <a:chOff x="707248" y="5237996"/>
            <a:chExt cx="1527352" cy="1080000"/>
          </a:xfrm>
        </p:grpSpPr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671145A1-3003-A443-B1DF-6602A64787D5}"/>
                </a:ext>
              </a:extLst>
            </p:cNvPr>
            <p:cNvSpPr/>
            <p:nvPr/>
          </p:nvSpPr>
          <p:spPr>
            <a:xfrm rot="2700000">
              <a:off x="930924" y="5237996"/>
              <a:ext cx="1080000" cy="1080000"/>
            </a:xfrm>
            <a:prstGeom prst="rect">
              <a:avLst/>
            </a:prstGeom>
            <a:solidFill>
              <a:srgbClr val="132A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9">
              <a:extLst>
                <a:ext uri="{FF2B5EF4-FFF2-40B4-BE49-F238E27FC236}">
                  <a16:creationId xmlns:a16="http://schemas.microsoft.com/office/drawing/2014/main" id="{3E764E39-3EC6-524F-9A22-444F72006B11}"/>
                </a:ext>
              </a:extLst>
            </p:cNvPr>
            <p:cNvSpPr txBox="1"/>
            <p:nvPr/>
          </p:nvSpPr>
          <p:spPr>
            <a:xfrm flipH="1">
              <a:off x="707248" y="5356992"/>
              <a:ext cx="15273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SOC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75645896-1717-1448-8E62-63169F6990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9820" y="3461044"/>
            <a:ext cx="1787769" cy="1758581"/>
          </a:xfrm>
          <a:prstGeom prst="rect">
            <a:avLst/>
          </a:prstGeom>
        </p:spPr>
      </p:pic>
      <p:grpSp>
        <p:nvGrpSpPr>
          <p:cNvPr id="26" name="Group 14">
            <a:extLst>
              <a:ext uri="{FF2B5EF4-FFF2-40B4-BE49-F238E27FC236}">
                <a16:creationId xmlns:a16="http://schemas.microsoft.com/office/drawing/2014/main" id="{0C04AEB6-EDAF-9E4A-B3F2-4A188D691CEA}"/>
              </a:ext>
            </a:extLst>
          </p:cNvPr>
          <p:cNvGrpSpPr/>
          <p:nvPr/>
        </p:nvGrpSpPr>
        <p:grpSpPr>
          <a:xfrm>
            <a:off x="4343720" y="5505692"/>
            <a:ext cx="1626905" cy="1080000"/>
            <a:chOff x="681837" y="5237996"/>
            <a:chExt cx="1626905" cy="1080000"/>
          </a:xfrm>
        </p:grpSpPr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7C39F4FF-1E64-474B-A5CD-566E83189536}"/>
                </a:ext>
              </a:extLst>
            </p:cNvPr>
            <p:cNvSpPr/>
            <p:nvPr/>
          </p:nvSpPr>
          <p:spPr>
            <a:xfrm rot="2700000">
              <a:off x="930924" y="5237996"/>
              <a:ext cx="1080000" cy="1080000"/>
            </a:xfrm>
            <a:prstGeom prst="rect">
              <a:avLst/>
            </a:prstGeom>
            <a:solidFill>
              <a:srgbClr val="158F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9">
              <a:extLst>
                <a:ext uri="{FF2B5EF4-FFF2-40B4-BE49-F238E27FC236}">
                  <a16:creationId xmlns:a16="http://schemas.microsoft.com/office/drawing/2014/main" id="{A8E1D765-11DD-F94D-B269-AFC94467C3E3}"/>
                </a:ext>
              </a:extLst>
            </p:cNvPr>
            <p:cNvSpPr txBox="1"/>
            <p:nvPr/>
          </p:nvSpPr>
          <p:spPr>
            <a:xfrm flipH="1">
              <a:off x="681837" y="5356992"/>
              <a:ext cx="16269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HUM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511A1875-6F52-C649-8272-5282291DC4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0610" y="3466129"/>
            <a:ext cx="1941388" cy="1772890"/>
          </a:xfrm>
          <a:prstGeom prst="rect">
            <a:avLst/>
          </a:prstGeom>
        </p:spPr>
      </p:pic>
      <p:grpSp>
        <p:nvGrpSpPr>
          <p:cNvPr id="30" name="Group 14">
            <a:extLst>
              <a:ext uri="{FF2B5EF4-FFF2-40B4-BE49-F238E27FC236}">
                <a16:creationId xmlns:a16="http://schemas.microsoft.com/office/drawing/2014/main" id="{557E2986-69C1-8748-A905-BF36303D27F2}"/>
              </a:ext>
            </a:extLst>
          </p:cNvPr>
          <p:cNvGrpSpPr/>
          <p:nvPr/>
        </p:nvGrpSpPr>
        <p:grpSpPr>
          <a:xfrm>
            <a:off x="6755666" y="5515575"/>
            <a:ext cx="1552763" cy="1080000"/>
            <a:chOff x="681836" y="5237996"/>
            <a:chExt cx="1552763" cy="1080000"/>
          </a:xfrm>
        </p:grpSpPr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EEB5015A-76CC-F44C-8463-D35616E61E11}"/>
                </a:ext>
              </a:extLst>
            </p:cNvPr>
            <p:cNvSpPr/>
            <p:nvPr/>
          </p:nvSpPr>
          <p:spPr>
            <a:xfrm rot="2700000">
              <a:off x="930924" y="5237996"/>
              <a:ext cx="1080000" cy="1080000"/>
            </a:xfrm>
            <a:prstGeom prst="rect">
              <a:avLst/>
            </a:prstGeom>
            <a:solidFill>
              <a:srgbClr val="1279C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29">
              <a:extLst>
                <a:ext uri="{FF2B5EF4-FFF2-40B4-BE49-F238E27FC236}">
                  <a16:creationId xmlns:a16="http://schemas.microsoft.com/office/drawing/2014/main" id="{B1416E21-513A-6D43-A87D-DFEBFB2029FB}"/>
                </a:ext>
              </a:extLst>
            </p:cNvPr>
            <p:cNvSpPr txBox="1"/>
            <p:nvPr/>
          </p:nvSpPr>
          <p:spPr>
            <a:xfrm flipH="1">
              <a:off x="681836" y="5356992"/>
              <a:ext cx="155276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SPS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85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25</Words>
  <Application>Microsoft Macintosh PowerPoint</Application>
  <PresentationFormat>全屏显示(4:3)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Vera Humana 95</vt:lpstr>
      <vt:lpstr>Arial</vt:lpstr>
      <vt:lpstr>Calibri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lm839377386</cp:lastModifiedBy>
  <cp:revision>43</cp:revision>
  <dcterms:created xsi:type="dcterms:W3CDTF">2014-01-14T12:05:24Z</dcterms:created>
  <dcterms:modified xsi:type="dcterms:W3CDTF">2020-10-11T15:37:54Z</dcterms:modified>
</cp:coreProperties>
</file>