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"/>
  </p:notesMasterIdLst>
  <p:sldIdLst>
    <p:sldId id="1255" r:id="rId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マトン" initials="マ" lastIdx="1" clrIdx="0">
    <p:extLst>
      <p:ext uri="{19B8F6BF-5375-455C-9EA6-DF929625EA0E}">
        <p15:presenceInfo xmlns:p15="http://schemas.microsoft.com/office/powerpoint/2012/main" userId="マト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3892" autoAdjust="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>
        <p:guide orient="horz" pos="45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7881FBD-DCB4-4473-B151-B9B4A08AE7A7}" type="datetimeFigureOut">
              <a:rPr lang="ja-JP" altLang="en-US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pPr>
              <a:defRPr/>
            </a:pPr>
            <a:fld id="{FE5DC932-C9E3-4226-B0B2-9BB50B0631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1912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3" y="202672"/>
            <a:ext cx="8642350" cy="532341"/>
          </a:xfrm>
        </p:spPr>
        <p:txBody>
          <a:bodyPr/>
          <a:lstStyle>
            <a:lvl1pPr>
              <a:defRPr sz="2800" b="1" i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Line 86">
            <a:extLst>
              <a:ext uri="{FF2B5EF4-FFF2-40B4-BE49-F238E27FC236}">
                <a16:creationId xmlns:a16="http://schemas.microsoft.com/office/drawing/2014/main" id="{865A9792-CF4A-431A-9865-EC80C4D19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C471EC78-5308-4D75-930E-7AC8B7592D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39713" y="735013"/>
            <a:ext cx="8642350" cy="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642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8584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AA6C16-D730-44F6-83B9-DC2C0B3BF559}" type="datetimeFigureOut">
              <a:rPr lang="ja-JP" altLang="en-US" smtClean="0"/>
              <a:pPr>
                <a:defRPr/>
              </a:pPr>
              <a:t>2022/8/12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8A5B4E7-22FE-4178-B380-FB12A552AD6B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40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357C8-2335-4462-A050-AF96443C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900000"/>
            <a:ext cx="414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74421"/>
      </p:ext>
    </p:extLst>
  </p:cSld>
  <p:clrMapOvr>
    <a:masterClrMapping/>
  </p:clrMapOvr>
</p:sld>
</file>

<file path=ppt/theme/theme1.xml><?xml version="1.0" encoding="utf-8"?>
<a:theme xmlns:a="http://schemas.openxmlformats.org/drawingml/2006/main" name="汎用竹内研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743F3E78-3EF3-4ABF-8C39-64913A7E48AE}" vid="{E8927BA4-952D-481E-AB44-3E7B2067CE8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竹内研汎用テンプレート</Template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汎用竹内研テーマ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nitta shuhei</dc:creator>
  <cp:lastModifiedBy>nitta shuhei</cp:lastModifiedBy>
  <cp:revision>1</cp:revision>
  <dcterms:created xsi:type="dcterms:W3CDTF">2022-08-11T22:19:39Z</dcterms:created>
  <dcterms:modified xsi:type="dcterms:W3CDTF">2022-08-11T22:20:35Z</dcterms:modified>
</cp:coreProperties>
</file>