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16" r:id="rId5"/>
    <p:sldId id="318" r:id="rId6"/>
    <p:sldId id="320" r:id="rId7"/>
    <p:sldId id="328" r:id="rId8"/>
    <p:sldId id="329" r:id="rId9"/>
    <p:sldId id="322" r:id="rId10"/>
    <p:sldId id="323" r:id="rId11"/>
    <p:sldId id="325" r:id="rId12"/>
    <p:sldId id="326" r:id="rId13"/>
    <p:sldId id="330" r:id="rId14"/>
    <p:sldId id="269" r:id="rId15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D"/>
    <a:srgbClr val="003F72"/>
    <a:srgbClr val="F8C300"/>
    <a:srgbClr val="1F1A17"/>
    <a:srgbClr val="989898"/>
    <a:srgbClr val="3576D7"/>
    <a:srgbClr val="7F7F7F"/>
    <a:srgbClr val="FFFFFF"/>
    <a:srgbClr val="31BD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6C228-004E-469D-A302-FEA6E6B503CE}" v="784" dt="2020-06-01T13:52:46.054"/>
    <p1510:client id="{1FE9BCE0-8628-488C-A042-4F1C482155E9}" v="692" dt="2020-06-01T14:09:15.758"/>
    <p1510:client id="{2C92C10D-867E-498D-BCB9-E04662958412}" v="442" dt="2020-06-01T14:36:11.945"/>
    <p1510:client id="{34C1E8D5-DFD7-41D7-961B-9AD6D21ADD59}" v="46" dt="2020-06-01T13:42:38.887"/>
    <p1510:client id="{359CB171-8ED3-4207-BB0E-C3B7A095A7A8}" v="21" dt="2020-05-29T21:46:31.940"/>
    <p1510:client id="{5123505E-28AA-4C13-BEC0-3E0F10EEDC6F}" v="179" dt="2020-06-01T14:13:40.135"/>
    <p1510:client id="{56C6EDD6-2212-4706-A873-7479BC6E8BE1}" v="16" dt="2020-06-01T13:52:52.880"/>
    <p1510:client id="{6A193BD8-2779-4418-9E7E-120CF3C775C3}" v="1" dt="2020-06-01T14:08:33.679"/>
    <p1510:client id="{B038D4F1-2596-48D6-8EDD-35403404B342}" v="425" dt="2020-06-01T14:06:50.777"/>
    <p1510:client id="{C7B35709-5D58-4035-A733-7ED14DF3864E}" v="100" dt="2020-06-01T14:51:40.079"/>
    <p1510:client id="{CB3A3149-0A8D-453F-95B0-8D606E03B940}" v="3" dt="2020-05-29T21:48:18.128"/>
    <p1510:client id="{E30EF4D6-8F6C-4DAD-AB96-CB24363B8523}" v="1" dt="2020-06-01T13:59:18.420"/>
    <p1510:client id="{F1A2C274-FA99-4464-B706-37EAD8CDCAA7}" v="2" dt="2020-05-29T21:33:11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eem Orphali" userId="S::waseem.orphali@ltts.com::a1df326d-1520-4b8e-9847-4d8bb38696d0" providerId="AD" clId="Web-{B038D4F1-2596-48D6-8EDD-35403404B342}"/>
    <pc:docChg chg="addSld delSld modSld">
      <pc:chgData name="Waseem Orphali" userId="S::waseem.orphali@ltts.com::a1df326d-1520-4b8e-9847-4d8bb38696d0" providerId="AD" clId="Web-{B038D4F1-2596-48D6-8EDD-35403404B342}" dt="2020-06-01T14:06:50.777" v="422" actId="20577"/>
      <pc:docMkLst>
        <pc:docMk/>
      </pc:docMkLst>
      <pc:sldChg chg="del">
        <pc:chgData name="Waseem Orphali" userId="S::waseem.orphali@ltts.com::a1df326d-1520-4b8e-9847-4d8bb38696d0" providerId="AD" clId="Web-{B038D4F1-2596-48D6-8EDD-35403404B342}" dt="2020-06-01T14:01:27.930" v="15"/>
        <pc:sldMkLst>
          <pc:docMk/>
          <pc:sldMk cId="1373185145" sldId="319"/>
        </pc:sldMkLst>
      </pc:sldChg>
      <pc:sldChg chg="modSp">
        <pc:chgData name="Waseem Orphali" userId="S::waseem.orphali@ltts.com::a1df326d-1520-4b8e-9847-4d8bb38696d0" providerId="AD" clId="Web-{B038D4F1-2596-48D6-8EDD-35403404B342}" dt="2020-06-01T14:01:06.773" v="14" actId="14100"/>
        <pc:sldMkLst>
          <pc:docMk/>
          <pc:sldMk cId="3175878048" sldId="320"/>
        </pc:sldMkLst>
        <pc:picChg chg="mod">
          <ac:chgData name="Waseem Orphali" userId="S::waseem.orphali@ltts.com::a1df326d-1520-4b8e-9847-4d8bb38696d0" providerId="AD" clId="Web-{B038D4F1-2596-48D6-8EDD-35403404B342}" dt="2020-06-01T14:01:06.773" v="14" actId="14100"/>
          <ac:picMkLst>
            <pc:docMk/>
            <pc:sldMk cId="3175878048" sldId="320"/>
            <ac:picMk id="4" creationId="{214EAEB2-0672-4B96-8632-6815167EC3E5}"/>
          </ac:picMkLst>
        </pc:picChg>
      </pc:sldChg>
      <pc:sldChg chg="modSp">
        <pc:chgData name="Waseem Orphali" userId="S::waseem.orphali@ltts.com::a1df326d-1520-4b8e-9847-4d8bb38696d0" providerId="AD" clId="Web-{B038D4F1-2596-48D6-8EDD-35403404B342}" dt="2020-06-01T14:00:36.289" v="10" actId="20577"/>
        <pc:sldMkLst>
          <pc:docMk/>
          <pc:sldMk cId="3579303785" sldId="329"/>
        </pc:sldMkLst>
        <pc:spChg chg="mod">
          <ac:chgData name="Waseem Orphali" userId="S::waseem.orphali@ltts.com::a1df326d-1520-4b8e-9847-4d8bb38696d0" providerId="AD" clId="Web-{B038D4F1-2596-48D6-8EDD-35403404B342}" dt="2020-06-01T14:00:36.289" v="10" actId="20577"/>
          <ac:spMkLst>
            <pc:docMk/>
            <pc:sldMk cId="3579303785" sldId="329"/>
            <ac:spMk id="2" creationId="{7B634F08-A675-44EE-8C18-6E459733E6C8}"/>
          </ac:spMkLst>
        </pc:spChg>
      </pc:sldChg>
      <pc:sldChg chg="modSp new">
        <pc:chgData name="Waseem Orphali" userId="S::waseem.orphali@ltts.com::a1df326d-1520-4b8e-9847-4d8bb38696d0" providerId="AD" clId="Web-{B038D4F1-2596-48D6-8EDD-35403404B342}" dt="2020-06-01T14:06:50.777" v="421" actId="20577"/>
        <pc:sldMkLst>
          <pc:docMk/>
          <pc:sldMk cId="3075907814" sldId="330"/>
        </pc:sldMkLst>
        <pc:spChg chg="mod">
          <ac:chgData name="Waseem Orphali" userId="S::waseem.orphali@ltts.com::a1df326d-1520-4b8e-9847-4d8bb38696d0" providerId="AD" clId="Web-{B038D4F1-2596-48D6-8EDD-35403404B342}" dt="2020-06-01T14:01:51.352" v="35" actId="20577"/>
          <ac:spMkLst>
            <pc:docMk/>
            <pc:sldMk cId="3075907814" sldId="330"/>
            <ac:spMk id="2" creationId="{6DB5395C-2D54-41F5-8EDA-7AF3230F6DFE}"/>
          </ac:spMkLst>
        </pc:spChg>
        <pc:spChg chg="mod">
          <ac:chgData name="Waseem Orphali" userId="S::waseem.orphali@ltts.com::a1df326d-1520-4b8e-9847-4d8bb38696d0" providerId="AD" clId="Web-{B038D4F1-2596-48D6-8EDD-35403404B342}" dt="2020-06-01T14:06:50.777" v="421" actId="20577"/>
          <ac:spMkLst>
            <pc:docMk/>
            <pc:sldMk cId="3075907814" sldId="330"/>
            <ac:spMk id="3" creationId="{455C6BD2-5A37-42FD-A9B9-066281A2C2B1}"/>
          </ac:spMkLst>
        </pc:spChg>
      </pc:sldChg>
    </pc:docChg>
  </pc:docChgLst>
  <pc:docChgLst>
    <pc:chgData name="Waseem Orphali" userId="S::waseem.orphali@ltts.com::a1df326d-1520-4b8e-9847-4d8bb38696d0" providerId="AD" clId="Web-{E30EF4D6-8F6C-4DAD-AB96-CB24363B8523}"/>
    <pc:docChg chg="addSld">
      <pc:chgData name="Waseem Orphali" userId="S::waseem.orphali@ltts.com::a1df326d-1520-4b8e-9847-4d8bb38696d0" providerId="AD" clId="Web-{E30EF4D6-8F6C-4DAD-AB96-CB24363B8523}" dt="2020-06-01T13:59:18.420" v="0"/>
      <pc:docMkLst>
        <pc:docMk/>
      </pc:docMkLst>
      <pc:sldChg chg="new">
        <pc:chgData name="Waseem Orphali" userId="S::waseem.orphali@ltts.com::a1df326d-1520-4b8e-9847-4d8bb38696d0" providerId="AD" clId="Web-{E30EF4D6-8F6C-4DAD-AB96-CB24363B8523}" dt="2020-06-01T13:59:18.420" v="0"/>
        <pc:sldMkLst>
          <pc:docMk/>
          <pc:sldMk cId="3579303785" sldId="329"/>
        </pc:sldMkLst>
      </pc:sldChg>
    </pc:docChg>
  </pc:docChgLst>
  <pc:docChgLst>
    <pc:chgData name="Colin Fritz" userId="S::colin.fritz@ltts.com::a15b95d1-3826-4587-9c00-c5e67f35b784" providerId="AD" clId="Web-{34C1E8D5-DFD7-41D7-961B-9AD6D21ADD59}"/>
    <pc:docChg chg="addSld modSld sldOrd">
      <pc:chgData name="Colin Fritz" userId="S::colin.fritz@ltts.com::a15b95d1-3826-4587-9c00-c5e67f35b784" providerId="AD" clId="Web-{34C1E8D5-DFD7-41D7-961B-9AD6D21ADD59}" dt="2020-06-01T13:42:38.887" v="43"/>
      <pc:docMkLst>
        <pc:docMk/>
      </pc:docMkLst>
      <pc:sldChg chg="addSp delSp modSp new ord">
        <pc:chgData name="Colin Fritz" userId="S::colin.fritz@ltts.com::a15b95d1-3826-4587-9c00-c5e67f35b784" providerId="AD" clId="Web-{34C1E8D5-DFD7-41D7-961B-9AD6D21ADD59}" dt="2020-06-01T13:42:38.887" v="43"/>
        <pc:sldMkLst>
          <pc:docMk/>
          <pc:sldMk cId="1188825827" sldId="328"/>
        </pc:sldMkLst>
        <pc:spChg chg="mod">
          <ac:chgData name="Colin Fritz" userId="S::colin.fritz@ltts.com::a15b95d1-3826-4587-9c00-c5e67f35b784" providerId="AD" clId="Web-{34C1E8D5-DFD7-41D7-961B-9AD6D21ADD59}" dt="2020-06-01T13:40:14.308" v="33" actId="20577"/>
          <ac:spMkLst>
            <pc:docMk/>
            <pc:sldMk cId="1188825827" sldId="328"/>
            <ac:spMk id="2" creationId="{D920018F-B841-446D-977B-834F7404F3BA}"/>
          </ac:spMkLst>
        </pc:spChg>
        <pc:spChg chg="del">
          <ac:chgData name="Colin Fritz" userId="S::colin.fritz@ltts.com::a15b95d1-3826-4587-9c00-c5e67f35b784" providerId="AD" clId="Web-{34C1E8D5-DFD7-41D7-961B-9AD6D21ADD59}" dt="2020-06-01T13:41:37.402" v="36"/>
          <ac:spMkLst>
            <pc:docMk/>
            <pc:sldMk cId="1188825827" sldId="328"/>
            <ac:spMk id="3" creationId="{0E8FA648-E711-490E-9760-97F5125234D6}"/>
          </ac:spMkLst>
        </pc:spChg>
        <pc:picChg chg="add mod ord">
          <ac:chgData name="Colin Fritz" userId="S::colin.fritz@ltts.com::a15b95d1-3826-4587-9c00-c5e67f35b784" providerId="AD" clId="Web-{34C1E8D5-DFD7-41D7-961B-9AD6D21ADD59}" dt="2020-06-01T13:42:07.074" v="42" actId="14100"/>
          <ac:picMkLst>
            <pc:docMk/>
            <pc:sldMk cId="1188825827" sldId="328"/>
            <ac:picMk id="4" creationId="{80ABE858-994E-45A8-B83D-49763C669D3B}"/>
          </ac:picMkLst>
        </pc:picChg>
      </pc:sldChg>
    </pc:docChg>
  </pc:docChgLst>
  <pc:docChgLst>
    <pc:chgData name="Waseem Orphali" userId="S::waseem.orphali@ltts.com::a1df326d-1520-4b8e-9847-4d8bb38696d0" providerId="AD" clId="Web-{6A193BD8-2779-4418-9E7E-120CF3C775C3}"/>
    <pc:docChg chg="delSld">
      <pc:chgData name="Waseem Orphali" userId="S::waseem.orphali@ltts.com::a1df326d-1520-4b8e-9847-4d8bb38696d0" providerId="AD" clId="Web-{6A193BD8-2779-4418-9E7E-120CF3C775C3}" dt="2020-06-01T14:08:33.679" v="0"/>
      <pc:docMkLst>
        <pc:docMk/>
      </pc:docMkLst>
      <pc:sldChg chg="del">
        <pc:chgData name="Waseem Orphali" userId="S::waseem.orphali@ltts.com::a1df326d-1520-4b8e-9847-4d8bb38696d0" providerId="AD" clId="Web-{6A193BD8-2779-4418-9E7E-120CF3C775C3}" dt="2020-06-01T14:08:33.679" v="0"/>
        <pc:sldMkLst>
          <pc:docMk/>
          <pc:sldMk cId="3310796369" sldId="324"/>
        </pc:sldMkLst>
      </pc:sldChg>
    </pc:docChg>
  </pc:docChgLst>
  <pc:docChgLst>
    <pc:chgData name="Colin Fritz" userId="S::colin.fritz@ltts.com::a15b95d1-3826-4587-9c00-c5e67f35b784" providerId="AD" clId="Web-{56C6EDD6-2212-4706-A873-7479BC6E8BE1}"/>
    <pc:docChg chg="modSld">
      <pc:chgData name="Colin Fritz" userId="S::colin.fritz@ltts.com::a15b95d1-3826-4587-9c00-c5e67f35b784" providerId="AD" clId="Web-{56C6EDD6-2212-4706-A873-7479BC6E8BE1}" dt="2020-06-01T13:52:52.880" v="15" actId="20577"/>
      <pc:docMkLst>
        <pc:docMk/>
      </pc:docMkLst>
      <pc:sldChg chg="modSp">
        <pc:chgData name="Colin Fritz" userId="S::colin.fritz@ltts.com::a15b95d1-3826-4587-9c00-c5e67f35b784" providerId="AD" clId="Web-{56C6EDD6-2212-4706-A873-7479BC6E8BE1}" dt="2020-06-01T13:52:52.880" v="14" actId="20577"/>
        <pc:sldMkLst>
          <pc:docMk/>
          <pc:sldMk cId="3563757683" sldId="321"/>
        </pc:sldMkLst>
        <pc:spChg chg="mod">
          <ac:chgData name="Colin Fritz" userId="S::colin.fritz@ltts.com::a15b95d1-3826-4587-9c00-c5e67f35b784" providerId="AD" clId="Web-{56C6EDD6-2212-4706-A873-7479BC6E8BE1}" dt="2020-06-01T13:52:52.880" v="14" actId="20577"/>
          <ac:spMkLst>
            <pc:docMk/>
            <pc:sldMk cId="3563757683" sldId="321"/>
            <ac:spMk id="3" creationId="{DFE73E04-596D-4368-B0FC-513039D4D0E0}"/>
          </ac:spMkLst>
        </pc:spChg>
      </pc:sldChg>
    </pc:docChg>
  </pc:docChgLst>
  <pc:docChgLst>
    <pc:chgData name="Waseem Orphali" userId="S::waseem.orphali@ltts.com::a1df326d-1520-4b8e-9847-4d8bb38696d0" providerId="AD" clId="Web-{5123505E-28AA-4C13-BEC0-3E0F10EEDC6F}"/>
    <pc:docChg chg="modSld">
      <pc:chgData name="Waseem Orphali" userId="S::waseem.orphali@ltts.com::a1df326d-1520-4b8e-9847-4d8bb38696d0" providerId="AD" clId="Web-{5123505E-28AA-4C13-BEC0-3E0F10EEDC6F}" dt="2020-06-01T14:13:40.135" v="178" actId="20577"/>
      <pc:docMkLst>
        <pc:docMk/>
      </pc:docMkLst>
      <pc:sldChg chg="modSp">
        <pc:chgData name="Waseem Orphali" userId="S::waseem.orphali@ltts.com::a1df326d-1520-4b8e-9847-4d8bb38696d0" providerId="AD" clId="Web-{5123505E-28AA-4C13-BEC0-3E0F10EEDC6F}" dt="2020-06-01T14:13:40.135" v="177" actId="20577"/>
        <pc:sldMkLst>
          <pc:docMk/>
          <pc:sldMk cId="3075907814" sldId="330"/>
        </pc:sldMkLst>
        <pc:spChg chg="mod">
          <ac:chgData name="Waseem Orphali" userId="S::waseem.orphali@ltts.com::a1df326d-1520-4b8e-9847-4d8bb38696d0" providerId="AD" clId="Web-{5123505E-28AA-4C13-BEC0-3E0F10EEDC6F}" dt="2020-06-01T14:13:40.135" v="177" actId="20577"/>
          <ac:spMkLst>
            <pc:docMk/>
            <pc:sldMk cId="3075907814" sldId="330"/>
            <ac:spMk id="3" creationId="{455C6BD2-5A37-42FD-A9B9-066281A2C2B1}"/>
          </ac:spMkLst>
        </pc:spChg>
      </pc:sldChg>
    </pc:docChg>
  </pc:docChgLst>
  <pc:docChgLst>
    <pc:chgData name="Colin Fritz" userId="S::colin.fritz@ltts.com::a15b95d1-3826-4587-9c00-c5e67f35b784" providerId="AD" clId="Web-{1FE9BCE0-8628-488C-A042-4F1C482155E9}"/>
    <pc:docChg chg="delSld modSld">
      <pc:chgData name="Colin Fritz" userId="S::colin.fritz@ltts.com::a15b95d1-3826-4587-9c00-c5e67f35b784" providerId="AD" clId="Web-{1FE9BCE0-8628-488C-A042-4F1C482155E9}" dt="2020-06-01T14:09:15.758" v="691"/>
      <pc:docMkLst>
        <pc:docMk/>
      </pc:docMkLst>
      <pc:sldChg chg="modSp del">
        <pc:chgData name="Colin Fritz" userId="S::colin.fritz@ltts.com::a15b95d1-3826-4587-9c00-c5e67f35b784" providerId="AD" clId="Web-{1FE9BCE0-8628-488C-A042-4F1C482155E9}" dt="2020-06-01T14:09:15.758" v="691"/>
        <pc:sldMkLst>
          <pc:docMk/>
          <pc:sldMk cId="3563757683" sldId="321"/>
        </pc:sldMkLst>
        <pc:spChg chg="mod">
          <ac:chgData name="Colin Fritz" userId="S::colin.fritz@ltts.com::a15b95d1-3826-4587-9c00-c5e67f35b784" providerId="AD" clId="Web-{1FE9BCE0-8628-488C-A042-4F1C482155E9}" dt="2020-06-01T13:55:14.186" v="10" actId="20577"/>
          <ac:spMkLst>
            <pc:docMk/>
            <pc:sldMk cId="3563757683" sldId="321"/>
            <ac:spMk id="3" creationId="{DFE73E04-596D-4368-B0FC-513039D4D0E0}"/>
          </ac:spMkLst>
        </pc:spChg>
      </pc:sldChg>
      <pc:sldChg chg="modSp">
        <pc:chgData name="Colin Fritz" userId="S::colin.fritz@ltts.com::a15b95d1-3826-4587-9c00-c5e67f35b784" providerId="AD" clId="Web-{1FE9BCE0-8628-488C-A042-4F1C482155E9}" dt="2020-06-01T14:09:06.414" v="689" actId="20577"/>
        <pc:sldMkLst>
          <pc:docMk/>
          <pc:sldMk cId="3579303785" sldId="329"/>
        </pc:sldMkLst>
        <pc:spChg chg="mod">
          <ac:chgData name="Colin Fritz" userId="S::colin.fritz@ltts.com::a15b95d1-3826-4587-9c00-c5e67f35b784" providerId="AD" clId="Web-{1FE9BCE0-8628-488C-A042-4F1C482155E9}" dt="2020-06-01T14:09:06.414" v="689" actId="20577"/>
          <ac:spMkLst>
            <pc:docMk/>
            <pc:sldMk cId="3579303785" sldId="329"/>
            <ac:spMk id="3" creationId="{1DEBD5AF-6063-46A8-AF78-13964066E2F5}"/>
          </ac:spMkLst>
        </pc:spChg>
      </pc:sldChg>
    </pc:docChg>
  </pc:docChgLst>
  <pc:docChgLst>
    <pc:chgData name="Waseem Orphali" userId="S::waseem.orphali@ltts.com::a1df326d-1520-4b8e-9847-4d8bb38696d0" providerId="AD" clId="Web-{1E26C228-004E-469D-A302-FEA6E6B503CE}"/>
    <pc:docChg chg="addSld modSld">
      <pc:chgData name="Waseem Orphali" userId="S::waseem.orphali@ltts.com::a1df326d-1520-4b8e-9847-4d8bb38696d0" providerId="AD" clId="Web-{1E26C228-004E-469D-A302-FEA6E6B503CE}" dt="2020-06-01T13:52:46.054" v="780" actId="20577"/>
      <pc:docMkLst>
        <pc:docMk/>
      </pc:docMkLst>
      <pc:sldChg chg="modSp new">
        <pc:chgData name="Waseem Orphali" userId="S::waseem.orphali@ltts.com::a1df326d-1520-4b8e-9847-4d8bb38696d0" providerId="AD" clId="Web-{1E26C228-004E-469D-A302-FEA6E6B503CE}" dt="2020-06-01T13:52:43.336" v="778" actId="20577"/>
        <pc:sldMkLst>
          <pc:docMk/>
          <pc:sldMk cId="1460298720" sldId="327"/>
        </pc:sldMkLst>
        <pc:spChg chg="mod">
          <ac:chgData name="Waseem Orphali" userId="S::waseem.orphali@ltts.com::a1df326d-1520-4b8e-9847-4d8bb38696d0" providerId="AD" clId="Web-{1E26C228-004E-469D-A302-FEA6E6B503CE}" dt="2020-06-01T13:40:01.597" v="47" actId="20577"/>
          <ac:spMkLst>
            <pc:docMk/>
            <pc:sldMk cId="1460298720" sldId="327"/>
            <ac:spMk id="2" creationId="{309EE201-CEEA-4819-AAA2-8AE0B4294D47}"/>
          </ac:spMkLst>
        </pc:spChg>
        <pc:spChg chg="mod">
          <ac:chgData name="Waseem Orphali" userId="S::waseem.orphali@ltts.com::a1df326d-1520-4b8e-9847-4d8bb38696d0" providerId="AD" clId="Web-{1E26C228-004E-469D-A302-FEA6E6B503CE}" dt="2020-06-01T13:52:43.336" v="778" actId="20577"/>
          <ac:spMkLst>
            <pc:docMk/>
            <pc:sldMk cId="1460298720" sldId="327"/>
            <ac:spMk id="3" creationId="{2BF4A4C8-B5FC-4785-838D-9F5AA913B356}"/>
          </ac:spMkLst>
        </pc:spChg>
      </pc:sldChg>
    </pc:docChg>
  </pc:docChgLst>
  <pc:docChgLst>
    <pc:chgData name="Waseem Orphali" userId="S::waseem.orphali@ltts.com::a1df326d-1520-4b8e-9847-4d8bb38696d0" providerId="AD" clId="Web-{C7B35709-5D58-4035-A733-7ED14DF3864E}"/>
    <pc:docChg chg="delSld modSld sldOrd">
      <pc:chgData name="Waseem Orphali" userId="S::waseem.orphali@ltts.com::a1df326d-1520-4b8e-9847-4d8bb38696d0" providerId="AD" clId="Web-{C7B35709-5D58-4035-A733-7ED14DF3864E}" dt="2020-06-01T14:51:40.079" v="98"/>
      <pc:docMkLst>
        <pc:docMk/>
      </pc:docMkLst>
      <pc:sldChg chg="del">
        <pc:chgData name="Waseem Orphali" userId="S::waseem.orphali@ltts.com::a1df326d-1520-4b8e-9847-4d8bb38696d0" providerId="AD" clId="Web-{C7B35709-5D58-4035-A733-7ED14DF3864E}" dt="2020-06-01T14:51:20.892" v="82"/>
        <pc:sldMkLst>
          <pc:docMk/>
          <pc:sldMk cId="3621635261" sldId="25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1"/>
        <pc:sldMkLst>
          <pc:docMk/>
          <pc:sldMk cId="907151923" sldId="25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0"/>
        <pc:sldMkLst>
          <pc:docMk/>
          <pc:sldMk cId="968622182" sldId="259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9"/>
        <pc:sldMkLst>
          <pc:docMk/>
          <pc:sldMk cId="3299038263" sldId="26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8"/>
        <pc:sldMkLst>
          <pc:docMk/>
          <pc:sldMk cId="58477669" sldId="26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4"/>
        <pc:sldMkLst>
          <pc:docMk/>
          <pc:sldMk cId="1879538254" sldId="26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3"/>
        <pc:sldMkLst>
          <pc:docMk/>
          <pc:sldMk cId="232244185" sldId="26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2"/>
        <pc:sldMkLst>
          <pc:docMk/>
          <pc:sldMk cId="63128356" sldId="268"/>
        </pc:sldMkLst>
      </pc:sldChg>
      <pc:sldChg chg="delSp modSp ord">
        <pc:chgData name="Waseem Orphali" userId="S::waseem.orphali@ltts.com::a1df326d-1520-4b8e-9847-4d8bb38696d0" providerId="AD" clId="Web-{C7B35709-5D58-4035-A733-7ED14DF3864E}" dt="2020-06-01T14:51:40.079" v="98"/>
        <pc:sldMkLst>
          <pc:docMk/>
          <pc:sldMk cId="1824373369" sldId="269"/>
        </pc:sldMkLst>
        <pc:spChg chg="mod">
          <ac:chgData name="Waseem Orphali" userId="S::waseem.orphali@ltts.com::a1df326d-1520-4b8e-9847-4d8bb38696d0" providerId="AD" clId="Web-{C7B35709-5D58-4035-A733-7ED14DF3864E}" dt="2020-06-01T14:50:31.891" v="7" actId="20577"/>
          <ac:spMkLst>
            <pc:docMk/>
            <pc:sldMk cId="1824373369" sldId="269"/>
            <ac:spMk id="2" creationId="{00000000-0000-0000-0000-000000000000}"/>
          </ac:spMkLst>
        </pc:spChg>
        <pc:spChg chg="mod">
          <ac:chgData name="Waseem Orphali" userId="S::waseem.orphali@ltts.com::a1df326d-1520-4b8e-9847-4d8bb38696d0" providerId="AD" clId="Web-{C7B35709-5D58-4035-A733-7ED14DF3864E}" dt="2020-06-01T14:51:09.063" v="49" actId="20577"/>
          <ac:spMkLst>
            <pc:docMk/>
            <pc:sldMk cId="1824373369" sldId="269"/>
            <ac:spMk id="3" creationId="{00000000-0000-0000-0000-000000000000}"/>
          </ac:spMkLst>
        </pc:spChg>
        <pc:spChg chg="del">
          <ac:chgData name="Waseem Orphali" userId="S::waseem.orphali@ltts.com::a1df326d-1520-4b8e-9847-4d8bb38696d0" providerId="AD" clId="Web-{C7B35709-5D58-4035-A733-7ED14DF3864E}" dt="2020-06-01T14:51:40.079" v="98"/>
          <ac:spMkLst>
            <pc:docMk/>
            <pc:sldMk cId="1824373369" sldId="269"/>
            <ac:spMk id="4" creationId="{00000000-0000-0000-0000-000000000000}"/>
          </ac:spMkLst>
        </pc:spChg>
        <pc:spChg chg="del">
          <ac:chgData name="Waseem Orphali" userId="S::waseem.orphali@ltts.com::a1df326d-1520-4b8e-9847-4d8bb38696d0" providerId="AD" clId="Web-{C7B35709-5D58-4035-A733-7ED14DF3864E}" dt="2020-06-01T14:51:13.126" v="50"/>
          <ac:spMkLst>
            <pc:docMk/>
            <pc:sldMk cId="1824373369" sldId="269"/>
            <ac:spMk id="5" creationId="{00000000-0000-0000-0000-000000000000}"/>
          </ac:spMkLst>
        </pc:spChg>
      </pc:sldChg>
      <pc:sldChg chg="del">
        <pc:chgData name="Waseem Orphali" userId="S::waseem.orphali@ltts.com::a1df326d-1520-4b8e-9847-4d8bb38696d0" providerId="AD" clId="Web-{C7B35709-5D58-4035-A733-7ED14DF3864E}" dt="2020-06-01T14:51:20.876" v="65"/>
        <pc:sldMkLst>
          <pc:docMk/>
          <pc:sldMk cId="592925993" sldId="27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4"/>
        <pc:sldMkLst>
          <pc:docMk/>
          <pc:sldMk cId="307742833" sldId="27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8"/>
        <pc:sldMkLst>
          <pc:docMk/>
          <pc:sldMk cId="3760058049" sldId="27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2"/>
        <pc:sldMkLst>
          <pc:docMk/>
          <pc:sldMk cId="486204626" sldId="273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3"/>
        <pc:sldMkLst>
          <pc:docMk/>
          <pc:sldMk cId="1219466145" sldId="27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45" v="53"/>
        <pc:sldMkLst>
          <pc:docMk/>
          <pc:sldMk cId="1653835432" sldId="275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7"/>
        <pc:sldMkLst>
          <pc:docMk/>
          <pc:sldMk cId="1746093757" sldId="276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61"/>
        <pc:sldMkLst>
          <pc:docMk/>
          <pc:sldMk cId="1870299825" sldId="27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9"/>
        <pc:sldMkLst>
          <pc:docMk/>
          <pc:sldMk cId="1659264908" sldId="27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6"/>
        <pc:sldMkLst>
          <pc:docMk/>
          <pc:sldMk cId="1966128067" sldId="279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60"/>
        <pc:sldMkLst>
          <pc:docMk/>
          <pc:sldMk cId="4101236958" sldId="28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60" v="55"/>
        <pc:sldMkLst>
          <pc:docMk/>
          <pc:sldMk cId="451783637" sldId="28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45" v="54"/>
        <pc:sldMkLst>
          <pc:docMk/>
          <pc:sldMk cId="1263767654" sldId="283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45" v="52"/>
        <pc:sldMkLst>
          <pc:docMk/>
          <pc:sldMk cId="2057776944" sldId="28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5"/>
        <pc:sldMkLst>
          <pc:docMk/>
          <pc:sldMk cId="49339755" sldId="28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1"/>
        <pc:sldMkLst>
          <pc:docMk/>
          <pc:sldMk cId="1858001394" sldId="28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0"/>
        <pc:sldMkLst>
          <pc:docMk/>
          <pc:sldMk cId="672473629" sldId="289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9"/>
        <pc:sldMkLst>
          <pc:docMk/>
          <pc:sldMk cId="1050041697" sldId="29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8"/>
        <pc:sldMkLst>
          <pc:docMk/>
          <pc:sldMk cId="3742458345" sldId="29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7"/>
        <pc:sldMkLst>
          <pc:docMk/>
          <pc:sldMk cId="1766397905" sldId="29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66"/>
        <pc:sldMkLst>
          <pc:docMk/>
          <pc:sldMk cId="2243031351" sldId="29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7"/>
        <pc:sldMkLst>
          <pc:docMk/>
          <pc:sldMk cId="4178708734" sldId="295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6"/>
        <pc:sldMkLst>
          <pc:docMk/>
          <pc:sldMk cId="2552996918" sldId="296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5"/>
        <pc:sldMkLst>
          <pc:docMk/>
          <pc:sldMk cId="2600196597" sldId="297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4"/>
        <pc:sldMkLst>
          <pc:docMk/>
          <pc:sldMk cId="1340036705" sldId="29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3"/>
        <pc:sldMkLst>
          <pc:docMk/>
          <pc:sldMk cId="3295301854" sldId="299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907" v="92"/>
        <pc:sldMkLst>
          <pc:docMk/>
          <pc:sldMk cId="2304274720" sldId="30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91"/>
        <pc:sldMkLst>
          <pc:docMk/>
          <pc:sldMk cId="1687665144" sldId="30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90"/>
        <pc:sldMkLst>
          <pc:docMk/>
          <pc:sldMk cId="446371173" sldId="30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7"/>
        <pc:sldMkLst>
          <pc:docMk/>
          <pc:sldMk cId="3949555169" sldId="303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6"/>
        <pc:sldMkLst>
          <pc:docMk/>
          <pc:sldMk cId="4244446636" sldId="304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8"/>
        <pc:sldMkLst>
          <pc:docMk/>
          <pc:sldMk cId="4134751073" sldId="305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5"/>
        <pc:sldMkLst>
          <pc:docMk/>
          <pc:sldMk cId="3806490216" sldId="306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3"/>
        <pc:sldMkLst>
          <pc:docMk/>
          <pc:sldMk cId="2395286754" sldId="308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45" v="51"/>
        <pc:sldMkLst>
          <pc:docMk/>
          <pc:sldMk cId="0" sldId="310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9"/>
        <pc:sldMkLst>
          <pc:docMk/>
          <pc:sldMk cId="446371173" sldId="311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92" v="84"/>
        <pc:sldMkLst>
          <pc:docMk/>
          <pc:sldMk cId="2449293421" sldId="312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7"/>
        <pc:sldMkLst>
          <pc:docMk/>
          <pc:sldMk cId="1448114821" sldId="313"/>
        </pc:sldMkLst>
      </pc:sldChg>
      <pc:sldChg chg="del">
        <pc:chgData name="Waseem Orphali" userId="S::waseem.orphali@ltts.com::a1df326d-1520-4b8e-9847-4d8bb38696d0" providerId="AD" clId="Web-{C7B35709-5D58-4035-A733-7ED14DF3864E}" dt="2020-06-01T14:51:20.876" v="76"/>
        <pc:sldMkLst>
          <pc:docMk/>
          <pc:sldMk cId="3517101697" sldId="315"/>
        </pc:sldMkLst>
      </pc:sldChg>
    </pc:docChg>
  </pc:docChgLst>
  <pc:docChgLst>
    <pc:chgData name="Waseem Orphali" userId="S::waseem.orphali@ltts.com::a1df326d-1520-4b8e-9847-4d8bb38696d0" providerId="AD" clId="Web-{CB3A3149-0A8D-453F-95B0-8D606E03B940}"/>
    <pc:docChg chg="modSld">
      <pc:chgData name="Waseem Orphali" userId="S::waseem.orphali@ltts.com::a1df326d-1520-4b8e-9847-4d8bb38696d0" providerId="AD" clId="Web-{CB3A3149-0A8D-453F-95B0-8D606E03B940}" dt="2020-05-29T21:48:18.128" v="2" actId="1076"/>
      <pc:docMkLst>
        <pc:docMk/>
      </pc:docMkLst>
      <pc:sldChg chg="modSp">
        <pc:chgData name="Waseem Orphali" userId="S::waseem.orphali@ltts.com::a1df326d-1520-4b8e-9847-4d8bb38696d0" providerId="AD" clId="Web-{CB3A3149-0A8D-453F-95B0-8D606E03B940}" dt="2020-05-29T21:48:18.128" v="2" actId="1076"/>
        <pc:sldMkLst>
          <pc:docMk/>
          <pc:sldMk cId="2740076313" sldId="325"/>
        </pc:sldMkLst>
        <pc:picChg chg="mod">
          <ac:chgData name="Waseem Orphali" userId="S::waseem.orphali@ltts.com::a1df326d-1520-4b8e-9847-4d8bb38696d0" providerId="AD" clId="Web-{CB3A3149-0A8D-453F-95B0-8D606E03B940}" dt="2020-05-29T21:48:18.128" v="2" actId="1076"/>
          <ac:picMkLst>
            <pc:docMk/>
            <pc:sldMk cId="2740076313" sldId="325"/>
            <ac:picMk id="4" creationId="{85A4648B-5D2A-4165-9F4A-B2D68CBEF4C6}"/>
          </ac:picMkLst>
        </pc:picChg>
      </pc:sldChg>
    </pc:docChg>
  </pc:docChgLst>
  <pc:docChgLst>
    <pc:chgData name="Waseem Orphali" userId="S::waseem.orphali@ltts.com::a1df326d-1520-4b8e-9847-4d8bb38696d0" providerId="AD" clId="Web-{F1A2C274-FA99-4464-B706-37EAD8CDCAA7}"/>
    <pc:docChg chg="modSld">
      <pc:chgData name="Waseem Orphali" userId="S::waseem.orphali@ltts.com::a1df326d-1520-4b8e-9847-4d8bb38696d0" providerId="AD" clId="Web-{F1A2C274-FA99-4464-B706-37EAD8CDCAA7}" dt="2020-05-29T21:33:09.758" v="0"/>
      <pc:docMkLst>
        <pc:docMk/>
      </pc:docMkLst>
      <pc:sldChg chg="addSp delSp modSp">
        <pc:chgData name="Waseem Orphali" userId="S::waseem.orphali@ltts.com::a1df326d-1520-4b8e-9847-4d8bb38696d0" providerId="AD" clId="Web-{F1A2C274-FA99-4464-B706-37EAD8CDCAA7}" dt="2020-05-29T21:33:09.758" v="0"/>
        <pc:sldMkLst>
          <pc:docMk/>
          <pc:sldMk cId="3175878048" sldId="320"/>
        </pc:sldMkLst>
        <pc:spChg chg="del">
          <ac:chgData name="Waseem Orphali" userId="S::waseem.orphali@ltts.com::a1df326d-1520-4b8e-9847-4d8bb38696d0" providerId="AD" clId="Web-{F1A2C274-FA99-4464-B706-37EAD8CDCAA7}" dt="2020-05-29T21:33:09.758" v="0"/>
          <ac:spMkLst>
            <pc:docMk/>
            <pc:sldMk cId="3175878048" sldId="320"/>
            <ac:spMk id="3" creationId="{D86C3D86-B4C6-49FD-BAEA-D80690573A5D}"/>
          </ac:spMkLst>
        </pc:spChg>
        <pc:picChg chg="add mod ord">
          <ac:chgData name="Waseem Orphali" userId="S::waseem.orphali@ltts.com::a1df326d-1520-4b8e-9847-4d8bb38696d0" providerId="AD" clId="Web-{F1A2C274-FA99-4464-B706-37EAD8CDCAA7}" dt="2020-05-29T21:33:09.758" v="0"/>
          <ac:picMkLst>
            <pc:docMk/>
            <pc:sldMk cId="3175878048" sldId="320"/>
            <ac:picMk id="4" creationId="{214EAEB2-0672-4B96-8632-6815167EC3E5}"/>
          </ac:picMkLst>
        </pc:picChg>
      </pc:sldChg>
    </pc:docChg>
  </pc:docChgLst>
  <pc:docChgLst>
    <pc:chgData name="Waseem Orphali" userId="S::waseem.orphali@ltts.com::a1df326d-1520-4b8e-9847-4d8bb38696d0" providerId="AD" clId="Web-{2C92C10D-867E-498D-BCB9-E04662958412}"/>
    <pc:docChg chg="delSld modSld">
      <pc:chgData name="Waseem Orphali" userId="S::waseem.orphali@ltts.com::a1df326d-1520-4b8e-9847-4d8bb38696d0" providerId="AD" clId="Web-{2C92C10D-867E-498D-BCB9-E04662958412}" dt="2020-06-01T14:36:11.945" v="427"/>
      <pc:docMkLst>
        <pc:docMk/>
      </pc:docMkLst>
      <pc:sldChg chg="addSp delSp modSp">
        <pc:chgData name="Waseem Orphali" userId="S::waseem.orphali@ltts.com::a1df326d-1520-4b8e-9847-4d8bb38696d0" providerId="AD" clId="Web-{2C92C10D-867E-498D-BCB9-E04662958412}" dt="2020-06-01T14:32:29.021" v="350"/>
        <pc:sldMkLst>
          <pc:docMk/>
          <pc:sldMk cId="2787438085" sldId="318"/>
        </pc:sldMkLst>
        <pc:spChg chg="mod">
          <ac:chgData name="Waseem Orphali" userId="S::waseem.orphali@ltts.com::a1df326d-1520-4b8e-9847-4d8bb38696d0" providerId="AD" clId="Web-{2C92C10D-867E-498D-BCB9-E04662958412}" dt="2020-06-01T14:32:01.287" v="338" actId="20577"/>
          <ac:spMkLst>
            <pc:docMk/>
            <pc:sldMk cId="2787438085" sldId="318"/>
            <ac:spMk id="5" creationId="{00000000-0000-0000-0000-000000000000}"/>
          </ac:spMkLst>
        </pc:spChg>
        <pc:spChg chg="add del mod">
          <ac:chgData name="Waseem Orphali" userId="S::waseem.orphali@ltts.com::a1df326d-1520-4b8e-9847-4d8bb38696d0" providerId="AD" clId="Web-{2C92C10D-867E-498D-BCB9-E04662958412}" dt="2020-06-01T14:32:14.381" v="344" actId="20577"/>
          <ac:spMkLst>
            <pc:docMk/>
            <pc:sldMk cId="2787438085" sldId="318"/>
            <ac:spMk id="8" creationId="{00000000-0000-0000-0000-000000000000}"/>
          </ac:spMkLst>
        </pc:spChg>
        <pc:spChg chg="mod">
          <ac:chgData name="Waseem Orphali" userId="S::waseem.orphali@ltts.com::a1df326d-1520-4b8e-9847-4d8bb38696d0" providerId="AD" clId="Web-{2C92C10D-867E-498D-BCB9-E04662958412}" dt="2020-06-01T14:32:20.131" v="346" actId="20577"/>
          <ac:spMkLst>
            <pc:docMk/>
            <pc:sldMk cId="2787438085" sldId="318"/>
            <ac:spMk id="9" creationId="{00000000-0000-0000-0000-000000000000}"/>
          </ac:spMkLst>
        </pc:spChg>
        <pc:spChg chg="mod">
          <ac:chgData name="Waseem Orphali" userId="S::waseem.orphali@ltts.com::a1df326d-1520-4b8e-9847-4d8bb38696d0" providerId="AD" clId="Web-{2C92C10D-867E-498D-BCB9-E04662958412}" dt="2020-06-01T14:32:26.068" v="348" actId="20577"/>
          <ac:spMkLst>
            <pc:docMk/>
            <pc:sldMk cId="2787438085" sldId="318"/>
            <ac:spMk id="10" creationId="{00000000-0000-0000-0000-000000000000}"/>
          </ac:spMkLst>
        </pc:spChg>
        <pc:spChg chg="add del">
          <ac:chgData name="Waseem Orphali" userId="S::waseem.orphali@ltts.com::a1df326d-1520-4b8e-9847-4d8bb38696d0" providerId="AD" clId="Web-{2C92C10D-867E-498D-BCB9-E04662958412}" dt="2020-06-01T14:32:05.021" v="341"/>
          <ac:spMkLst>
            <pc:docMk/>
            <pc:sldMk cId="2787438085" sldId="318"/>
            <ac:spMk id="16" creationId="{00000000-0000-0000-0000-000000000000}"/>
          </ac:spMkLst>
        </pc:spChg>
        <pc:spChg chg="add del mod">
          <ac:chgData name="Waseem Orphali" userId="S::waseem.orphali@ltts.com::a1df326d-1520-4b8e-9847-4d8bb38696d0" providerId="AD" clId="Web-{2C92C10D-867E-498D-BCB9-E04662958412}" dt="2020-06-01T14:32:06.865" v="342"/>
          <ac:spMkLst>
            <pc:docMk/>
            <pc:sldMk cId="2787438085" sldId="318"/>
            <ac:spMk id="20" creationId="{B9E0F7D6-7BB0-49A6-9AFB-4CF5DA18F896}"/>
          </ac:spMkLst>
        </pc:spChg>
        <pc:spChg chg="add del mod">
          <ac:chgData name="Waseem Orphali" userId="S::waseem.orphali@ltts.com::a1df326d-1520-4b8e-9847-4d8bb38696d0" providerId="AD" clId="Web-{2C92C10D-867E-498D-BCB9-E04662958412}" dt="2020-06-01T14:32:05.021" v="341"/>
          <ac:spMkLst>
            <pc:docMk/>
            <pc:sldMk cId="2787438085" sldId="318"/>
            <ac:spMk id="22" creationId="{5E09C005-89C7-4973-B0A2-BB428A2D26F5}"/>
          </ac:spMkLst>
        </pc:spChg>
        <pc:spChg chg="del mod">
          <ac:chgData name="Waseem Orphali" userId="S::waseem.orphali@ltts.com::a1df326d-1520-4b8e-9847-4d8bb38696d0" providerId="AD" clId="Web-{2C92C10D-867E-498D-BCB9-E04662958412}" dt="2020-06-01T14:32:28.318" v="349"/>
          <ac:spMkLst>
            <pc:docMk/>
            <pc:sldMk cId="2787438085" sldId="318"/>
            <ac:spMk id="23" creationId="{FB7249C1-B948-42E9-A64C-92A726DD4E71}"/>
          </ac:spMkLst>
        </pc:spChg>
        <pc:spChg chg="del">
          <ac:chgData name="Waseem Orphali" userId="S::waseem.orphali@ltts.com::a1df326d-1520-4b8e-9847-4d8bb38696d0" providerId="AD" clId="Web-{2C92C10D-867E-498D-BCB9-E04662958412}" dt="2020-06-01T14:32:29.021" v="350"/>
          <ac:spMkLst>
            <pc:docMk/>
            <pc:sldMk cId="2787438085" sldId="318"/>
            <ac:spMk id="24" creationId="{F83D2938-C335-4FD4-A7F1-34FA32087A90}"/>
          </ac:spMkLst>
        </pc:spChg>
        <pc:spChg chg="del">
          <ac:chgData name="Waseem Orphali" userId="S::waseem.orphali@ltts.com::a1df326d-1520-4b8e-9847-4d8bb38696d0" providerId="AD" clId="Web-{2C92C10D-867E-498D-BCB9-E04662958412}" dt="2020-06-01T14:27:09.065" v="38"/>
          <ac:spMkLst>
            <pc:docMk/>
            <pc:sldMk cId="2787438085" sldId="318"/>
            <ac:spMk id="25" creationId="{88B2CE63-252B-4BD5-A6A3-6C788B70FFC1}"/>
          </ac:spMkLst>
        </pc:spChg>
        <pc:spChg chg="del">
          <ac:chgData name="Waseem Orphali" userId="S::waseem.orphali@ltts.com::a1df326d-1520-4b8e-9847-4d8bb38696d0" providerId="AD" clId="Web-{2C92C10D-867E-498D-BCB9-E04662958412}" dt="2020-06-01T14:27:10.331" v="39"/>
          <ac:spMkLst>
            <pc:docMk/>
            <pc:sldMk cId="2787438085" sldId="318"/>
            <ac:spMk id="26" creationId="{21BD771E-FFAB-49DF-B610-5D2D8344FF15}"/>
          </ac:spMkLst>
        </pc:spChg>
      </pc:sldChg>
      <pc:sldChg chg="modSp">
        <pc:chgData name="Waseem Orphali" userId="S::waseem.orphali@ltts.com::a1df326d-1520-4b8e-9847-4d8bb38696d0" providerId="AD" clId="Web-{2C92C10D-867E-498D-BCB9-E04662958412}" dt="2020-06-01T14:33:38.975" v="423" actId="20577"/>
        <pc:sldMkLst>
          <pc:docMk/>
          <pc:sldMk cId="3175878048" sldId="320"/>
        </pc:sldMkLst>
        <pc:spChg chg="mod">
          <ac:chgData name="Waseem Orphali" userId="S::waseem.orphali@ltts.com::a1df326d-1520-4b8e-9847-4d8bb38696d0" providerId="AD" clId="Web-{2C92C10D-867E-498D-BCB9-E04662958412}" dt="2020-06-01T14:33:38.975" v="423" actId="20577"/>
          <ac:spMkLst>
            <pc:docMk/>
            <pc:sldMk cId="3175878048" sldId="320"/>
            <ac:spMk id="2" creationId="{8D118C8F-9781-4506-831E-5C5ECCAF00BA}"/>
          </ac:spMkLst>
        </pc:spChg>
      </pc:sldChg>
      <pc:sldChg chg="del">
        <pc:chgData name="Waseem Orphali" userId="S::waseem.orphali@ltts.com::a1df326d-1520-4b8e-9847-4d8bb38696d0" providerId="AD" clId="Web-{2C92C10D-867E-498D-BCB9-E04662958412}" dt="2020-06-01T14:26:56.082" v="35"/>
        <pc:sldMkLst>
          <pc:docMk/>
          <pc:sldMk cId="1460298720" sldId="327"/>
        </pc:sldMkLst>
      </pc:sldChg>
      <pc:sldChg chg="modSp">
        <pc:chgData name="Waseem Orphali" userId="S::waseem.orphali@ltts.com::a1df326d-1520-4b8e-9847-4d8bb38696d0" providerId="AD" clId="Web-{2C92C10D-867E-498D-BCB9-E04662958412}" dt="2020-06-01T14:36:11.945" v="427"/>
        <pc:sldMkLst>
          <pc:docMk/>
          <pc:sldMk cId="1188825827" sldId="328"/>
        </pc:sldMkLst>
        <pc:spChg chg="mod">
          <ac:chgData name="Waseem Orphali" userId="S::waseem.orphali@ltts.com::a1df326d-1520-4b8e-9847-4d8bb38696d0" providerId="AD" clId="Web-{2C92C10D-867E-498D-BCB9-E04662958412}" dt="2020-06-01T14:33:30.600" v="396" actId="20577"/>
          <ac:spMkLst>
            <pc:docMk/>
            <pc:sldMk cId="1188825827" sldId="328"/>
            <ac:spMk id="2" creationId="{D920018F-B841-446D-977B-834F7404F3BA}"/>
          </ac:spMkLst>
        </pc:spChg>
        <pc:picChg chg="mod modCrop">
          <ac:chgData name="Waseem Orphali" userId="S::waseem.orphali@ltts.com::a1df326d-1520-4b8e-9847-4d8bb38696d0" providerId="AD" clId="Web-{2C92C10D-867E-498D-BCB9-E04662958412}" dt="2020-06-01T14:36:11.945" v="427"/>
          <ac:picMkLst>
            <pc:docMk/>
            <pc:sldMk cId="1188825827" sldId="328"/>
            <ac:picMk id="4" creationId="{80ABE858-994E-45A8-B83D-49763C669D3B}"/>
          </ac:picMkLst>
        </pc:picChg>
      </pc:sldChg>
      <pc:sldChg chg="modSp">
        <pc:chgData name="Waseem Orphali" userId="S::waseem.orphali@ltts.com::a1df326d-1520-4b8e-9847-4d8bb38696d0" providerId="AD" clId="Web-{2C92C10D-867E-498D-BCB9-E04662958412}" dt="2020-06-01T14:14:51.996" v="20" actId="20577"/>
        <pc:sldMkLst>
          <pc:docMk/>
          <pc:sldMk cId="3579303785" sldId="329"/>
        </pc:sldMkLst>
        <pc:spChg chg="mod">
          <ac:chgData name="Waseem Orphali" userId="S::waseem.orphali@ltts.com::a1df326d-1520-4b8e-9847-4d8bb38696d0" providerId="AD" clId="Web-{2C92C10D-867E-498D-BCB9-E04662958412}" dt="2020-06-01T14:14:51.996" v="20" actId="20577"/>
          <ac:spMkLst>
            <pc:docMk/>
            <pc:sldMk cId="3579303785" sldId="329"/>
            <ac:spMk id="3" creationId="{1DEBD5AF-6063-46A8-AF78-13964066E2F5}"/>
          </ac:spMkLst>
        </pc:spChg>
      </pc:sldChg>
      <pc:sldChg chg="addSp delSp modSp">
        <pc:chgData name="Waseem Orphali" userId="S::waseem.orphali@ltts.com::a1df326d-1520-4b8e-9847-4d8bb38696d0" providerId="AD" clId="Web-{2C92C10D-867E-498D-BCB9-E04662958412}" dt="2020-06-01T14:30:40.864" v="305" actId="20577"/>
        <pc:sldMkLst>
          <pc:docMk/>
          <pc:sldMk cId="3075907814" sldId="330"/>
        </pc:sldMkLst>
        <pc:spChg chg="add del mod">
          <ac:chgData name="Waseem Orphali" userId="S::waseem.orphali@ltts.com::a1df326d-1520-4b8e-9847-4d8bb38696d0" providerId="AD" clId="Web-{2C92C10D-867E-498D-BCB9-E04662958412}" dt="2020-06-01T14:30:40.864" v="305" actId="20577"/>
          <ac:spMkLst>
            <pc:docMk/>
            <pc:sldMk cId="3075907814" sldId="330"/>
            <ac:spMk id="3" creationId="{455C6BD2-5A37-42FD-A9B9-066281A2C2B1}"/>
          </ac:spMkLst>
        </pc:spChg>
        <pc:spChg chg="add del mod">
          <ac:chgData name="Waseem Orphali" userId="S::waseem.orphali@ltts.com::a1df326d-1520-4b8e-9847-4d8bb38696d0" providerId="AD" clId="Web-{2C92C10D-867E-498D-BCB9-E04662958412}" dt="2020-06-01T14:30:36.364" v="173"/>
          <ac:spMkLst>
            <pc:docMk/>
            <pc:sldMk cId="3075907814" sldId="330"/>
            <ac:spMk id="5" creationId="{9F896275-38E4-40CC-BA5A-1AF572A9D565}"/>
          </ac:spMkLst>
        </pc:spChg>
      </pc:sldChg>
    </pc:docChg>
  </pc:docChgLst>
  <pc:docChgLst>
    <pc:chgData name="Waseem Orphali" userId="S::waseem.orphali@ltts.com::a1df326d-1520-4b8e-9847-4d8bb38696d0" providerId="AD" clId="Web-{359CB171-8ED3-4207-BB0E-C3B7A095A7A8}"/>
    <pc:docChg chg="modSld">
      <pc:chgData name="Waseem Orphali" userId="S::waseem.orphali@ltts.com::a1df326d-1520-4b8e-9847-4d8bb38696d0" providerId="AD" clId="Web-{359CB171-8ED3-4207-BB0E-C3B7A095A7A8}" dt="2020-05-29T21:46:31.940" v="17" actId="1076"/>
      <pc:docMkLst>
        <pc:docMk/>
      </pc:docMkLst>
      <pc:sldChg chg="addSp delSp modSp">
        <pc:chgData name="Waseem Orphali" userId="S::waseem.orphali@ltts.com::a1df326d-1520-4b8e-9847-4d8bb38696d0" providerId="AD" clId="Web-{359CB171-8ED3-4207-BB0E-C3B7A095A7A8}" dt="2020-05-29T21:40:30.954" v="12" actId="14100"/>
        <pc:sldMkLst>
          <pc:docMk/>
          <pc:sldMk cId="359492202" sldId="322"/>
        </pc:sldMkLst>
        <pc:spChg chg="del">
          <ac:chgData name="Waseem Orphali" userId="S::waseem.orphali@ltts.com::a1df326d-1520-4b8e-9847-4d8bb38696d0" providerId="AD" clId="Web-{359CB171-8ED3-4207-BB0E-C3B7A095A7A8}" dt="2020-05-29T21:39:28.610" v="0"/>
          <ac:spMkLst>
            <pc:docMk/>
            <pc:sldMk cId="359492202" sldId="322"/>
            <ac:spMk id="3" creationId="{1BE05B1E-8B1C-45D8-8A9A-8BFEFE1813EF}"/>
          </ac:spMkLst>
        </pc:spChg>
        <pc:picChg chg="add mod ord">
          <ac:chgData name="Waseem Orphali" userId="S::waseem.orphali@ltts.com::a1df326d-1520-4b8e-9847-4d8bb38696d0" providerId="AD" clId="Web-{359CB171-8ED3-4207-BB0E-C3B7A095A7A8}" dt="2020-05-29T21:40:30.954" v="12" actId="14100"/>
          <ac:picMkLst>
            <pc:docMk/>
            <pc:sldMk cId="359492202" sldId="322"/>
            <ac:picMk id="4" creationId="{EB807676-EFA4-42E3-BD7B-E4B14E962675}"/>
          </ac:picMkLst>
        </pc:picChg>
        <pc:picChg chg="add mod">
          <ac:chgData name="Waseem Orphali" userId="S::waseem.orphali@ltts.com::a1df326d-1520-4b8e-9847-4d8bb38696d0" providerId="AD" clId="Web-{359CB171-8ED3-4207-BB0E-C3B7A095A7A8}" dt="2020-05-29T21:40:24.797" v="11" actId="1076"/>
          <ac:picMkLst>
            <pc:docMk/>
            <pc:sldMk cId="359492202" sldId="322"/>
            <ac:picMk id="5" creationId="{A58D2395-3BFA-4299-B437-12626B1730E6}"/>
          </ac:picMkLst>
        </pc:picChg>
      </pc:sldChg>
      <pc:sldChg chg="addSp delSp modSp">
        <pc:chgData name="Waseem Orphali" userId="S::waseem.orphali@ltts.com::a1df326d-1520-4b8e-9847-4d8bb38696d0" providerId="AD" clId="Web-{359CB171-8ED3-4207-BB0E-C3B7A095A7A8}" dt="2020-05-29T21:46:31.940" v="17" actId="1076"/>
        <pc:sldMkLst>
          <pc:docMk/>
          <pc:sldMk cId="2740076313" sldId="325"/>
        </pc:sldMkLst>
        <pc:spChg chg="del">
          <ac:chgData name="Waseem Orphali" userId="S::waseem.orphali@ltts.com::a1df326d-1520-4b8e-9847-4d8bb38696d0" providerId="AD" clId="Web-{359CB171-8ED3-4207-BB0E-C3B7A095A7A8}" dt="2020-05-29T21:46:19.831" v="13"/>
          <ac:spMkLst>
            <pc:docMk/>
            <pc:sldMk cId="2740076313" sldId="325"/>
            <ac:spMk id="3" creationId="{30267018-E5A7-4AA0-A536-33236823C8A3}"/>
          </ac:spMkLst>
        </pc:spChg>
        <pc:picChg chg="add mod ord">
          <ac:chgData name="Waseem Orphali" userId="S::waseem.orphali@ltts.com::a1df326d-1520-4b8e-9847-4d8bb38696d0" providerId="AD" clId="Web-{359CB171-8ED3-4207-BB0E-C3B7A095A7A8}" dt="2020-05-29T21:46:31.940" v="17" actId="1076"/>
          <ac:picMkLst>
            <pc:docMk/>
            <pc:sldMk cId="2740076313" sldId="325"/>
            <ac:picMk id="4" creationId="{85A4648B-5D2A-4165-9F4A-B2D68CBEF4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AXI-SPI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Waseem Orphali</a:t>
            </a:r>
          </a:p>
          <a:p>
            <a:r>
              <a:rPr lang="en-US"/>
              <a:t>Colin Fritz</a:t>
            </a:r>
          </a:p>
        </p:txBody>
      </p:sp>
    </p:spTree>
    <p:extLst>
      <p:ext uri="{BB962C8B-B14F-4D97-AF65-F5344CB8AC3E}">
        <p14:creationId xmlns:p14="http://schemas.microsoft.com/office/powerpoint/2010/main" val="119108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395C-2D54-41F5-8EDA-7AF3230F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Top Entity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6BD2-5A37-42FD-A9B9-066281A2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170815" indent="-170815"/>
            <a:r>
              <a:rPr lang="en-US">
                <a:cs typeface="Calibri"/>
              </a:rPr>
              <a:t>Acts as the main controller for the core.</a:t>
            </a:r>
          </a:p>
          <a:p>
            <a:pPr marL="170815" indent="-170815"/>
            <a:r>
              <a:rPr lang="en-US">
                <a:cs typeface="Calibri"/>
              </a:rPr>
              <a:t>Instantiates the following components:</a:t>
            </a:r>
          </a:p>
          <a:p>
            <a:pPr marL="513715" lvl="1" indent="-170815"/>
            <a:r>
              <a:rPr lang="en-US">
                <a:cs typeface="Calibri"/>
              </a:rPr>
              <a:t>AXI Module</a:t>
            </a:r>
          </a:p>
          <a:p>
            <a:pPr marL="513715" lvl="1" indent="-170815"/>
            <a:r>
              <a:rPr lang="en-US">
                <a:cs typeface="Calibri"/>
              </a:rPr>
              <a:t>SPI Module</a:t>
            </a:r>
          </a:p>
          <a:p>
            <a:pPr marL="513715" lvl="1" indent="-170815"/>
            <a:r>
              <a:rPr lang="en-US">
                <a:cs typeface="Calibri"/>
              </a:rPr>
              <a:t>Register Module</a:t>
            </a:r>
          </a:p>
          <a:p>
            <a:pPr marL="513715" lvl="1" indent="-170815"/>
            <a:r>
              <a:rPr lang="en-US">
                <a:cs typeface="Calibri"/>
              </a:rPr>
              <a:t>Tx FIFO</a:t>
            </a:r>
          </a:p>
          <a:p>
            <a:pPr marL="513715" lvl="1" indent="-170815"/>
            <a:r>
              <a:rPr lang="en-US">
                <a:cs typeface="Calibri"/>
              </a:rPr>
              <a:t>Rx FIFO</a:t>
            </a:r>
          </a:p>
          <a:p>
            <a:pPr marL="513715" lvl="1" indent="-170815"/>
            <a:r>
              <a:rPr lang="en-US">
                <a:cs typeface="Calibri"/>
              </a:rPr>
              <a:t>Interrupt Controller</a:t>
            </a:r>
          </a:p>
          <a:p>
            <a:pPr marL="170815" indent="-170815"/>
            <a:r>
              <a:rPr lang="en-US">
                <a:cs typeface="Calibri"/>
              </a:rPr>
              <a:t>Coordinates signaling to achieve successful data transfer between AXI and SPI.</a:t>
            </a:r>
          </a:p>
          <a:p>
            <a:pPr marL="170815" indent="-170815">
              <a:buChar char="•"/>
            </a:pPr>
            <a:endParaRPr lang="en-US">
              <a:cs typeface="Calibri"/>
            </a:endParaRPr>
          </a:p>
          <a:p>
            <a:pPr marL="170815" indent="-170815"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90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Thank You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>
                <a:cs typeface="Calibri"/>
              </a:rPr>
              <a:t>Waseem </a:t>
            </a:r>
            <a:r>
              <a:rPr lang="en-IN" err="1">
                <a:cs typeface="Calibri"/>
              </a:rPr>
              <a:t>Orphali</a:t>
            </a:r>
            <a:endParaRPr lang="en-IN">
              <a:cs typeface="Calibri"/>
            </a:endParaRPr>
          </a:p>
          <a:p>
            <a:r>
              <a:rPr lang="en-IN">
                <a:cs typeface="Calibri"/>
              </a:rPr>
              <a:t>Colin Fritz</a:t>
            </a:r>
          </a:p>
        </p:txBody>
      </p:sp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Project Overview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Block Diagram​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Requirements​</a:t>
            </a:r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AXI Test Procedures​</a:t>
            </a:r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AXI Simulation Snapshot​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SPI Test Procedures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SPI Simulation Snapshot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Top Entity 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/>
              <a:t>4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/>
              <a:t>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/>
              <a:t>6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/>
              <a:t>7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87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C8F-9781-4506-831E-5C5ECCAF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Project Overview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4EAEB2-0672-4B96-8632-6815167EC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23" y="666750"/>
            <a:ext cx="7948653" cy="4191000"/>
          </a:xfrm>
        </p:spPr>
      </p:pic>
    </p:spTree>
    <p:extLst>
      <p:ext uri="{BB962C8B-B14F-4D97-AF65-F5344CB8AC3E}">
        <p14:creationId xmlns:p14="http://schemas.microsoft.com/office/powerpoint/2010/main" val="31758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18F-B841-446D-977B-834F7404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Block Diagram</a:t>
            </a:r>
            <a:endParaRPr lang="en-US"/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80ABE858-994E-45A8-B83D-49763C669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43" b="-150"/>
          <a:stretch/>
        </p:blipFill>
        <p:spPr>
          <a:xfrm>
            <a:off x="462745" y="666750"/>
            <a:ext cx="8192677" cy="4251358"/>
          </a:xfrm>
        </p:spPr>
      </p:pic>
    </p:spTree>
    <p:extLst>
      <p:ext uri="{BB962C8B-B14F-4D97-AF65-F5344CB8AC3E}">
        <p14:creationId xmlns:p14="http://schemas.microsoft.com/office/powerpoint/2010/main" val="118882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4F08-A675-44EE-8C18-6E459733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5AF-6063-46A8-AF78-13964066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170815" indent="-170815"/>
            <a:r>
              <a:rPr lang="en-US">
                <a:cs typeface="Calibri"/>
              </a:rPr>
              <a:t>AXI4 LITE Interface transaction.</a:t>
            </a:r>
          </a:p>
          <a:p>
            <a:pPr marL="170815" indent="-170815"/>
            <a:r>
              <a:rPr lang="en-US">
                <a:cs typeface="Calibri"/>
              </a:rPr>
              <a:t>SPI protocol with CPOL and CPHA 0.</a:t>
            </a:r>
          </a:p>
          <a:p>
            <a:pPr marL="170815" indent="-170815"/>
            <a:r>
              <a:rPr lang="en-US">
                <a:cs typeface="Calibri"/>
              </a:rPr>
              <a:t>AXI4 interface shall communicate with the Register module via read/write pulses.</a:t>
            </a:r>
          </a:p>
          <a:p>
            <a:pPr marL="170815" indent="-170815"/>
            <a:r>
              <a:rPr lang="en-US">
                <a:cs typeface="Calibri"/>
              </a:rPr>
              <a:t>Register Module shall return information about the success or failure of individual read and write requests to the AXI Interface.</a:t>
            </a:r>
          </a:p>
          <a:p>
            <a:pPr marL="170815" indent="-170815"/>
            <a:r>
              <a:rPr lang="en-US">
                <a:cs typeface="Calibri"/>
              </a:rPr>
              <a:t>Read and Write AXI4 Lite transaction shall not occur to the same address within 6 clock cycles of each other.</a:t>
            </a:r>
          </a:p>
          <a:p>
            <a:pPr marL="170815" indent="-170815"/>
            <a:r>
              <a:rPr lang="en-US">
                <a:cs typeface="Calibri"/>
              </a:rPr>
              <a:t>Register Module components shall be 32 bit.</a:t>
            </a:r>
          </a:p>
          <a:p>
            <a:pPr marL="170815" indent="-170815"/>
            <a:r>
              <a:rPr lang="en-US">
                <a:cs typeface="Calibri"/>
              </a:rPr>
              <a:t>Register Module shall be read only or update on write according to the data sheet.</a:t>
            </a:r>
          </a:p>
          <a:p>
            <a:pPr marL="170815" indent="-170815"/>
            <a:r>
              <a:rPr lang="en-US">
                <a:cs typeface="Calibri"/>
              </a:rPr>
              <a:t>SPI Master and Slave shall expect at least 6 clock cycles between transactions.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30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79FD-3815-407E-BE7C-DD796788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 Test Procedures​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B807676-EFA4-42E3-BD7B-E4B14E962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595630"/>
            <a:ext cx="5880100" cy="2536190"/>
          </a:xfr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8D2395-3BFA-4299-B437-12626B17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27829"/>
            <a:ext cx="6413500" cy="17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9B32-8DE1-40D9-87CD-2ABAA490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 Simulation Snapshot​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98F35D-E9E4-4D6B-97AF-F2E44B958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5" y="787791"/>
            <a:ext cx="8789930" cy="394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9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0D2F-B186-4F95-874D-FBB10EE9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 Test Procedures​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A4648B-5D2A-4165-9F4A-B2D68CBEF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18" y="863226"/>
            <a:ext cx="5302722" cy="3797300"/>
          </a:xfrm>
        </p:spPr>
      </p:pic>
    </p:spTree>
    <p:extLst>
      <p:ext uri="{BB962C8B-B14F-4D97-AF65-F5344CB8AC3E}">
        <p14:creationId xmlns:p14="http://schemas.microsoft.com/office/powerpoint/2010/main" val="274007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35A1-192D-4130-8B91-97141123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 Simulation Snapshot​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3AACC5-063D-4A5A-8B6A-66C00D2F31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8" y="780757"/>
            <a:ext cx="8821244" cy="396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18907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B8F660E2FD5A4F9C25F557691C2E7B" ma:contentTypeVersion="4" ma:contentTypeDescription="Create a new document." ma:contentTypeScope="" ma:versionID="291a90324d5b7e405cdee1cca19d0e54">
  <xsd:schema xmlns:xsd="http://www.w3.org/2001/XMLSchema" xmlns:xs="http://www.w3.org/2001/XMLSchema" xmlns:p="http://schemas.microsoft.com/office/2006/metadata/properties" xmlns:ns2="0fe6e073-fbcf-4c9f-9467-c4294a786ad2" targetNamespace="http://schemas.microsoft.com/office/2006/metadata/properties" ma:root="true" ma:fieldsID="1a3d94df2e09d7482e07420c2cba8fd2" ns2:_="">
    <xsd:import namespace="0fe6e073-fbcf-4c9f-9467-c4294a786a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6e073-fbcf-4c9f-9467-c4294a786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18FF6F-60CA-4B4F-A7A3-82C893F8D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ED1458-631E-4EA2-9B72-73B00805DB2B}">
  <ds:schemaRefs>
    <ds:schemaRef ds:uri="0fe6e073-fbcf-4c9f-9467-c4294a786a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319EE4-C98B-4C52-B587-4BADCAD1F6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L&amp;T Theme 2</Template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L&amp;T Theme 2</vt:lpstr>
      <vt:lpstr>AXI-SPI Core</vt:lpstr>
      <vt:lpstr>Outline</vt:lpstr>
      <vt:lpstr>Project Overview</vt:lpstr>
      <vt:lpstr>Block Diagram</vt:lpstr>
      <vt:lpstr>Requirements</vt:lpstr>
      <vt:lpstr>AXI Test Procedures​</vt:lpstr>
      <vt:lpstr>AXI Simulation Snapshot​</vt:lpstr>
      <vt:lpstr>SPI Test Procedures​</vt:lpstr>
      <vt:lpstr>SPI Simulation Snapshot​</vt:lpstr>
      <vt:lpstr>Top Entity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revision>1</cp:revision>
  <cp:lastPrinted>2017-02-17T03:51:15Z</cp:lastPrinted>
  <dcterms:created xsi:type="dcterms:W3CDTF">2016-04-28T10:20:29Z</dcterms:created>
  <dcterms:modified xsi:type="dcterms:W3CDTF">2020-06-01T14:51:42Z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0x01010008B8F660E2FD5A4F9C25F557691C2E7B</vt:lpwstr>
  </property>
</Properties>
</file>