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16" r:id="rId5"/>
    <p:sldId id="318" r:id="rId6"/>
    <p:sldId id="320" r:id="rId7"/>
    <p:sldId id="328" r:id="rId8"/>
    <p:sldId id="329" r:id="rId9"/>
    <p:sldId id="331" r:id="rId10"/>
    <p:sldId id="334" r:id="rId11"/>
    <p:sldId id="335" r:id="rId12"/>
    <p:sldId id="322" r:id="rId13"/>
    <p:sldId id="323" r:id="rId14"/>
    <p:sldId id="325" r:id="rId15"/>
    <p:sldId id="326" r:id="rId16"/>
    <p:sldId id="330" r:id="rId17"/>
    <p:sldId id="332" r:id="rId18"/>
    <p:sldId id="333" r:id="rId19"/>
    <p:sldId id="269" r:id="rId20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D"/>
    <a:srgbClr val="003F72"/>
    <a:srgbClr val="F8C300"/>
    <a:srgbClr val="1F1A17"/>
    <a:srgbClr val="989898"/>
    <a:srgbClr val="3576D7"/>
    <a:srgbClr val="7F7F7F"/>
    <a:srgbClr val="FFFFFF"/>
    <a:srgbClr val="31BD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3B2B8-562C-4152-97F3-0800C98CD9DA}" v="4162" dt="2020-06-01T20:47:00.432"/>
    <p1510:client id="{1E26C228-004E-469D-A302-FEA6E6B503CE}" v="784" dt="2020-06-01T13:52:46.054"/>
    <p1510:client id="{1FE9BCE0-8628-488C-A042-4F1C482155E9}" v="692" dt="2020-06-01T14:09:15.758"/>
    <p1510:client id="{2C92C10D-867E-498D-BCB9-E04662958412}" v="442" dt="2020-06-01T14:36:11.945"/>
    <p1510:client id="{34C1E8D5-DFD7-41D7-961B-9AD6D21ADD59}" v="46" dt="2020-06-01T13:42:38.887"/>
    <p1510:client id="{359CB171-8ED3-4207-BB0E-C3B7A095A7A8}" v="21" dt="2020-05-29T21:46:31.940"/>
    <p1510:client id="{35C192A7-E9FD-4513-B68C-28A0E78376FE}" v="2809" dt="2020-06-01T20:48:52.485"/>
    <p1510:client id="{5123505E-28AA-4C13-BEC0-3E0F10EEDC6F}" v="179" dt="2020-06-01T14:13:40.135"/>
    <p1510:client id="{56C6EDD6-2212-4706-A873-7479BC6E8BE1}" v="16" dt="2020-06-01T13:52:52.880"/>
    <p1510:client id="{5CCBFC2D-32AD-42B2-A3DB-981B865C51A5}" v="54" dt="2020-06-01T19:05:34.147"/>
    <p1510:client id="{6A193BD8-2779-4418-9E7E-120CF3C775C3}" v="1" dt="2020-06-01T14:08:33.679"/>
    <p1510:client id="{9E3E228B-2AC2-4126-A0E9-884A7873CE03}" v="1" dt="2020-06-01T19:12:31.068"/>
    <p1510:client id="{B038D4F1-2596-48D6-8EDD-35403404B342}" v="425" dt="2020-06-01T14:06:50.777"/>
    <p1510:client id="{C7B35709-5D58-4035-A733-7ED14DF3864E}" v="100" dt="2020-06-01T14:51:40.079"/>
    <p1510:client id="{CB3A3149-0A8D-453F-95B0-8D606E03B940}" v="3" dt="2020-05-29T21:48:18.128"/>
    <p1510:client id="{D118F0D9-E190-49C3-8F28-D1EAEB728324}" v="276" dt="2020-06-01T19:30:47.481"/>
    <p1510:client id="{E30EF4D6-8F6C-4DAD-AB96-CB24363B8523}" v="1" dt="2020-06-01T13:59:18.420"/>
    <p1510:client id="{F1A2C274-FA99-4464-B706-37EAD8CDCAA7}" v="2" dt="2020-05-29T21:33:11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eem Orphali" userId="S::waseem.orphali@ltts.com::a1df326d-1520-4b8e-9847-4d8bb38696d0" providerId="AD" clId="Web-{5CCBFC2D-32AD-42B2-A3DB-981B865C51A5}"/>
    <pc:docChg chg="modSld">
      <pc:chgData name="Waseem Orphali" userId="S::waseem.orphali@ltts.com::a1df326d-1520-4b8e-9847-4d8bb38696d0" providerId="AD" clId="Web-{5CCBFC2D-32AD-42B2-A3DB-981B865C51A5}" dt="2020-06-01T19:05:33.350" v="50" actId="20577"/>
      <pc:docMkLst>
        <pc:docMk/>
      </pc:docMkLst>
      <pc:sldChg chg="addSp modSp">
        <pc:chgData name="Waseem Orphali" userId="S::waseem.orphali@ltts.com::a1df326d-1520-4b8e-9847-4d8bb38696d0" providerId="AD" clId="Web-{5CCBFC2D-32AD-42B2-A3DB-981B865C51A5}" dt="2020-06-01T19:04:10.881" v="14" actId="20577"/>
        <pc:sldMkLst>
          <pc:docMk/>
          <pc:sldMk cId="3175878048" sldId="320"/>
        </pc:sldMkLst>
        <pc:spChg chg="add mod">
          <ac:chgData name="Waseem Orphali" userId="S::waseem.orphali@ltts.com::a1df326d-1520-4b8e-9847-4d8bb38696d0" providerId="AD" clId="Web-{5CCBFC2D-32AD-42B2-A3DB-981B865C51A5}" dt="2020-06-01T19:04:10.881" v="14" actId="20577"/>
          <ac:spMkLst>
            <pc:docMk/>
            <pc:sldMk cId="3175878048" sldId="320"/>
            <ac:spMk id="3" creationId="{A6F484AB-9765-4293-9B25-F44CAC89F35C}"/>
          </ac:spMkLst>
        </pc:spChg>
        <pc:picChg chg="mod">
          <ac:chgData name="Waseem Orphali" userId="S::waseem.orphali@ltts.com::a1df326d-1520-4b8e-9847-4d8bb38696d0" providerId="AD" clId="Web-{5CCBFC2D-32AD-42B2-A3DB-981B865C51A5}" dt="2020-06-01T19:03:36.959" v="1" actId="1076"/>
          <ac:picMkLst>
            <pc:docMk/>
            <pc:sldMk cId="3175878048" sldId="320"/>
            <ac:picMk id="4" creationId="{214EAEB2-0672-4B96-8632-6815167EC3E5}"/>
          </ac:picMkLst>
        </pc:picChg>
      </pc:sldChg>
      <pc:sldChg chg="addSp modSp">
        <pc:chgData name="Waseem Orphali" userId="S::waseem.orphali@ltts.com::a1df326d-1520-4b8e-9847-4d8bb38696d0" providerId="AD" clId="Web-{5CCBFC2D-32AD-42B2-A3DB-981B865C51A5}" dt="2020-06-01T19:05:32.334" v="48" actId="20577"/>
        <pc:sldMkLst>
          <pc:docMk/>
          <pc:sldMk cId="1188825827" sldId="328"/>
        </pc:sldMkLst>
        <pc:spChg chg="mod">
          <ac:chgData name="Waseem Orphali" userId="S::waseem.orphali@ltts.com::a1df326d-1520-4b8e-9847-4d8bb38696d0" providerId="AD" clId="Web-{5CCBFC2D-32AD-42B2-A3DB-981B865C51A5}" dt="2020-06-01T19:05:22.397" v="43" actId="20577"/>
          <ac:spMkLst>
            <pc:docMk/>
            <pc:sldMk cId="1188825827" sldId="328"/>
            <ac:spMk id="2" creationId="{D920018F-B841-446D-977B-834F7404F3BA}"/>
          </ac:spMkLst>
        </pc:spChg>
        <pc:spChg chg="add mod">
          <ac:chgData name="Waseem Orphali" userId="S::waseem.orphali@ltts.com::a1df326d-1520-4b8e-9847-4d8bb38696d0" providerId="AD" clId="Web-{5CCBFC2D-32AD-42B2-A3DB-981B865C51A5}" dt="2020-06-01T19:05:32.334" v="48" actId="20577"/>
          <ac:spMkLst>
            <pc:docMk/>
            <pc:sldMk cId="1188825827" sldId="328"/>
            <ac:spMk id="3" creationId="{C1270C24-8FFA-428A-82D4-F156A3D9DD6F}"/>
          </ac:spMkLst>
        </pc:spChg>
        <pc:picChg chg="mod">
          <ac:chgData name="Waseem Orphali" userId="S::waseem.orphali@ltts.com::a1df326d-1520-4b8e-9847-4d8bb38696d0" providerId="AD" clId="Web-{5CCBFC2D-32AD-42B2-A3DB-981B865C51A5}" dt="2020-06-01T19:04:28.162" v="18" actId="1076"/>
          <ac:picMkLst>
            <pc:docMk/>
            <pc:sldMk cId="1188825827" sldId="328"/>
            <ac:picMk id="4" creationId="{80ABE858-994E-45A8-B83D-49763C669D3B}"/>
          </ac:picMkLst>
        </pc:picChg>
      </pc:sldChg>
    </pc:docChg>
  </pc:docChgLst>
  <pc:docChgLst>
    <pc:chgData name="Waseem Orphali" userId="S::waseem.orphali@ltts.com::a1df326d-1520-4b8e-9847-4d8bb38696d0" providerId="AD" clId="Web-{B038D4F1-2596-48D6-8EDD-35403404B342}"/>
    <pc:docChg chg="addSld delSld modSld">
      <pc:chgData name="Waseem Orphali" userId="S::waseem.orphali@ltts.com::a1df326d-1520-4b8e-9847-4d8bb38696d0" providerId="AD" clId="Web-{B038D4F1-2596-48D6-8EDD-35403404B342}" dt="2020-06-01T14:06:50.777" v="422" actId="20577"/>
      <pc:docMkLst>
        <pc:docMk/>
      </pc:docMkLst>
      <pc:sldChg chg="del">
        <pc:chgData name="Waseem Orphali" userId="S::waseem.orphali@ltts.com::a1df326d-1520-4b8e-9847-4d8bb38696d0" providerId="AD" clId="Web-{B038D4F1-2596-48D6-8EDD-35403404B342}" dt="2020-06-01T14:01:27.930" v="15"/>
        <pc:sldMkLst>
          <pc:docMk/>
          <pc:sldMk cId="1373185145" sldId="319"/>
        </pc:sldMkLst>
      </pc:sldChg>
      <pc:sldChg chg="modSp">
        <pc:chgData name="Waseem Orphali" userId="S::waseem.orphali@ltts.com::a1df326d-1520-4b8e-9847-4d8bb38696d0" providerId="AD" clId="Web-{B038D4F1-2596-48D6-8EDD-35403404B342}" dt="2020-06-01T14:01:06.773" v="14" actId="14100"/>
        <pc:sldMkLst>
          <pc:docMk/>
          <pc:sldMk cId="3175878048" sldId="320"/>
        </pc:sldMkLst>
        <pc:picChg chg="mod">
          <ac:chgData name="Waseem Orphali" userId="S::waseem.orphali@ltts.com::a1df326d-1520-4b8e-9847-4d8bb38696d0" providerId="AD" clId="Web-{B038D4F1-2596-48D6-8EDD-35403404B342}" dt="2020-06-01T14:01:06.773" v="14" actId="14100"/>
          <ac:picMkLst>
            <pc:docMk/>
            <pc:sldMk cId="3175878048" sldId="320"/>
            <ac:picMk id="4" creationId="{214EAEB2-0672-4B96-8632-6815167EC3E5}"/>
          </ac:picMkLst>
        </pc:picChg>
      </pc:sldChg>
      <pc:sldChg chg="modSp">
        <pc:chgData name="Waseem Orphali" userId="S::waseem.orphali@ltts.com::a1df326d-1520-4b8e-9847-4d8bb38696d0" providerId="AD" clId="Web-{B038D4F1-2596-48D6-8EDD-35403404B342}" dt="2020-06-01T14:00:36.289" v="10" actId="20577"/>
        <pc:sldMkLst>
          <pc:docMk/>
          <pc:sldMk cId="3579303785" sldId="329"/>
        </pc:sldMkLst>
        <pc:spChg chg="mod">
          <ac:chgData name="Waseem Orphali" userId="S::waseem.orphali@ltts.com::a1df326d-1520-4b8e-9847-4d8bb38696d0" providerId="AD" clId="Web-{B038D4F1-2596-48D6-8EDD-35403404B342}" dt="2020-06-01T14:00:36.289" v="10" actId="20577"/>
          <ac:spMkLst>
            <pc:docMk/>
            <pc:sldMk cId="3579303785" sldId="329"/>
            <ac:spMk id="2" creationId="{7B634F08-A675-44EE-8C18-6E459733E6C8}"/>
          </ac:spMkLst>
        </pc:spChg>
      </pc:sldChg>
      <pc:sldChg chg="modSp new">
        <pc:chgData name="Waseem Orphali" userId="S::waseem.orphali@ltts.com::a1df326d-1520-4b8e-9847-4d8bb38696d0" providerId="AD" clId="Web-{B038D4F1-2596-48D6-8EDD-35403404B342}" dt="2020-06-01T14:06:50.777" v="421" actId="20577"/>
        <pc:sldMkLst>
          <pc:docMk/>
          <pc:sldMk cId="3075907814" sldId="330"/>
        </pc:sldMkLst>
        <pc:spChg chg="mod">
          <ac:chgData name="Waseem Orphali" userId="S::waseem.orphali@ltts.com::a1df326d-1520-4b8e-9847-4d8bb38696d0" providerId="AD" clId="Web-{B038D4F1-2596-48D6-8EDD-35403404B342}" dt="2020-06-01T14:01:51.352" v="35" actId="20577"/>
          <ac:spMkLst>
            <pc:docMk/>
            <pc:sldMk cId="3075907814" sldId="330"/>
            <ac:spMk id="2" creationId="{6DB5395C-2D54-41F5-8EDA-7AF3230F6DFE}"/>
          </ac:spMkLst>
        </pc:spChg>
        <pc:spChg chg="mod">
          <ac:chgData name="Waseem Orphali" userId="S::waseem.orphali@ltts.com::a1df326d-1520-4b8e-9847-4d8bb38696d0" providerId="AD" clId="Web-{B038D4F1-2596-48D6-8EDD-35403404B342}" dt="2020-06-01T14:06:50.777" v="421" actId="20577"/>
          <ac:spMkLst>
            <pc:docMk/>
            <pc:sldMk cId="3075907814" sldId="330"/>
            <ac:spMk id="3" creationId="{455C6BD2-5A37-42FD-A9B9-066281A2C2B1}"/>
          </ac:spMkLst>
        </pc:spChg>
      </pc:sldChg>
    </pc:docChg>
  </pc:docChgLst>
  <pc:docChgLst>
    <pc:chgData name="Waseem Orphali" userId="S::waseem.orphali@ltts.com::a1df326d-1520-4b8e-9847-4d8bb38696d0" providerId="AD" clId="Web-{E30EF4D6-8F6C-4DAD-AB96-CB24363B8523}"/>
    <pc:docChg chg="addSld">
      <pc:chgData name="Waseem Orphali" userId="S::waseem.orphali@ltts.com::a1df326d-1520-4b8e-9847-4d8bb38696d0" providerId="AD" clId="Web-{E30EF4D6-8F6C-4DAD-AB96-CB24363B8523}" dt="2020-06-01T13:59:18.420" v="0"/>
      <pc:docMkLst>
        <pc:docMk/>
      </pc:docMkLst>
      <pc:sldChg chg="new">
        <pc:chgData name="Waseem Orphali" userId="S::waseem.orphali@ltts.com::a1df326d-1520-4b8e-9847-4d8bb38696d0" providerId="AD" clId="Web-{E30EF4D6-8F6C-4DAD-AB96-CB24363B8523}" dt="2020-06-01T13:59:18.420" v="0"/>
        <pc:sldMkLst>
          <pc:docMk/>
          <pc:sldMk cId="3579303785" sldId="329"/>
        </pc:sldMkLst>
      </pc:sldChg>
    </pc:docChg>
  </pc:docChgLst>
  <pc:docChgLst>
    <pc:chgData name="Colin Fritz" userId="S::colin.fritz@ltts.com::a15b95d1-3826-4587-9c00-c5e67f35b784" providerId="AD" clId="Web-{34C1E8D5-DFD7-41D7-961B-9AD6D21ADD59}"/>
    <pc:docChg chg="addSld modSld sldOrd">
      <pc:chgData name="Colin Fritz" userId="S::colin.fritz@ltts.com::a15b95d1-3826-4587-9c00-c5e67f35b784" providerId="AD" clId="Web-{34C1E8D5-DFD7-41D7-961B-9AD6D21ADD59}" dt="2020-06-01T13:42:38.887" v="43"/>
      <pc:docMkLst>
        <pc:docMk/>
      </pc:docMkLst>
      <pc:sldChg chg="addSp delSp modSp new ord">
        <pc:chgData name="Colin Fritz" userId="S::colin.fritz@ltts.com::a15b95d1-3826-4587-9c00-c5e67f35b784" providerId="AD" clId="Web-{34C1E8D5-DFD7-41D7-961B-9AD6D21ADD59}" dt="2020-06-01T13:42:38.887" v="43"/>
        <pc:sldMkLst>
          <pc:docMk/>
          <pc:sldMk cId="1188825827" sldId="328"/>
        </pc:sldMkLst>
        <pc:spChg chg="mod">
          <ac:chgData name="Colin Fritz" userId="S::colin.fritz@ltts.com::a15b95d1-3826-4587-9c00-c5e67f35b784" providerId="AD" clId="Web-{34C1E8D5-DFD7-41D7-961B-9AD6D21ADD59}" dt="2020-06-01T13:40:14.308" v="33" actId="20577"/>
          <ac:spMkLst>
            <pc:docMk/>
            <pc:sldMk cId="1188825827" sldId="328"/>
            <ac:spMk id="2" creationId="{D920018F-B841-446D-977B-834F7404F3BA}"/>
          </ac:spMkLst>
        </pc:spChg>
        <pc:spChg chg="del">
          <ac:chgData name="Colin Fritz" userId="S::colin.fritz@ltts.com::a15b95d1-3826-4587-9c00-c5e67f35b784" providerId="AD" clId="Web-{34C1E8D5-DFD7-41D7-961B-9AD6D21ADD59}" dt="2020-06-01T13:41:37.402" v="36"/>
          <ac:spMkLst>
            <pc:docMk/>
            <pc:sldMk cId="1188825827" sldId="328"/>
            <ac:spMk id="3" creationId="{0E8FA648-E711-490E-9760-97F5125234D6}"/>
          </ac:spMkLst>
        </pc:spChg>
        <pc:picChg chg="add mod ord">
          <ac:chgData name="Colin Fritz" userId="S::colin.fritz@ltts.com::a15b95d1-3826-4587-9c00-c5e67f35b784" providerId="AD" clId="Web-{34C1E8D5-DFD7-41D7-961B-9AD6D21ADD59}" dt="2020-06-01T13:42:07.074" v="42" actId="14100"/>
          <ac:picMkLst>
            <pc:docMk/>
            <pc:sldMk cId="1188825827" sldId="328"/>
            <ac:picMk id="4" creationId="{80ABE858-994E-45A8-B83D-49763C669D3B}"/>
          </ac:picMkLst>
        </pc:picChg>
      </pc:sldChg>
    </pc:docChg>
  </pc:docChgLst>
  <pc:docChgLst>
    <pc:chgData name="Waseem Orphali" userId="S::waseem.orphali@ltts.com::a1df326d-1520-4b8e-9847-4d8bb38696d0" providerId="AD" clId="Web-{6A193BD8-2779-4418-9E7E-120CF3C775C3}"/>
    <pc:docChg chg="delSld">
      <pc:chgData name="Waseem Orphali" userId="S::waseem.orphali@ltts.com::a1df326d-1520-4b8e-9847-4d8bb38696d0" providerId="AD" clId="Web-{6A193BD8-2779-4418-9E7E-120CF3C775C3}" dt="2020-06-01T14:08:33.679" v="0"/>
      <pc:docMkLst>
        <pc:docMk/>
      </pc:docMkLst>
      <pc:sldChg chg="del">
        <pc:chgData name="Waseem Orphali" userId="S::waseem.orphali@ltts.com::a1df326d-1520-4b8e-9847-4d8bb38696d0" providerId="AD" clId="Web-{6A193BD8-2779-4418-9E7E-120CF3C775C3}" dt="2020-06-01T14:08:33.679" v="0"/>
        <pc:sldMkLst>
          <pc:docMk/>
          <pc:sldMk cId="3310796369" sldId="324"/>
        </pc:sldMkLst>
      </pc:sldChg>
    </pc:docChg>
  </pc:docChgLst>
  <pc:docChgLst>
    <pc:chgData name="Waseem Orphali" userId="S::waseem.orphali@ltts.com::a1df326d-1520-4b8e-9847-4d8bb38696d0" providerId="AD" clId="Web-{35C192A7-E9FD-4513-B68C-28A0E78376FE}"/>
    <pc:docChg chg="addSld delSld modSld">
      <pc:chgData name="Waseem Orphali" userId="S::waseem.orphali@ltts.com::a1df326d-1520-4b8e-9847-4d8bb38696d0" providerId="AD" clId="Web-{35C192A7-E9FD-4513-B68C-28A0E78376FE}" dt="2020-06-01T20:48:50.766" v="2756" actId="20577"/>
      <pc:docMkLst>
        <pc:docMk/>
      </pc:docMkLst>
      <pc:sldChg chg="addSp delSp modSp">
        <pc:chgData name="Waseem Orphali" userId="S::waseem.orphali@ltts.com::a1df326d-1520-4b8e-9847-4d8bb38696d0" providerId="AD" clId="Web-{35C192A7-E9FD-4513-B68C-28A0E78376FE}" dt="2020-06-01T20:48:50.766" v="2756" actId="20577"/>
        <pc:sldMkLst>
          <pc:docMk/>
          <pc:sldMk cId="2787438085" sldId="318"/>
        </pc:sldMkLst>
        <pc:spChg chg="mod">
          <ac:chgData name="Waseem Orphali" userId="S::waseem.orphali@ltts.com::a1df326d-1520-4b8e-9847-4d8bb38696d0" providerId="AD" clId="Web-{35C192A7-E9FD-4513-B68C-28A0E78376FE}" dt="2020-06-01T20:42:54.294" v="2654" actId="1076"/>
          <ac:spMkLst>
            <pc:docMk/>
            <pc:sldMk cId="2787438085" sldId="318"/>
            <ac:spMk id="3" creationId="{00000000-0000-0000-0000-000000000000}"/>
          </ac:spMkLst>
        </pc:spChg>
        <pc:spChg chg="mod">
          <ac:chgData name="Waseem Orphali" userId="S::waseem.orphali@ltts.com::a1df326d-1520-4b8e-9847-4d8bb38696d0" providerId="AD" clId="Web-{35C192A7-E9FD-4513-B68C-28A0E78376FE}" dt="2020-06-01T20:44:52.451" v="2680" actId="1076"/>
          <ac:spMkLst>
            <pc:docMk/>
            <pc:sldMk cId="2787438085" sldId="318"/>
            <ac:spMk id="4" creationId="{00000000-0000-0000-0000-000000000000}"/>
          </ac:spMkLst>
        </pc:spChg>
        <pc:spChg chg="mod">
          <ac:chgData name="Waseem Orphali" userId="S::waseem.orphali@ltts.com::a1df326d-1520-4b8e-9847-4d8bb38696d0" providerId="AD" clId="Web-{35C192A7-E9FD-4513-B68C-28A0E78376FE}" dt="2020-06-01T20:46:10.593" v="2704" actId="20577"/>
          <ac:spMkLst>
            <pc:docMk/>
            <pc:sldMk cId="2787438085" sldId="318"/>
            <ac:spMk id="6" creationId="{00000000-0000-0000-0000-000000000000}"/>
          </ac:spMkLst>
        </pc:spChg>
        <pc:spChg chg="mod">
          <ac:chgData name="Waseem Orphali" userId="S::waseem.orphali@ltts.com::a1df326d-1520-4b8e-9847-4d8bb38696d0" providerId="AD" clId="Web-{35C192A7-E9FD-4513-B68C-28A0E78376FE}" dt="2020-06-01T20:46:20.968" v="2705" actId="20577"/>
          <ac:spMkLst>
            <pc:docMk/>
            <pc:sldMk cId="2787438085" sldId="318"/>
            <ac:spMk id="7" creationId="{00000000-0000-0000-0000-000000000000}"/>
          </ac:spMkLst>
        </pc:spChg>
        <pc:spChg chg="mod">
          <ac:chgData name="Waseem Orphali" userId="S::waseem.orphali@ltts.com::a1df326d-1520-4b8e-9847-4d8bb38696d0" providerId="AD" clId="Web-{35C192A7-E9FD-4513-B68C-28A0E78376FE}" dt="2020-06-01T20:45:58.405" v="2703" actId="20577"/>
          <ac:spMkLst>
            <pc:docMk/>
            <pc:sldMk cId="2787438085" sldId="318"/>
            <ac:spMk id="8" creationId="{00000000-0000-0000-0000-000000000000}"/>
          </ac:spMkLst>
        </pc:spChg>
        <pc:spChg chg="mod">
          <ac:chgData name="Waseem Orphali" userId="S::waseem.orphali@ltts.com::a1df326d-1520-4b8e-9847-4d8bb38696d0" providerId="AD" clId="Web-{35C192A7-E9FD-4513-B68C-28A0E78376FE}" dt="2020-06-01T20:45:52.452" v="2699" actId="20577"/>
          <ac:spMkLst>
            <pc:docMk/>
            <pc:sldMk cId="2787438085" sldId="318"/>
            <ac:spMk id="9" creationId="{00000000-0000-0000-0000-000000000000}"/>
          </ac:spMkLst>
        </pc:spChg>
        <pc:spChg chg="mod">
          <ac:chgData name="Waseem Orphali" userId="S::waseem.orphali@ltts.com::a1df326d-1520-4b8e-9847-4d8bb38696d0" providerId="AD" clId="Web-{35C192A7-E9FD-4513-B68C-28A0E78376FE}" dt="2020-06-01T20:45:44.124" v="2695" actId="20577"/>
          <ac:spMkLst>
            <pc:docMk/>
            <pc:sldMk cId="2787438085" sldId="318"/>
            <ac:spMk id="10" creationId="{00000000-0000-0000-0000-000000000000}"/>
          </ac:spMkLst>
        </pc:spChg>
        <pc:spChg chg="mod">
          <ac:chgData name="Waseem Orphali" userId="S::waseem.orphali@ltts.com::a1df326d-1520-4b8e-9847-4d8bb38696d0" providerId="AD" clId="Web-{35C192A7-E9FD-4513-B68C-28A0E78376FE}" dt="2020-06-01T20:40:55.746" v="2641" actId="1076"/>
          <ac:spMkLst>
            <pc:docMk/>
            <pc:sldMk cId="2787438085" sldId="318"/>
            <ac:spMk id="11" creationId="{00000000-0000-0000-0000-000000000000}"/>
          </ac:spMkLst>
        </pc:spChg>
        <pc:spChg chg="add del">
          <ac:chgData name="Waseem Orphali" userId="S::waseem.orphali@ltts.com::a1df326d-1520-4b8e-9847-4d8bb38696d0" providerId="AD" clId="Web-{35C192A7-E9FD-4513-B68C-28A0E78376FE}" dt="2020-06-01T20:45:04.202" v="2684"/>
          <ac:spMkLst>
            <pc:docMk/>
            <pc:sldMk cId="2787438085" sldId="318"/>
            <ac:spMk id="12" creationId="{00000000-0000-0000-0000-000000000000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47:18.172" v="2707" actId="20577"/>
          <ac:spMkLst>
            <pc:docMk/>
            <pc:sldMk cId="2787438085" sldId="318"/>
            <ac:spMk id="20" creationId="{F59CDD19-A99C-4E08-B99C-D6B5399740EC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47:56.281" v="2717" actId="20577"/>
          <ac:spMkLst>
            <pc:docMk/>
            <pc:sldMk cId="2787438085" sldId="318"/>
            <ac:spMk id="22" creationId="{EC4F8D57-E40D-410D-9437-8022113D503C}"/>
          </ac:spMkLst>
        </pc:spChg>
        <pc:spChg chg="add del">
          <ac:chgData name="Waseem Orphali" userId="S::waseem.orphali@ltts.com::a1df326d-1520-4b8e-9847-4d8bb38696d0" providerId="AD" clId="Web-{35C192A7-E9FD-4513-B68C-28A0E78376FE}" dt="2020-06-01T20:43:45.295" v="2666"/>
          <ac:spMkLst>
            <pc:docMk/>
            <pc:sldMk cId="2787438085" sldId="318"/>
            <ac:spMk id="23" creationId="{C95F3423-E7E0-4FDA-9B4C-E84587A2D2CE}"/>
          </ac:spMkLst>
        </pc:spChg>
        <pc:spChg chg="add del mod">
          <ac:chgData name="Waseem Orphali" userId="S::waseem.orphali@ltts.com::a1df326d-1520-4b8e-9847-4d8bb38696d0" providerId="AD" clId="Web-{35C192A7-E9FD-4513-B68C-28A0E78376FE}" dt="2020-06-01T20:44:03.982" v="2678"/>
          <ac:spMkLst>
            <pc:docMk/>
            <pc:sldMk cId="2787438085" sldId="318"/>
            <ac:spMk id="24" creationId="{F4ACCA01-A7C2-480D-9F03-474CE33BCAFD}"/>
          </ac:spMkLst>
        </pc:spChg>
        <pc:spChg chg="add del mod">
          <ac:chgData name="Waseem Orphali" userId="S::waseem.orphali@ltts.com::a1df326d-1520-4b8e-9847-4d8bb38696d0" providerId="AD" clId="Web-{35C192A7-E9FD-4513-B68C-28A0E78376FE}" dt="2020-06-01T20:44:03.982" v="2677"/>
          <ac:spMkLst>
            <pc:docMk/>
            <pc:sldMk cId="2787438085" sldId="318"/>
            <ac:spMk id="25" creationId="{D82DDC97-04C2-45BB-945A-ED86599197A5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45:31.546" v="2688" actId="20577"/>
          <ac:spMkLst>
            <pc:docMk/>
            <pc:sldMk cId="2787438085" sldId="318"/>
            <ac:spMk id="27" creationId="{84D34296-C81A-4152-8B35-21677833AC33}"/>
          </ac:spMkLst>
        </pc:spChg>
        <pc:spChg chg="add del mod">
          <ac:chgData name="Waseem Orphali" userId="S::waseem.orphali@ltts.com::a1df326d-1520-4b8e-9847-4d8bb38696d0" providerId="AD" clId="Web-{35C192A7-E9FD-4513-B68C-28A0E78376FE}" dt="2020-06-01T20:45:04.202" v="2684"/>
          <ac:spMkLst>
            <pc:docMk/>
            <pc:sldMk cId="2787438085" sldId="318"/>
            <ac:spMk id="29" creationId="{E7772E8D-D886-429C-9108-74163A3309E0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48:14.360" v="2726" actId="20577"/>
          <ac:spMkLst>
            <pc:docMk/>
            <pc:sldMk cId="2787438085" sldId="318"/>
            <ac:spMk id="31" creationId="{66C993B6-310F-4B2A-8054-364CE3EB0818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48:45.360" v="2750" actId="20577"/>
          <ac:spMkLst>
            <pc:docMk/>
            <pc:sldMk cId="2787438085" sldId="318"/>
            <ac:spMk id="33" creationId="{69F1F330-0FE8-4B63-988F-DC6CE226AD26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48:50.766" v="2756" actId="20577"/>
          <ac:spMkLst>
            <pc:docMk/>
            <pc:sldMk cId="2787438085" sldId="318"/>
            <ac:spMk id="34" creationId="{AD866C3A-53E8-492F-A0FF-3147CBD8B001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48:16.875" v="2727" actId="20577"/>
          <ac:spMkLst>
            <pc:docMk/>
            <pc:sldMk cId="2787438085" sldId="318"/>
            <ac:spMk id="35" creationId="{6BF47971-E71D-4F89-9991-12BFE117D42E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48:22" v="2728" actId="20577"/>
          <ac:spMkLst>
            <pc:docMk/>
            <pc:sldMk cId="2787438085" sldId="318"/>
            <ac:spMk id="36" creationId="{599E3710-FC3D-444B-A1D0-04B171D3F198}"/>
          </ac:spMkLst>
        </pc:spChg>
      </pc:sldChg>
      <pc:sldChg chg="addSp delSp modSp">
        <pc:chgData name="Waseem Orphali" userId="S::waseem.orphali@ltts.com::a1df326d-1520-4b8e-9847-4d8bb38696d0" providerId="AD" clId="Web-{35C192A7-E9FD-4513-B68C-28A0E78376FE}" dt="2020-06-01T19:51:59.967" v="1998" actId="20577"/>
        <pc:sldMkLst>
          <pc:docMk/>
          <pc:sldMk cId="3175878048" sldId="320"/>
        </pc:sldMkLst>
        <pc:spChg chg="del">
          <ac:chgData name="Waseem Orphali" userId="S::waseem.orphali@ltts.com::a1df326d-1520-4b8e-9847-4d8bb38696d0" providerId="AD" clId="Web-{35C192A7-E9FD-4513-B68C-28A0E78376FE}" dt="2020-06-01T19:36:37.161" v="4"/>
          <ac:spMkLst>
            <pc:docMk/>
            <pc:sldMk cId="3175878048" sldId="320"/>
            <ac:spMk id="3" creationId="{A6F484AB-9765-4293-9B25-F44CAC89F35C}"/>
          </ac:spMkLst>
        </pc:spChg>
        <pc:spChg chg="add del mod">
          <ac:chgData name="Waseem Orphali" userId="S::waseem.orphali@ltts.com::a1df326d-1520-4b8e-9847-4d8bb38696d0" providerId="AD" clId="Web-{35C192A7-E9FD-4513-B68C-28A0E78376FE}" dt="2020-06-01T19:36:32.942" v="3"/>
          <ac:spMkLst>
            <pc:docMk/>
            <pc:sldMk cId="3175878048" sldId="320"/>
            <ac:spMk id="6" creationId="{5EA9B149-9947-4FDB-9D1C-5AE5AE83F9B3}"/>
          </ac:spMkLst>
        </pc:spChg>
        <pc:spChg chg="add del mod">
          <ac:chgData name="Waseem Orphali" userId="S::waseem.orphali@ltts.com::a1df326d-1520-4b8e-9847-4d8bb38696d0" providerId="AD" clId="Web-{35C192A7-E9FD-4513-B68C-28A0E78376FE}" dt="2020-06-01T19:51:06.216" v="1952"/>
          <ac:spMkLst>
            <pc:docMk/>
            <pc:sldMk cId="3175878048" sldId="320"/>
            <ac:spMk id="8" creationId="{A7804420-996A-4F57-9E9D-D50843439FF2}"/>
          </ac:spMkLst>
        </pc:spChg>
        <pc:spChg chg="add del mod">
          <ac:chgData name="Waseem Orphali" userId="S::waseem.orphali@ltts.com::a1df326d-1520-4b8e-9847-4d8bb38696d0" providerId="AD" clId="Web-{35C192A7-E9FD-4513-B68C-28A0E78376FE}" dt="2020-06-01T19:51:33.967" v="1985"/>
          <ac:spMkLst>
            <pc:docMk/>
            <pc:sldMk cId="3175878048" sldId="320"/>
            <ac:spMk id="10" creationId="{863C7191-B458-4C19-BD12-73981F8B6A61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19:51:59.967" v="1998" actId="20577"/>
          <ac:spMkLst>
            <pc:docMk/>
            <pc:sldMk cId="3175878048" sldId="320"/>
            <ac:spMk id="11" creationId="{047C3851-3F46-40B3-B60A-742B1F880FB5}"/>
          </ac:spMkLst>
        </pc:spChg>
        <pc:picChg chg="mod">
          <ac:chgData name="Waseem Orphali" userId="S::waseem.orphali@ltts.com::a1df326d-1520-4b8e-9847-4d8bb38696d0" providerId="AD" clId="Web-{35C192A7-E9FD-4513-B68C-28A0E78376FE}" dt="2020-06-01T19:50:34.622" v="1946" actId="1076"/>
          <ac:picMkLst>
            <pc:docMk/>
            <pc:sldMk cId="3175878048" sldId="320"/>
            <ac:picMk id="4" creationId="{214EAEB2-0672-4B96-8632-6815167EC3E5}"/>
          </ac:picMkLst>
        </pc:picChg>
      </pc:sldChg>
      <pc:sldChg chg="addSp delSp modSp">
        <pc:chgData name="Waseem Orphali" userId="S::waseem.orphali@ltts.com::a1df326d-1520-4b8e-9847-4d8bb38696d0" providerId="AD" clId="Web-{35C192A7-E9FD-4513-B68C-28A0E78376FE}" dt="2020-06-01T20:11:11.260" v="2444" actId="20577"/>
        <pc:sldMkLst>
          <pc:docMk/>
          <pc:sldMk cId="1188825827" sldId="328"/>
        </pc:sldMkLst>
        <pc:spChg chg="mod">
          <ac:chgData name="Waseem Orphali" userId="S::waseem.orphali@ltts.com::a1df326d-1520-4b8e-9847-4d8bb38696d0" providerId="AD" clId="Web-{35C192A7-E9FD-4513-B68C-28A0E78376FE}" dt="2020-06-01T19:53:04.014" v="2017" actId="20577"/>
          <ac:spMkLst>
            <pc:docMk/>
            <pc:sldMk cId="1188825827" sldId="328"/>
            <ac:spMk id="2" creationId="{D920018F-B841-446D-977B-834F7404F3BA}"/>
          </ac:spMkLst>
        </pc:spChg>
        <pc:spChg chg="del mod">
          <ac:chgData name="Waseem Orphali" userId="S::waseem.orphali@ltts.com::a1df326d-1520-4b8e-9847-4d8bb38696d0" providerId="AD" clId="Web-{35C192A7-E9FD-4513-B68C-28A0E78376FE}" dt="2020-06-01T20:08:25.070" v="2258"/>
          <ac:spMkLst>
            <pc:docMk/>
            <pc:sldMk cId="1188825827" sldId="328"/>
            <ac:spMk id="3" creationId="{C1270C24-8FFA-428A-82D4-F156A3D9DD6F}"/>
          </ac:spMkLst>
        </pc:spChg>
        <pc:spChg chg="del mod">
          <ac:chgData name="Waseem Orphali" userId="S::waseem.orphali@ltts.com::a1df326d-1520-4b8e-9847-4d8bb38696d0" providerId="AD" clId="Web-{35C192A7-E9FD-4513-B68C-28A0E78376FE}" dt="2020-06-01T20:08:11.367" v="2252"/>
          <ac:spMkLst>
            <pc:docMk/>
            <pc:sldMk cId="1188825827" sldId="328"/>
            <ac:spMk id="5" creationId="{9D5C6C3F-72FE-4DC8-AABB-6459485C84D7}"/>
          </ac:spMkLst>
        </pc:spChg>
        <pc:spChg chg="del mod">
          <ac:chgData name="Waseem Orphali" userId="S::waseem.orphali@ltts.com::a1df326d-1520-4b8e-9847-4d8bb38696d0" providerId="AD" clId="Web-{35C192A7-E9FD-4513-B68C-28A0E78376FE}" dt="2020-06-01T20:06:50.382" v="2223"/>
          <ac:spMkLst>
            <pc:docMk/>
            <pc:sldMk cId="1188825827" sldId="328"/>
            <ac:spMk id="6" creationId="{540F7AE9-8D6C-4BA6-96EE-FB654FE6260F}"/>
          </ac:spMkLst>
        </pc:spChg>
        <pc:spChg chg="del mod">
          <ac:chgData name="Waseem Orphali" userId="S::waseem.orphali@ltts.com::a1df326d-1520-4b8e-9847-4d8bb38696d0" providerId="AD" clId="Web-{35C192A7-E9FD-4513-B68C-28A0E78376FE}" dt="2020-06-01T20:07:54.226" v="2248"/>
          <ac:spMkLst>
            <pc:docMk/>
            <pc:sldMk cId="1188825827" sldId="328"/>
            <ac:spMk id="7" creationId="{C45C2818-CEB0-4F50-8171-BDD41CEA9563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08:49.258" v="2262" actId="1076"/>
          <ac:spMkLst>
            <pc:docMk/>
            <pc:sldMk cId="1188825827" sldId="328"/>
            <ac:spMk id="9" creationId="{AA2F3408-AD1D-4497-8004-6B6DA0E4E523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11:11.260" v="2444" actId="20577"/>
          <ac:spMkLst>
            <pc:docMk/>
            <pc:sldMk cId="1188825827" sldId="328"/>
            <ac:spMk id="10" creationId="{C8B4F5C8-5030-43F1-AD18-05543E973BF3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09:14.102" v="2271" actId="1076"/>
          <ac:spMkLst>
            <pc:docMk/>
            <pc:sldMk cId="1188825827" sldId="328"/>
            <ac:spMk id="11" creationId="{D30AF5AD-8E0D-4E97-8531-1E023E900A77}"/>
          </ac:spMkLst>
        </pc:spChg>
      </pc:sldChg>
      <pc:sldChg chg="addSp delSp modSp">
        <pc:chgData name="Waseem Orphali" userId="S::waseem.orphali@ltts.com::a1df326d-1520-4b8e-9847-4d8bb38696d0" providerId="AD" clId="Web-{35C192A7-E9FD-4513-B68C-28A0E78376FE}" dt="2020-06-01T20:25:45.424" v="2528" actId="14100"/>
        <pc:sldMkLst>
          <pc:docMk/>
          <pc:sldMk cId="1646177549" sldId="331"/>
        </pc:sldMkLst>
        <pc:spChg chg="del mod">
          <ac:chgData name="Waseem Orphali" userId="S::waseem.orphali@ltts.com::a1df326d-1520-4b8e-9847-4d8bb38696d0" providerId="AD" clId="Web-{35C192A7-E9FD-4513-B68C-28A0E78376FE}" dt="2020-06-01T20:22:09.266" v="2475"/>
          <ac:spMkLst>
            <pc:docMk/>
            <pc:sldMk cId="1646177549" sldId="331"/>
            <ac:spMk id="3" creationId="{6F9099AF-4222-4252-A6BD-6BFF103E729B}"/>
          </ac:spMkLst>
        </pc:spChg>
        <pc:spChg chg="del mod">
          <ac:chgData name="Waseem Orphali" userId="S::waseem.orphali@ltts.com::a1df326d-1520-4b8e-9847-4d8bb38696d0" providerId="AD" clId="Web-{35C192A7-E9FD-4513-B68C-28A0E78376FE}" dt="2020-06-01T20:24:41.705" v="2502"/>
          <ac:spMkLst>
            <pc:docMk/>
            <pc:sldMk cId="1646177549" sldId="331"/>
            <ac:spMk id="4" creationId="{FCAA8B37-2B58-4834-AFD2-CB0ED22BEDA0}"/>
          </ac:spMkLst>
        </pc:spChg>
        <pc:spChg chg="mod">
          <ac:chgData name="Waseem Orphali" userId="S::waseem.orphali@ltts.com::a1df326d-1520-4b8e-9847-4d8bb38696d0" providerId="AD" clId="Web-{35C192A7-E9FD-4513-B68C-28A0E78376FE}" dt="2020-06-01T20:25:08.768" v="2510" actId="20577"/>
          <ac:spMkLst>
            <pc:docMk/>
            <pc:sldMk cId="1646177549" sldId="331"/>
            <ac:spMk id="6" creationId="{B58CF490-ECB5-4BDA-B2A7-D764DEE2A2A2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24:58.221" v="2507" actId="1076"/>
          <ac:spMkLst>
            <pc:docMk/>
            <pc:sldMk cId="1646177549" sldId="331"/>
            <ac:spMk id="10" creationId="{A7B9A0EC-6430-4001-9D9E-67C37AF8B59E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20:25:33.471" v="2525" actId="1076"/>
          <ac:spMkLst>
            <pc:docMk/>
            <pc:sldMk cId="1646177549" sldId="331"/>
            <ac:spMk id="11" creationId="{7C685391-2055-4973-A2AC-6E4A8401ABE8}"/>
          </ac:spMkLst>
        </pc:spChg>
        <pc:picChg chg="add mod">
          <ac:chgData name="Waseem Orphali" userId="S::waseem.orphali@ltts.com::a1df326d-1520-4b8e-9847-4d8bb38696d0" providerId="AD" clId="Web-{35C192A7-E9FD-4513-B68C-28A0E78376FE}" dt="2020-06-01T20:25:45.424" v="2528" actId="14100"/>
          <ac:picMkLst>
            <pc:docMk/>
            <pc:sldMk cId="1646177549" sldId="331"/>
            <ac:picMk id="7" creationId="{EBF7B179-D2DF-47A0-9632-7E5B45277D28}"/>
          </ac:picMkLst>
        </pc:picChg>
        <pc:picChg chg="add mod">
          <ac:chgData name="Waseem Orphali" userId="S::waseem.orphali@ltts.com::a1df326d-1520-4b8e-9847-4d8bb38696d0" providerId="AD" clId="Web-{35C192A7-E9FD-4513-B68C-28A0E78376FE}" dt="2020-06-01T20:25:39.596" v="2527" actId="14100"/>
          <ac:picMkLst>
            <pc:docMk/>
            <pc:sldMk cId="1646177549" sldId="331"/>
            <ac:picMk id="8" creationId="{D4DE4CBA-77F9-40D8-89B6-6D2AFB94FDB0}"/>
          </ac:picMkLst>
        </pc:picChg>
      </pc:sldChg>
      <pc:sldChg chg="modSp">
        <pc:chgData name="Waseem Orphali" userId="S::waseem.orphali@ltts.com::a1df326d-1520-4b8e-9847-4d8bb38696d0" providerId="AD" clId="Web-{35C192A7-E9FD-4513-B68C-28A0E78376FE}" dt="2020-06-01T20:48:33.032" v="2731" actId="20577"/>
        <pc:sldMkLst>
          <pc:docMk/>
          <pc:sldMk cId="1025644050" sldId="332"/>
        </pc:sldMkLst>
        <pc:spChg chg="mod">
          <ac:chgData name="Waseem Orphali" userId="S::waseem.orphali@ltts.com::a1df326d-1520-4b8e-9847-4d8bb38696d0" providerId="AD" clId="Web-{35C192A7-E9FD-4513-B68C-28A0E78376FE}" dt="2020-06-01T20:48:33.032" v="2731" actId="20577"/>
          <ac:spMkLst>
            <pc:docMk/>
            <pc:sldMk cId="1025644050" sldId="332"/>
            <ac:spMk id="2" creationId="{021A24D9-B622-42D7-B020-4F323083487B}"/>
          </ac:spMkLst>
        </pc:spChg>
        <pc:spChg chg="mod">
          <ac:chgData name="Waseem Orphali" userId="S::waseem.orphali@ltts.com::a1df326d-1520-4b8e-9847-4d8bb38696d0" providerId="AD" clId="Web-{35C192A7-E9FD-4513-B68C-28A0E78376FE}" dt="2020-06-01T20:33:49.851" v="2590" actId="20577"/>
          <ac:spMkLst>
            <pc:docMk/>
            <pc:sldMk cId="1025644050" sldId="332"/>
            <ac:spMk id="3" creationId="{3AD465A9-3B70-4E99-B430-46EB6AC0CBA1}"/>
          </ac:spMkLst>
        </pc:spChg>
      </pc:sldChg>
      <pc:sldChg chg="modSp">
        <pc:chgData name="Waseem Orphali" userId="S::waseem.orphali@ltts.com::a1df326d-1520-4b8e-9847-4d8bb38696d0" providerId="AD" clId="Web-{35C192A7-E9FD-4513-B68C-28A0E78376FE}" dt="2020-06-01T20:34:30.086" v="2611" actId="20577"/>
        <pc:sldMkLst>
          <pc:docMk/>
          <pc:sldMk cId="3258907979" sldId="333"/>
        </pc:sldMkLst>
        <pc:spChg chg="mod">
          <ac:chgData name="Waseem Orphali" userId="S::waseem.orphali@ltts.com::a1df326d-1520-4b8e-9847-4d8bb38696d0" providerId="AD" clId="Web-{35C192A7-E9FD-4513-B68C-28A0E78376FE}" dt="2020-06-01T20:34:30.086" v="2611" actId="20577"/>
          <ac:spMkLst>
            <pc:docMk/>
            <pc:sldMk cId="3258907979" sldId="333"/>
            <ac:spMk id="2" creationId="{30D8D826-6328-420D-A4EE-977CF8711D9A}"/>
          </ac:spMkLst>
        </pc:spChg>
      </pc:sldChg>
      <pc:sldChg chg="addSp delSp modSp new del">
        <pc:chgData name="Waseem Orphali" userId="S::waseem.orphali@ltts.com::a1df326d-1520-4b8e-9847-4d8bb38696d0" providerId="AD" clId="Web-{35C192A7-E9FD-4513-B68C-28A0E78376FE}" dt="2020-06-01T19:52:16.936" v="2001"/>
        <pc:sldMkLst>
          <pc:docMk/>
          <pc:sldMk cId="3783067273" sldId="334"/>
        </pc:sldMkLst>
        <pc:spChg chg="del mod">
          <ac:chgData name="Waseem Orphali" userId="S::waseem.orphali@ltts.com::a1df326d-1520-4b8e-9847-4d8bb38696d0" providerId="AD" clId="Web-{35C192A7-E9FD-4513-B68C-28A0E78376FE}" dt="2020-06-01T19:51:31.185" v="1984"/>
          <ac:spMkLst>
            <pc:docMk/>
            <pc:sldMk cId="3783067273" sldId="334"/>
            <ac:spMk id="3" creationId="{3618E11D-45F2-413D-9C61-B77590B4F650}"/>
          </ac:spMkLst>
        </pc:spChg>
        <pc:spChg chg="add mod">
          <ac:chgData name="Waseem Orphali" userId="S::waseem.orphali@ltts.com::a1df326d-1520-4b8e-9847-4d8bb38696d0" providerId="AD" clId="Web-{35C192A7-E9FD-4513-B68C-28A0E78376FE}" dt="2020-06-01T19:51:31.185" v="1984"/>
          <ac:spMkLst>
            <pc:docMk/>
            <pc:sldMk cId="3783067273" sldId="334"/>
            <ac:spMk id="5" creationId="{C5560C9F-16EE-4A09-8106-850C9852F0C3}"/>
          </ac:spMkLst>
        </pc:spChg>
      </pc:sldChg>
      <pc:sldChg chg="addSp delSp modSp">
        <pc:chgData name="Waseem Orphali" userId="S::waseem.orphali@ltts.com::a1df326d-1520-4b8e-9847-4d8bb38696d0" providerId="AD" clId="Web-{35C192A7-E9FD-4513-B68C-28A0E78376FE}" dt="2020-06-01T20:41:57.247" v="2646"/>
        <pc:sldMkLst>
          <pc:docMk/>
          <pc:sldMk cId="3868007040" sldId="334"/>
        </pc:sldMkLst>
        <pc:picChg chg="add del mod">
          <ac:chgData name="Waseem Orphali" userId="S::waseem.orphali@ltts.com::a1df326d-1520-4b8e-9847-4d8bb38696d0" providerId="AD" clId="Web-{35C192A7-E9FD-4513-B68C-28A0E78376FE}" dt="2020-06-01T20:41:57.247" v="2646"/>
          <ac:picMkLst>
            <pc:docMk/>
            <pc:sldMk cId="3868007040" sldId="334"/>
            <ac:picMk id="6" creationId="{8C61A81F-65A8-4165-8088-976A7A0F336C}"/>
          </ac:picMkLst>
        </pc:picChg>
      </pc:sldChg>
      <pc:sldChg chg="addSp delSp modSp">
        <pc:chgData name="Waseem Orphali" userId="S::waseem.orphali@ltts.com::a1df326d-1520-4b8e-9847-4d8bb38696d0" providerId="AD" clId="Web-{35C192A7-E9FD-4513-B68C-28A0E78376FE}" dt="2020-06-01T20:42:16.434" v="2652"/>
        <pc:sldMkLst>
          <pc:docMk/>
          <pc:sldMk cId="3851154237" sldId="335"/>
        </pc:sldMkLst>
        <pc:spChg chg="del">
          <ac:chgData name="Waseem Orphali" userId="S::waseem.orphali@ltts.com::a1df326d-1520-4b8e-9847-4d8bb38696d0" providerId="AD" clId="Web-{35C192A7-E9FD-4513-B68C-28A0E78376FE}" dt="2020-06-01T20:41:59.606" v="2647"/>
          <ac:spMkLst>
            <pc:docMk/>
            <pc:sldMk cId="3851154237" sldId="335"/>
            <ac:spMk id="3" creationId="{716A2B50-594F-44E4-AEFD-C97EB8057FC1}"/>
          </ac:spMkLst>
        </pc:spChg>
        <pc:spChg chg="add del mod">
          <ac:chgData name="Waseem Orphali" userId="S::waseem.orphali@ltts.com::a1df326d-1520-4b8e-9847-4d8bb38696d0" providerId="AD" clId="Web-{35C192A7-E9FD-4513-B68C-28A0E78376FE}" dt="2020-06-01T20:42:16.434" v="2652"/>
          <ac:spMkLst>
            <pc:docMk/>
            <pc:sldMk cId="3851154237" sldId="335"/>
            <ac:spMk id="7" creationId="{EBA357F8-753D-4A8D-B28E-168C9875F1C1}"/>
          </ac:spMkLst>
        </pc:spChg>
        <pc:picChg chg="add del mod ord">
          <ac:chgData name="Waseem Orphali" userId="S::waseem.orphali@ltts.com::a1df326d-1520-4b8e-9847-4d8bb38696d0" providerId="AD" clId="Web-{35C192A7-E9FD-4513-B68C-28A0E78376FE}" dt="2020-06-01T20:42:09.840" v="2651"/>
          <ac:picMkLst>
            <pc:docMk/>
            <pc:sldMk cId="3851154237" sldId="335"/>
            <ac:picMk id="5" creationId="{A641D57C-16F9-4B2B-B292-2343A5926BC8}"/>
          </ac:picMkLst>
        </pc:picChg>
        <pc:picChg chg="add mod ord">
          <ac:chgData name="Waseem Orphali" userId="S::waseem.orphali@ltts.com::a1df326d-1520-4b8e-9847-4d8bb38696d0" providerId="AD" clId="Web-{35C192A7-E9FD-4513-B68C-28A0E78376FE}" dt="2020-06-01T20:42:16.434" v="2652"/>
          <ac:picMkLst>
            <pc:docMk/>
            <pc:sldMk cId="3851154237" sldId="335"/>
            <ac:picMk id="8" creationId="{98ACC61A-105E-4C57-B743-53A3F4ECBB9B}"/>
          </ac:picMkLst>
        </pc:picChg>
      </pc:sldChg>
    </pc:docChg>
  </pc:docChgLst>
  <pc:docChgLst>
    <pc:chgData name="Colin Fritz" userId="S::colin.fritz@ltts.com::a15b95d1-3826-4587-9c00-c5e67f35b784" providerId="AD" clId="Web-{56C6EDD6-2212-4706-A873-7479BC6E8BE1}"/>
    <pc:docChg chg="modSld">
      <pc:chgData name="Colin Fritz" userId="S::colin.fritz@ltts.com::a15b95d1-3826-4587-9c00-c5e67f35b784" providerId="AD" clId="Web-{56C6EDD6-2212-4706-A873-7479BC6E8BE1}" dt="2020-06-01T13:52:52.880" v="15" actId="20577"/>
      <pc:docMkLst>
        <pc:docMk/>
      </pc:docMkLst>
      <pc:sldChg chg="modSp">
        <pc:chgData name="Colin Fritz" userId="S::colin.fritz@ltts.com::a15b95d1-3826-4587-9c00-c5e67f35b784" providerId="AD" clId="Web-{56C6EDD6-2212-4706-A873-7479BC6E8BE1}" dt="2020-06-01T13:52:52.880" v="14" actId="20577"/>
        <pc:sldMkLst>
          <pc:docMk/>
          <pc:sldMk cId="3563757683" sldId="321"/>
        </pc:sldMkLst>
        <pc:spChg chg="mod">
          <ac:chgData name="Colin Fritz" userId="S::colin.fritz@ltts.com::a15b95d1-3826-4587-9c00-c5e67f35b784" providerId="AD" clId="Web-{56C6EDD6-2212-4706-A873-7479BC6E8BE1}" dt="2020-06-01T13:52:52.880" v="14" actId="20577"/>
          <ac:spMkLst>
            <pc:docMk/>
            <pc:sldMk cId="3563757683" sldId="321"/>
            <ac:spMk id="3" creationId="{DFE73E04-596D-4368-B0FC-513039D4D0E0}"/>
          </ac:spMkLst>
        </pc:spChg>
      </pc:sldChg>
    </pc:docChg>
  </pc:docChgLst>
  <pc:docChgLst>
    <pc:chgData name="Waseem Orphali" userId="S::waseem.orphali@ltts.com::a1df326d-1520-4b8e-9847-4d8bb38696d0" providerId="AD" clId="Web-{9E3E228B-2AC2-4126-A0E9-884A7873CE03}"/>
    <pc:docChg chg="addSld">
      <pc:chgData name="Waseem Orphali" userId="S::waseem.orphali@ltts.com::a1df326d-1520-4b8e-9847-4d8bb38696d0" providerId="AD" clId="Web-{9E3E228B-2AC2-4126-A0E9-884A7873CE03}" dt="2020-06-01T19:12:31.068" v="0"/>
      <pc:docMkLst>
        <pc:docMk/>
      </pc:docMkLst>
      <pc:sldChg chg="new">
        <pc:chgData name="Waseem Orphali" userId="S::waseem.orphali@ltts.com::a1df326d-1520-4b8e-9847-4d8bb38696d0" providerId="AD" clId="Web-{9E3E228B-2AC2-4126-A0E9-884A7873CE03}" dt="2020-06-01T19:12:31.068" v="0"/>
        <pc:sldMkLst>
          <pc:docMk/>
          <pc:sldMk cId="1646177549" sldId="331"/>
        </pc:sldMkLst>
      </pc:sldChg>
    </pc:docChg>
  </pc:docChgLst>
  <pc:docChgLst>
    <pc:chgData name="Colin Fritz" userId="S::colin.fritz@ltts.com::a15b95d1-3826-4587-9c00-c5e67f35b784" providerId="AD" clId="Web-{1FE9BCE0-8628-488C-A042-4F1C482155E9}"/>
    <pc:docChg chg="delSld modSld">
      <pc:chgData name="Colin Fritz" userId="S::colin.fritz@ltts.com::a15b95d1-3826-4587-9c00-c5e67f35b784" providerId="AD" clId="Web-{1FE9BCE0-8628-488C-A042-4F1C482155E9}" dt="2020-06-01T14:09:15.758" v="691"/>
      <pc:docMkLst>
        <pc:docMk/>
      </pc:docMkLst>
      <pc:sldChg chg="modSp del">
        <pc:chgData name="Colin Fritz" userId="S::colin.fritz@ltts.com::a15b95d1-3826-4587-9c00-c5e67f35b784" providerId="AD" clId="Web-{1FE9BCE0-8628-488C-A042-4F1C482155E9}" dt="2020-06-01T14:09:15.758" v="691"/>
        <pc:sldMkLst>
          <pc:docMk/>
          <pc:sldMk cId="3563757683" sldId="321"/>
        </pc:sldMkLst>
        <pc:spChg chg="mod">
          <ac:chgData name="Colin Fritz" userId="S::colin.fritz@ltts.com::a15b95d1-3826-4587-9c00-c5e67f35b784" providerId="AD" clId="Web-{1FE9BCE0-8628-488C-A042-4F1C482155E9}" dt="2020-06-01T13:55:14.186" v="10" actId="20577"/>
          <ac:spMkLst>
            <pc:docMk/>
            <pc:sldMk cId="3563757683" sldId="321"/>
            <ac:spMk id="3" creationId="{DFE73E04-596D-4368-B0FC-513039D4D0E0}"/>
          </ac:spMkLst>
        </pc:spChg>
      </pc:sldChg>
      <pc:sldChg chg="modSp">
        <pc:chgData name="Colin Fritz" userId="S::colin.fritz@ltts.com::a15b95d1-3826-4587-9c00-c5e67f35b784" providerId="AD" clId="Web-{1FE9BCE0-8628-488C-A042-4F1C482155E9}" dt="2020-06-01T14:09:06.414" v="689" actId="20577"/>
        <pc:sldMkLst>
          <pc:docMk/>
          <pc:sldMk cId="3579303785" sldId="329"/>
        </pc:sldMkLst>
        <pc:spChg chg="mod">
          <ac:chgData name="Colin Fritz" userId="S::colin.fritz@ltts.com::a15b95d1-3826-4587-9c00-c5e67f35b784" providerId="AD" clId="Web-{1FE9BCE0-8628-488C-A042-4F1C482155E9}" dt="2020-06-01T14:09:06.414" v="689" actId="20577"/>
          <ac:spMkLst>
            <pc:docMk/>
            <pc:sldMk cId="3579303785" sldId="329"/>
            <ac:spMk id="3" creationId="{1DEBD5AF-6063-46A8-AF78-13964066E2F5}"/>
          </ac:spMkLst>
        </pc:spChg>
      </pc:sldChg>
    </pc:docChg>
  </pc:docChgLst>
  <pc:docChgLst>
    <pc:chgData name="Waseem Orphali" userId="S::waseem.orphali@ltts.com::a1df326d-1520-4b8e-9847-4d8bb38696d0" providerId="AD" clId="Web-{5123505E-28AA-4C13-BEC0-3E0F10EEDC6F}"/>
    <pc:docChg chg="modSld">
      <pc:chgData name="Waseem Orphali" userId="S::waseem.orphali@ltts.com::a1df326d-1520-4b8e-9847-4d8bb38696d0" providerId="AD" clId="Web-{5123505E-28AA-4C13-BEC0-3E0F10EEDC6F}" dt="2020-06-01T14:13:40.135" v="178" actId="20577"/>
      <pc:docMkLst>
        <pc:docMk/>
      </pc:docMkLst>
      <pc:sldChg chg="modSp">
        <pc:chgData name="Waseem Orphali" userId="S::waseem.orphali@ltts.com::a1df326d-1520-4b8e-9847-4d8bb38696d0" providerId="AD" clId="Web-{5123505E-28AA-4C13-BEC0-3E0F10EEDC6F}" dt="2020-06-01T14:13:40.135" v="177" actId="20577"/>
        <pc:sldMkLst>
          <pc:docMk/>
          <pc:sldMk cId="3075907814" sldId="330"/>
        </pc:sldMkLst>
        <pc:spChg chg="mod">
          <ac:chgData name="Waseem Orphali" userId="S::waseem.orphali@ltts.com::a1df326d-1520-4b8e-9847-4d8bb38696d0" providerId="AD" clId="Web-{5123505E-28AA-4C13-BEC0-3E0F10EEDC6F}" dt="2020-06-01T14:13:40.135" v="177" actId="20577"/>
          <ac:spMkLst>
            <pc:docMk/>
            <pc:sldMk cId="3075907814" sldId="330"/>
            <ac:spMk id="3" creationId="{455C6BD2-5A37-42FD-A9B9-066281A2C2B1}"/>
          </ac:spMkLst>
        </pc:spChg>
      </pc:sldChg>
    </pc:docChg>
  </pc:docChgLst>
  <pc:docChgLst>
    <pc:chgData name="Colin Fritz" userId="S::colin.fritz@ltts.com::a15b95d1-3826-4587-9c00-c5e67f35b784" providerId="AD" clId="Web-{1D23B2B8-562C-4152-97F3-0800C98CD9DA}"/>
    <pc:docChg chg="addSld delSld modSld">
      <pc:chgData name="Colin Fritz" userId="S::colin.fritz@ltts.com::a15b95d1-3826-4587-9c00-c5e67f35b784" providerId="AD" clId="Web-{1D23B2B8-562C-4152-97F3-0800C98CD9DA}" dt="2020-06-01T20:47:00.432" v="4137"/>
      <pc:docMkLst>
        <pc:docMk/>
      </pc:docMkLst>
      <pc:sldChg chg="addSp modSp">
        <pc:chgData name="Colin Fritz" userId="S::colin.fritz@ltts.com::a15b95d1-3826-4587-9c00-c5e67f35b784" providerId="AD" clId="Web-{1D23B2B8-562C-4152-97F3-0800C98CD9DA}" dt="2020-06-01T20:04:38.604" v="2535" actId="20577"/>
        <pc:sldMkLst>
          <pc:docMk/>
          <pc:sldMk cId="1188825827" sldId="328"/>
        </pc:sldMkLst>
        <pc:spChg chg="mod">
          <ac:chgData name="Colin Fritz" userId="S::colin.fritz@ltts.com::a15b95d1-3826-4587-9c00-c5e67f35b784" providerId="AD" clId="Web-{1D23B2B8-562C-4152-97F3-0800C98CD9DA}" dt="2020-06-01T19:36:54.749" v="40" actId="20577"/>
          <ac:spMkLst>
            <pc:docMk/>
            <pc:sldMk cId="1188825827" sldId="328"/>
            <ac:spMk id="2" creationId="{D920018F-B841-446D-977B-834F7404F3BA}"/>
          </ac:spMkLst>
        </pc:spChg>
        <pc:spChg chg="mod">
          <ac:chgData name="Colin Fritz" userId="S::colin.fritz@ltts.com::a15b95d1-3826-4587-9c00-c5e67f35b784" providerId="AD" clId="Web-{1D23B2B8-562C-4152-97F3-0800C98CD9DA}" dt="2020-06-01T19:59:12.773" v="2274" actId="20577"/>
          <ac:spMkLst>
            <pc:docMk/>
            <pc:sldMk cId="1188825827" sldId="328"/>
            <ac:spMk id="3" creationId="{C1270C24-8FFA-428A-82D4-F156A3D9DD6F}"/>
          </ac:spMkLst>
        </pc:spChg>
        <pc:spChg chg="add mod">
          <ac:chgData name="Colin Fritz" userId="S::colin.fritz@ltts.com::a15b95d1-3826-4587-9c00-c5e67f35b784" providerId="AD" clId="Web-{1D23B2B8-562C-4152-97F3-0800C98CD9DA}" dt="2020-06-01T19:56:53.210" v="2097" actId="20577"/>
          <ac:spMkLst>
            <pc:docMk/>
            <pc:sldMk cId="1188825827" sldId="328"/>
            <ac:spMk id="5" creationId="{9D5C6C3F-72FE-4DC8-AABB-6459485C84D7}"/>
          </ac:spMkLst>
        </pc:spChg>
        <pc:spChg chg="add mod">
          <ac:chgData name="Colin Fritz" userId="S::colin.fritz@ltts.com::a15b95d1-3826-4587-9c00-c5e67f35b784" providerId="AD" clId="Web-{1D23B2B8-562C-4152-97F3-0800C98CD9DA}" dt="2020-06-01T19:45:54.065" v="1182" actId="20577"/>
          <ac:spMkLst>
            <pc:docMk/>
            <pc:sldMk cId="1188825827" sldId="328"/>
            <ac:spMk id="6" creationId="{540F7AE9-8D6C-4BA6-96EE-FB654FE6260F}"/>
          </ac:spMkLst>
        </pc:spChg>
        <pc:spChg chg="add mod">
          <ac:chgData name="Colin Fritz" userId="S::colin.fritz@ltts.com::a15b95d1-3826-4587-9c00-c5e67f35b784" providerId="AD" clId="Web-{1D23B2B8-562C-4152-97F3-0800C98CD9DA}" dt="2020-06-01T20:04:38.604" v="2535" actId="20577"/>
          <ac:spMkLst>
            <pc:docMk/>
            <pc:sldMk cId="1188825827" sldId="328"/>
            <ac:spMk id="7" creationId="{C45C2818-CEB0-4F50-8171-BDD41CEA9563}"/>
          </ac:spMkLst>
        </pc:spChg>
        <pc:picChg chg="mod">
          <ac:chgData name="Colin Fritz" userId="S::colin.fritz@ltts.com::a15b95d1-3826-4587-9c00-c5e67f35b784" providerId="AD" clId="Web-{1D23B2B8-562C-4152-97F3-0800C98CD9DA}" dt="2020-06-01T19:55:14.131" v="2063" actId="14100"/>
          <ac:picMkLst>
            <pc:docMk/>
            <pc:sldMk cId="1188825827" sldId="328"/>
            <ac:picMk id="4" creationId="{80ABE858-994E-45A8-B83D-49763C669D3B}"/>
          </ac:picMkLst>
        </pc:picChg>
      </pc:sldChg>
      <pc:sldChg chg="addSp modSp">
        <pc:chgData name="Colin Fritz" userId="S::colin.fritz@ltts.com::a15b95d1-3826-4587-9c00-c5e67f35b784" providerId="AD" clId="Web-{1D23B2B8-562C-4152-97F3-0800C98CD9DA}" dt="2020-06-01T20:18:18.327" v="2790" actId="20577"/>
        <pc:sldMkLst>
          <pc:docMk/>
          <pc:sldMk cId="1646177549" sldId="331"/>
        </pc:sldMkLst>
        <pc:spChg chg="mod">
          <ac:chgData name="Colin Fritz" userId="S::colin.fritz@ltts.com::a15b95d1-3826-4587-9c00-c5e67f35b784" providerId="AD" clId="Web-{1D23B2B8-562C-4152-97F3-0800C98CD9DA}" dt="2020-06-01T20:18:18.327" v="2790" actId="20577"/>
          <ac:spMkLst>
            <pc:docMk/>
            <pc:sldMk cId="1646177549" sldId="331"/>
            <ac:spMk id="2" creationId="{D259932A-2318-4905-9DB9-75657608159D}"/>
          </ac:spMkLst>
        </pc:spChg>
        <pc:spChg chg="mod">
          <ac:chgData name="Colin Fritz" userId="S::colin.fritz@ltts.com::a15b95d1-3826-4587-9c00-c5e67f35b784" providerId="AD" clId="Web-{1D23B2B8-562C-4152-97F3-0800C98CD9DA}" dt="2020-06-01T19:47:19.316" v="1193" actId="20577"/>
          <ac:spMkLst>
            <pc:docMk/>
            <pc:sldMk cId="1646177549" sldId="331"/>
            <ac:spMk id="3" creationId="{6F9099AF-4222-4252-A6BD-6BFF103E729B}"/>
          </ac:spMkLst>
        </pc:spChg>
        <pc:spChg chg="add mod">
          <ac:chgData name="Colin Fritz" userId="S::colin.fritz@ltts.com::a15b95d1-3826-4587-9c00-c5e67f35b784" providerId="AD" clId="Web-{1D23B2B8-562C-4152-97F3-0800C98CD9DA}" dt="2020-06-01T19:54:19.350" v="2033" actId="20577"/>
          <ac:spMkLst>
            <pc:docMk/>
            <pc:sldMk cId="1646177549" sldId="331"/>
            <ac:spMk id="4" creationId="{FCAA8B37-2B58-4834-AFD2-CB0ED22BEDA0}"/>
          </ac:spMkLst>
        </pc:spChg>
        <pc:spChg chg="add mod">
          <ac:chgData name="Colin Fritz" userId="S::colin.fritz@ltts.com::a15b95d1-3826-4587-9c00-c5e67f35b784" providerId="AD" clId="Web-{1D23B2B8-562C-4152-97F3-0800C98CD9DA}" dt="2020-06-01T19:49:14.863" v="1316" actId="20577"/>
          <ac:spMkLst>
            <pc:docMk/>
            <pc:sldMk cId="1646177549" sldId="331"/>
            <ac:spMk id="5" creationId="{93F4F802-E5C4-4611-9345-BB15777686A1}"/>
          </ac:spMkLst>
        </pc:spChg>
        <pc:spChg chg="add mod">
          <ac:chgData name="Colin Fritz" userId="S::colin.fritz@ltts.com::a15b95d1-3826-4587-9c00-c5e67f35b784" providerId="AD" clId="Web-{1D23B2B8-562C-4152-97F3-0800C98CD9DA}" dt="2020-06-01T20:15:45.639" v="2699" actId="1076"/>
          <ac:spMkLst>
            <pc:docMk/>
            <pc:sldMk cId="1646177549" sldId="331"/>
            <ac:spMk id="6" creationId="{B58CF490-ECB5-4BDA-B2A7-D764DEE2A2A2}"/>
          </ac:spMkLst>
        </pc:spChg>
      </pc:sldChg>
      <pc:sldChg chg="addSp delSp modSp new">
        <pc:chgData name="Colin Fritz" userId="S::colin.fritz@ltts.com::a15b95d1-3826-4587-9c00-c5e67f35b784" providerId="AD" clId="Web-{1D23B2B8-562C-4152-97F3-0800C98CD9DA}" dt="2020-06-01T20:41:50.164" v="3934"/>
        <pc:sldMkLst>
          <pc:docMk/>
          <pc:sldMk cId="3868007040" sldId="334"/>
        </pc:sldMkLst>
        <pc:spChg chg="mod">
          <ac:chgData name="Colin Fritz" userId="S::colin.fritz@ltts.com::a15b95d1-3826-4587-9c00-c5e67f35b784" providerId="AD" clId="Web-{1D23B2B8-562C-4152-97F3-0800C98CD9DA}" dt="2020-06-01T20:18:06.405" v="2767" actId="20577"/>
          <ac:spMkLst>
            <pc:docMk/>
            <pc:sldMk cId="3868007040" sldId="334"/>
            <ac:spMk id="2" creationId="{306D7C20-AF07-4B21-83B3-8BB5CF900483}"/>
          </ac:spMkLst>
        </pc:spChg>
        <pc:spChg chg="mod">
          <ac:chgData name="Colin Fritz" userId="S::colin.fritz@ltts.com::a15b95d1-3826-4587-9c00-c5e67f35b784" providerId="AD" clId="Web-{1D23B2B8-562C-4152-97F3-0800C98CD9DA}" dt="2020-06-01T20:34:24.927" v="3855" actId="20577"/>
          <ac:spMkLst>
            <pc:docMk/>
            <pc:sldMk cId="3868007040" sldId="334"/>
            <ac:spMk id="3" creationId="{B2CF73E9-DBCB-4DB8-80A3-054950ED4895}"/>
          </ac:spMkLst>
        </pc:spChg>
        <pc:spChg chg="add mod">
          <ac:chgData name="Colin Fritz" userId="S::colin.fritz@ltts.com::a15b95d1-3826-4587-9c00-c5e67f35b784" providerId="AD" clId="Web-{1D23B2B8-562C-4152-97F3-0800C98CD9DA}" dt="2020-06-01T20:39:01.366" v="3860" actId="20577"/>
          <ac:spMkLst>
            <pc:docMk/>
            <pc:sldMk cId="3868007040" sldId="334"/>
            <ac:spMk id="4" creationId="{3B302E7C-C025-4FF9-89A0-1F566D030174}"/>
          </ac:spMkLst>
        </pc:spChg>
        <pc:spChg chg="add mod">
          <ac:chgData name="Colin Fritz" userId="S::colin.fritz@ltts.com::a15b95d1-3826-4587-9c00-c5e67f35b784" providerId="AD" clId="Web-{1D23B2B8-562C-4152-97F3-0800C98CD9DA}" dt="2020-06-01T20:19:03.546" v="2818" actId="20577"/>
          <ac:spMkLst>
            <pc:docMk/>
            <pc:sldMk cId="3868007040" sldId="334"/>
            <ac:spMk id="5" creationId="{FFBA27D6-5F64-4C8E-936A-C7E59E4C1645}"/>
          </ac:spMkLst>
        </pc:spChg>
        <pc:picChg chg="add del mod">
          <ac:chgData name="Colin Fritz" userId="S::colin.fritz@ltts.com::a15b95d1-3826-4587-9c00-c5e67f35b784" providerId="AD" clId="Web-{1D23B2B8-562C-4152-97F3-0800C98CD9DA}" dt="2020-06-01T20:41:50.164" v="3934"/>
          <ac:picMkLst>
            <pc:docMk/>
            <pc:sldMk cId="3868007040" sldId="334"/>
            <ac:picMk id="6" creationId="{8C61A81F-65A8-4165-8088-976A7A0F336C}"/>
          </ac:picMkLst>
        </pc:picChg>
      </pc:sldChg>
      <pc:sldChg chg="addSp delSp modSp new">
        <pc:chgData name="Colin Fritz" userId="S::colin.fritz@ltts.com::a15b95d1-3826-4587-9c00-c5e67f35b784" providerId="AD" clId="Web-{1D23B2B8-562C-4152-97F3-0800C98CD9DA}" dt="2020-06-01T20:45:14.759" v="4116" actId="20577"/>
        <pc:sldMkLst>
          <pc:docMk/>
          <pc:sldMk cId="3851154237" sldId="335"/>
        </pc:sldMkLst>
        <pc:spChg chg="mod">
          <ac:chgData name="Colin Fritz" userId="S::colin.fritz@ltts.com::a15b95d1-3826-4587-9c00-c5e67f35b784" providerId="AD" clId="Web-{1D23B2B8-562C-4152-97F3-0800C98CD9DA}" dt="2020-06-01T20:44:22.790" v="4029" actId="20577"/>
          <ac:spMkLst>
            <pc:docMk/>
            <pc:sldMk cId="3851154237" sldId="335"/>
            <ac:spMk id="2" creationId="{EE7EBBA6-89A5-4F5F-80FE-2399B84A0442}"/>
          </ac:spMkLst>
        </pc:spChg>
        <pc:spChg chg="add del">
          <ac:chgData name="Colin Fritz" userId="S::colin.fritz@ltts.com::a15b95d1-3826-4587-9c00-c5e67f35b784" providerId="AD" clId="Web-{1D23B2B8-562C-4152-97F3-0800C98CD9DA}" dt="2020-06-01T20:41:49.133" v="3933"/>
          <ac:spMkLst>
            <pc:docMk/>
            <pc:sldMk cId="3851154237" sldId="335"/>
            <ac:spMk id="3" creationId="{716A2B50-594F-44E4-AEFD-C97EB8057FC1}"/>
          </ac:spMkLst>
        </pc:spChg>
        <pc:spChg chg="add mod">
          <ac:chgData name="Colin Fritz" userId="S::colin.fritz@ltts.com::a15b95d1-3826-4587-9c00-c5e67f35b784" providerId="AD" clId="Web-{1D23B2B8-562C-4152-97F3-0800C98CD9DA}" dt="2020-06-01T20:45:14.759" v="4116" actId="20577"/>
          <ac:spMkLst>
            <pc:docMk/>
            <pc:sldMk cId="3851154237" sldId="335"/>
            <ac:spMk id="6" creationId="{F937ED4A-C715-4317-8B04-71A680EC099E}"/>
          </ac:spMkLst>
        </pc:spChg>
        <pc:picChg chg="add del mod ord">
          <ac:chgData name="Colin Fritz" userId="S::colin.fritz@ltts.com::a15b95d1-3826-4587-9c00-c5e67f35b784" providerId="AD" clId="Web-{1D23B2B8-562C-4152-97F3-0800C98CD9DA}" dt="2020-06-01T20:41:49.133" v="3933"/>
          <ac:picMkLst>
            <pc:docMk/>
            <pc:sldMk cId="3851154237" sldId="335"/>
            <ac:picMk id="4" creationId="{5B8C5DEF-ED0E-4235-A3B4-75B5975D2C44}"/>
          </ac:picMkLst>
        </pc:picChg>
        <pc:picChg chg="mod">
          <ac:chgData name="Colin Fritz" userId="S::colin.fritz@ltts.com::a15b95d1-3826-4587-9c00-c5e67f35b784" providerId="AD" clId="Web-{1D23B2B8-562C-4152-97F3-0800C98CD9DA}" dt="2020-06-01T20:43:15.071" v="3953" actId="14100"/>
          <ac:picMkLst>
            <pc:docMk/>
            <pc:sldMk cId="3851154237" sldId="335"/>
            <ac:picMk id="8" creationId="{98ACC61A-105E-4C57-B743-53A3F4ECBB9B}"/>
          </ac:picMkLst>
        </pc:picChg>
      </pc:sldChg>
      <pc:sldChg chg="modSp new del">
        <pc:chgData name="Colin Fritz" userId="S::colin.fritz@ltts.com::a15b95d1-3826-4587-9c00-c5e67f35b784" providerId="AD" clId="Web-{1D23B2B8-562C-4152-97F3-0800C98CD9DA}" dt="2020-06-01T20:47:00.432" v="4137"/>
        <pc:sldMkLst>
          <pc:docMk/>
          <pc:sldMk cId="1214812257" sldId="336"/>
        </pc:sldMkLst>
        <pc:spChg chg="mod">
          <ac:chgData name="Colin Fritz" userId="S::colin.fritz@ltts.com::a15b95d1-3826-4587-9c00-c5e67f35b784" providerId="AD" clId="Web-{1D23B2B8-562C-4152-97F3-0800C98CD9DA}" dt="2020-06-01T20:46:53.463" v="4134" actId="20577"/>
          <ac:spMkLst>
            <pc:docMk/>
            <pc:sldMk cId="1214812257" sldId="336"/>
            <ac:spMk id="2" creationId="{95819BEF-4C11-424D-A527-D7DF0D399DCB}"/>
          </ac:spMkLst>
        </pc:spChg>
      </pc:sldChg>
      <pc:sldChg chg="modSp new del">
        <pc:chgData name="Colin Fritz" userId="S::colin.fritz@ltts.com::a15b95d1-3826-4587-9c00-c5e67f35b784" providerId="AD" clId="Web-{1D23B2B8-562C-4152-97F3-0800C98CD9DA}" dt="2020-06-01T20:45:24.259" v="4118"/>
        <pc:sldMkLst>
          <pc:docMk/>
          <pc:sldMk cId="3037721480" sldId="336"/>
        </pc:sldMkLst>
        <pc:spChg chg="mod">
          <ac:chgData name="Colin Fritz" userId="S::colin.fritz@ltts.com::a15b95d1-3826-4587-9c00-c5e67f35b784" providerId="AD" clId="Web-{1D23B2B8-562C-4152-97F3-0800C98CD9DA}" dt="2020-06-01T20:43:53.759" v="4004" actId="20577"/>
          <ac:spMkLst>
            <pc:docMk/>
            <pc:sldMk cId="3037721480" sldId="336"/>
            <ac:spMk id="2" creationId="{F569A01D-4565-4FE7-B85F-397240D920EC}"/>
          </ac:spMkLst>
        </pc:spChg>
      </pc:sldChg>
    </pc:docChg>
  </pc:docChgLst>
  <pc:docChgLst>
    <pc:chgData name="Waseem Orphali" userId="S::waseem.orphali@ltts.com::a1df326d-1520-4b8e-9847-4d8bb38696d0" providerId="AD" clId="Web-{1E26C228-004E-469D-A302-FEA6E6B503CE}"/>
    <pc:docChg chg="addSld modSld">
      <pc:chgData name="Waseem Orphali" userId="S::waseem.orphali@ltts.com::a1df326d-1520-4b8e-9847-4d8bb38696d0" providerId="AD" clId="Web-{1E26C228-004E-469D-A302-FEA6E6B503CE}" dt="2020-06-01T13:52:46.054" v="780" actId="20577"/>
      <pc:docMkLst>
        <pc:docMk/>
      </pc:docMkLst>
      <pc:sldChg chg="modSp new">
        <pc:chgData name="Waseem Orphali" userId="S::waseem.orphali@ltts.com::a1df326d-1520-4b8e-9847-4d8bb38696d0" providerId="AD" clId="Web-{1E26C228-004E-469D-A302-FEA6E6B503CE}" dt="2020-06-01T13:52:43.336" v="778" actId="20577"/>
        <pc:sldMkLst>
          <pc:docMk/>
          <pc:sldMk cId="1460298720" sldId="327"/>
        </pc:sldMkLst>
        <pc:spChg chg="mod">
          <ac:chgData name="Waseem Orphali" userId="S::waseem.orphali@ltts.com::a1df326d-1520-4b8e-9847-4d8bb38696d0" providerId="AD" clId="Web-{1E26C228-004E-469D-A302-FEA6E6B503CE}" dt="2020-06-01T13:40:01.597" v="47" actId="20577"/>
          <ac:spMkLst>
            <pc:docMk/>
            <pc:sldMk cId="1460298720" sldId="327"/>
            <ac:spMk id="2" creationId="{309EE201-CEEA-4819-AAA2-8AE0B4294D47}"/>
          </ac:spMkLst>
        </pc:spChg>
        <pc:spChg chg="mod">
          <ac:chgData name="Waseem Orphali" userId="S::waseem.orphali@ltts.com::a1df326d-1520-4b8e-9847-4d8bb38696d0" providerId="AD" clId="Web-{1E26C228-004E-469D-A302-FEA6E6B503CE}" dt="2020-06-01T13:52:43.336" v="778" actId="20577"/>
          <ac:spMkLst>
            <pc:docMk/>
            <pc:sldMk cId="1460298720" sldId="327"/>
            <ac:spMk id="3" creationId="{2BF4A4C8-B5FC-4785-838D-9F5AA913B356}"/>
          </ac:spMkLst>
        </pc:spChg>
      </pc:sldChg>
    </pc:docChg>
  </pc:docChgLst>
  <pc:docChgLst>
    <pc:chgData name="Waseem Orphali" userId="S::waseem.orphali@ltts.com::a1df326d-1520-4b8e-9847-4d8bb38696d0" providerId="AD" clId="Web-{C7B35709-5D58-4035-A733-7ED14DF3864E}"/>
    <pc:docChg chg="delSld modSld sldOrd">
      <pc:chgData name="Waseem Orphali" userId="S::waseem.orphali@ltts.com::a1df326d-1520-4b8e-9847-4d8bb38696d0" providerId="AD" clId="Web-{C7B35709-5D58-4035-A733-7ED14DF3864E}" dt="2020-06-01T14:51:40.079" v="98"/>
      <pc:docMkLst>
        <pc:docMk/>
      </pc:docMkLst>
      <pc:sldChg chg="del">
        <pc:chgData name="Waseem Orphali" userId="S::waseem.orphali@ltts.com::a1df326d-1520-4b8e-9847-4d8bb38696d0" providerId="AD" clId="Web-{C7B35709-5D58-4035-A733-7ED14DF3864E}" dt="2020-06-01T14:51:20.892" v="82"/>
        <pc:sldMkLst>
          <pc:docMk/>
          <pc:sldMk cId="3621635261" sldId="257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1"/>
        <pc:sldMkLst>
          <pc:docMk/>
          <pc:sldMk cId="907151923" sldId="258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0"/>
        <pc:sldMkLst>
          <pc:docMk/>
          <pc:sldMk cId="968622182" sldId="259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9"/>
        <pc:sldMkLst>
          <pc:docMk/>
          <pc:sldMk cId="3299038263" sldId="26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8"/>
        <pc:sldMkLst>
          <pc:docMk/>
          <pc:sldMk cId="58477669" sldId="261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4"/>
        <pc:sldMkLst>
          <pc:docMk/>
          <pc:sldMk cId="1879538254" sldId="264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3"/>
        <pc:sldMkLst>
          <pc:docMk/>
          <pc:sldMk cId="232244185" sldId="267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2"/>
        <pc:sldMkLst>
          <pc:docMk/>
          <pc:sldMk cId="63128356" sldId="268"/>
        </pc:sldMkLst>
      </pc:sldChg>
      <pc:sldChg chg="delSp modSp ord">
        <pc:chgData name="Waseem Orphali" userId="S::waseem.orphali@ltts.com::a1df326d-1520-4b8e-9847-4d8bb38696d0" providerId="AD" clId="Web-{C7B35709-5D58-4035-A733-7ED14DF3864E}" dt="2020-06-01T14:51:40.079" v="98"/>
        <pc:sldMkLst>
          <pc:docMk/>
          <pc:sldMk cId="1824373369" sldId="269"/>
        </pc:sldMkLst>
        <pc:spChg chg="mod">
          <ac:chgData name="Waseem Orphali" userId="S::waseem.orphali@ltts.com::a1df326d-1520-4b8e-9847-4d8bb38696d0" providerId="AD" clId="Web-{C7B35709-5D58-4035-A733-7ED14DF3864E}" dt="2020-06-01T14:50:31.891" v="7" actId="20577"/>
          <ac:spMkLst>
            <pc:docMk/>
            <pc:sldMk cId="1824373369" sldId="269"/>
            <ac:spMk id="2" creationId="{00000000-0000-0000-0000-000000000000}"/>
          </ac:spMkLst>
        </pc:spChg>
        <pc:spChg chg="mod">
          <ac:chgData name="Waseem Orphali" userId="S::waseem.orphali@ltts.com::a1df326d-1520-4b8e-9847-4d8bb38696d0" providerId="AD" clId="Web-{C7B35709-5D58-4035-A733-7ED14DF3864E}" dt="2020-06-01T14:51:09.063" v="49" actId="20577"/>
          <ac:spMkLst>
            <pc:docMk/>
            <pc:sldMk cId="1824373369" sldId="269"/>
            <ac:spMk id="3" creationId="{00000000-0000-0000-0000-000000000000}"/>
          </ac:spMkLst>
        </pc:spChg>
        <pc:spChg chg="del">
          <ac:chgData name="Waseem Orphali" userId="S::waseem.orphali@ltts.com::a1df326d-1520-4b8e-9847-4d8bb38696d0" providerId="AD" clId="Web-{C7B35709-5D58-4035-A733-7ED14DF3864E}" dt="2020-06-01T14:51:40.079" v="98"/>
          <ac:spMkLst>
            <pc:docMk/>
            <pc:sldMk cId="1824373369" sldId="269"/>
            <ac:spMk id="4" creationId="{00000000-0000-0000-0000-000000000000}"/>
          </ac:spMkLst>
        </pc:spChg>
        <pc:spChg chg="del">
          <ac:chgData name="Waseem Orphali" userId="S::waseem.orphali@ltts.com::a1df326d-1520-4b8e-9847-4d8bb38696d0" providerId="AD" clId="Web-{C7B35709-5D58-4035-A733-7ED14DF3864E}" dt="2020-06-01T14:51:13.126" v="50"/>
          <ac:spMkLst>
            <pc:docMk/>
            <pc:sldMk cId="1824373369" sldId="269"/>
            <ac:spMk id="5" creationId="{00000000-0000-0000-0000-000000000000}"/>
          </ac:spMkLst>
        </pc:spChg>
      </pc:sldChg>
      <pc:sldChg chg="del">
        <pc:chgData name="Waseem Orphali" userId="S::waseem.orphali@ltts.com::a1df326d-1520-4b8e-9847-4d8bb38696d0" providerId="AD" clId="Web-{C7B35709-5D58-4035-A733-7ED14DF3864E}" dt="2020-06-01T14:51:20.876" v="65"/>
        <pc:sldMkLst>
          <pc:docMk/>
          <pc:sldMk cId="592925993" sldId="27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4"/>
        <pc:sldMkLst>
          <pc:docMk/>
          <pc:sldMk cId="307742833" sldId="271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58"/>
        <pc:sldMkLst>
          <pc:docMk/>
          <pc:sldMk cId="3760058049" sldId="272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2"/>
        <pc:sldMkLst>
          <pc:docMk/>
          <pc:sldMk cId="486204626" sldId="273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3"/>
        <pc:sldMkLst>
          <pc:docMk/>
          <pc:sldMk cId="1219466145" sldId="274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45" v="53"/>
        <pc:sldMkLst>
          <pc:docMk/>
          <pc:sldMk cId="1653835432" sldId="275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57"/>
        <pc:sldMkLst>
          <pc:docMk/>
          <pc:sldMk cId="1746093757" sldId="276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61"/>
        <pc:sldMkLst>
          <pc:docMk/>
          <pc:sldMk cId="1870299825" sldId="277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59"/>
        <pc:sldMkLst>
          <pc:docMk/>
          <pc:sldMk cId="1659264908" sldId="278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56"/>
        <pc:sldMkLst>
          <pc:docMk/>
          <pc:sldMk cId="1966128067" sldId="279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60"/>
        <pc:sldMkLst>
          <pc:docMk/>
          <pc:sldMk cId="4101236958" sldId="28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55"/>
        <pc:sldMkLst>
          <pc:docMk/>
          <pc:sldMk cId="451783637" sldId="282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45" v="54"/>
        <pc:sldMkLst>
          <pc:docMk/>
          <pc:sldMk cId="1263767654" sldId="283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45" v="52"/>
        <pc:sldMkLst>
          <pc:docMk/>
          <pc:sldMk cId="2057776944" sldId="284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5"/>
        <pc:sldMkLst>
          <pc:docMk/>
          <pc:sldMk cId="49339755" sldId="287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1"/>
        <pc:sldMkLst>
          <pc:docMk/>
          <pc:sldMk cId="1858001394" sldId="288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0"/>
        <pc:sldMkLst>
          <pc:docMk/>
          <pc:sldMk cId="672473629" sldId="289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9"/>
        <pc:sldMkLst>
          <pc:docMk/>
          <pc:sldMk cId="1050041697" sldId="29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8"/>
        <pc:sldMkLst>
          <pc:docMk/>
          <pc:sldMk cId="3742458345" sldId="291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7"/>
        <pc:sldMkLst>
          <pc:docMk/>
          <pc:sldMk cId="1766397905" sldId="292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6"/>
        <pc:sldMkLst>
          <pc:docMk/>
          <pc:sldMk cId="2243031351" sldId="294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7"/>
        <pc:sldMkLst>
          <pc:docMk/>
          <pc:sldMk cId="4178708734" sldId="295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6"/>
        <pc:sldMkLst>
          <pc:docMk/>
          <pc:sldMk cId="2552996918" sldId="296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5"/>
        <pc:sldMkLst>
          <pc:docMk/>
          <pc:sldMk cId="2600196597" sldId="297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4"/>
        <pc:sldMkLst>
          <pc:docMk/>
          <pc:sldMk cId="1340036705" sldId="298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3"/>
        <pc:sldMkLst>
          <pc:docMk/>
          <pc:sldMk cId="3295301854" sldId="299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2"/>
        <pc:sldMkLst>
          <pc:docMk/>
          <pc:sldMk cId="2304274720" sldId="30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91"/>
        <pc:sldMkLst>
          <pc:docMk/>
          <pc:sldMk cId="1687665144" sldId="301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90"/>
        <pc:sldMkLst>
          <pc:docMk/>
          <pc:sldMk cId="446371173" sldId="302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7"/>
        <pc:sldMkLst>
          <pc:docMk/>
          <pc:sldMk cId="3949555169" sldId="303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6"/>
        <pc:sldMkLst>
          <pc:docMk/>
          <pc:sldMk cId="4244446636" sldId="304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8"/>
        <pc:sldMkLst>
          <pc:docMk/>
          <pc:sldMk cId="4134751073" sldId="305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5"/>
        <pc:sldMkLst>
          <pc:docMk/>
          <pc:sldMk cId="3806490216" sldId="306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3"/>
        <pc:sldMkLst>
          <pc:docMk/>
          <pc:sldMk cId="2395286754" sldId="308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45" v="51"/>
        <pc:sldMkLst>
          <pc:docMk/>
          <pc:sldMk cId="0" sldId="31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9"/>
        <pc:sldMkLst>
          <pc:docMk/>
          <pc:sldMk cId="446371173" sldId="311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4"/>
        <pc:sldMkLst>
          <pc:docMk/>
          <pc:sldMk cId="2449293421" sldId="312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7"/>
        <pc:sldMkLst>
          <pc:docMk/>
          <pc:sldMk cId="1448114821" sldId="313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6"/>
        <pc:sldMkLst>
          <pc:docMk/>
          <pc:sldMk cId="3517101697" sldId="315"/>
        </pc:sldMkLst>
      </pc:sldChg>
    </pc:docChg>
  </pc:docChgLst>
  <pc:docChgLst>
    <pc:chgData name="Waseem Orphali" userId="S::waseem.orphali@ltts.com::a1df326d-1520-4b8e-9847-4d8bb38696d0" providerId="AD" clId="Web-{CB3A3149-0A8D-453F-95B0-8D606E03B940}"/>
    <pc:docChg chg="modSld">
      <pc:chgData name="Waseem Orphali" userId="S::waseem.orphali@ltts.com::a1df326d-1520-4b8e-9847-4d8bb38696d0" providerId="AD" clId="Web-{CB3A3149-0A8D-453F-95B0-8D606E03B940}" dt="2020-05-29T21:48:18.128" v="2" actId="1076"/>
      <pc:docMkLst>
        <pc:docMk/>
      </pc:docMkLst>
      <pc:sldChg chg="modSp">
        <pc:chgData name="Waseem Orphali" userId="S::waseem.orphali@ltts.com::a1df326d-1520-4b8e-9847-4d8bb38696d0" providerId="AD" clId="Web-{CB3A3149-0A8D-453F-95B0-8D606E03B940}" dt="2020-05-29T21:48:18.128" v="2" actId="1076"/>
        <pc:sldMkLst>
          <pc:docMk/>
          <pc:sldMk cId="2740076313" sldId="325"/>
        </pc:sldMkLst>
        <pc:picChg chg="mod">
          <ac:chgData name="Waseem Orphali" userId="S::waseem.orphali@ltts.com::a1df326d-1520-4b8e-9847-4d8bb38696d0" providerId="AD" clId="Web-{CB3A3149-0A8D-453F-95B0-8D606E03B940}" dt="2020-05-29T21:48:18.128" v="2" actId="1076"/>
          <ac:picMkLst>
            <pc:docMk/>
            <pc:sldMk cId="2740076313" sldId="325"/>
            <ac:picMk id="4" creationId="{85A4648B-5D2A-4165-9F4A-B2D68CBEF4C6}"/>
          </ac:picMkLst>
        </pc:picChg>
      </pc:sldChg>
    </pc:docChg>
  </pc:docChgLst>
  <pc:docChgLst>
    <pc:chgData name="Waseem Orphali" userId="S::waseem.orphali@ltts.com::a1df326d-1520-4b8e-9847-4d8bb38696d0" providerId="AD" clId="Web-{D118F0D9-E190-49C3-8F28-D1EAEB728324}"/>
    <pc:docChg chg="addSld modSld">
      <pc:chgData name="Waseem Orphali" userId="S::waseem.orphali@ltts.com::a1df326d-1520-4b8e-9847-4d8bb38696d0" providerId="AD" clId="Web-{D118F0D9-E190-49C3-8F28-D1EAEB728324}" dt="2020-06-01T19:30:47.481" v="271" actId="20577"/>
      <pc:docMkLst>
        <pc:docMk/>
      </pc:docMkLst>
      <pc:sldChg chg="modSp">
        <pc:chgData name="Waseem Orphali" userId="S::waseem.orphali@ltts.com::a1df326d-1520-4b8e-9847-4d8bb38696d0" providerId="AD" clId="Web-{D118F0D9-E190-49C3-8F28-D1EAEB728324}" dt="2020-06-01T19:17:15.429" v="84" actId="20577"/>
        <pc:sldMkLst>
          <pc:docMk/>
          <pc:sldMk cId="1646177549" sldId="331"/>
        </pc:sldMkLst>
        <pc:spChg chg="mod">
          <ac:chgData name="Waseem Orphali" userId="S::waseem.orphali@ltts.com::a1df326d-1520-4b8e-9847-4d8bb38696d0" providerId="AD" clId="Web-{D118F0D9-E190-49C3-8F28-D1EAEB728324}" dt="2020-06-01T19:16:11.007" v="4" actId="20577"/>
          <ac:spMkLst>
            <pc:docMk/>
            <pc:sldMk cId="1646177549" sldId="331"/>
            <ac:spMk id="2" creationId="{D259932A-2318-4905-9DB9-75657608159D}"/>
          </ac:spMkLst>
        </pc:spChg>
        <pc:spChg chg="mod">
          <ac:chgData name="Waseem Orphali" userId="S::waseem.orphali@ltts.com::a1df326d-1520-4b8e-9847-4d8bb38696d0" providerId="AD" clId="Web-{D118F0D9-E190-49C3-8F28-D1EAEB728324}" dt="2020-06-01T19:17:15.429" v="84" actId="20577"/>
          <ac:spMkLst>
            <pc:docMk/>
            <pc:sldMk cId="1646177549" sldId="331"/>
            <ac:spMk id="3" creationId="{6F9099AF-4222-4252-A6BD-6BFF103E729B}"/>
          </ac:spMkLst>
        </pc:spChg>
      </pc:sldChg>
      <pc:sldChg chg="modSp new">
        <pc:chgData name="Waseem Orphali" userId="S::waseem.orphali@ltts.com::a1df326d-1520-4b8e-9847-4d8bb38696d0" providerId="AD" clId="Web-{D118F0D9-E190-49C3-8F28-D1EAEB728324}" dt="2020-06-01T19:30:14.669" v="249" actId="20577"/>
        <pc:sldMkLst>
          <pc:docMk/>
          <pc:sldMk cId="1025644050" sldId="332"/>
        </pc:sldMkLst>
        <pc:spChg chg="mod">
          <ac:chgData name="Waseem Orphali" userId="S::waseem.orphali@ltts.com::a1df326d-1520-4b8e-9847-4d8bb38696d0" providerId="AD" clId="Web-{D118F0D9-E190-49C3-8F28-D1EAEB728324}" dt="2020-06-01T19:23:19.494" v="111" actId="20577"/>
          <ac:spMkLst>
            <pc:docMk/>
            <pc:sldMk cId="1025644050" sldId="332"/>
            <ac:spMk id="2" creationId="{021A24D9-B622-42D7-B020-4F323083487B}"/>
          </ac:spMkLst>
        </pc:spChg>
        <pc:spChg chg="mod">
          <ac:chgData name="Waseem Orphali" userId="S::waseem.orphali@ltts.com::a1df326d-1520-4b8e-9847-4d8bb38696d0" providerId="AD" clId="Web-{D118F0D9-E190-49C3-8F28-D1EAEB728324}" dt="2020-06-01T19:30:14.669" v="249" actId="20577"/>
          <ac:spMkLst>
            <pc:docMk/>
            <pc:sldMk cId="1025644050" sldId="332"/>
            <ac:spMk id="3" creationId="{3AD465A9-3B70-4E99-B430-46EB6AC0CBA1}"/>
          </ac:spMkLst>
        </pc:spChg>
      </pc:sldChg>
      <pc:sldChg chg="modSp new">
        <pc:chgData name="Waseem Orphali" userId="S::waseem.orphali@ltts.com::a1df326d-1520-4b8e-9847-4d8bb38696d0" providerId="AD" clId="Web-{D118F0D9-E190-49C3-8F28-D1EAEB728324}" dt="2020-06-01T19:30:47.481" v="270" actId="20577"/>
        <pc:sldMkLst>
          <pc:docMk/>
          <pc:sldMk cId="3258907979" sldId="333"/>
        </pc:sldMkLst>
        <pc:spChg chg="mod">
          <ac:chgData name="Waseem Orphali" userId="S::waseem.orphali@ltts.com::a1df326d-1520-4b8e-9847-4d8bb38696d0" providerId="AD" clId="Web-{D118F0D9-E190-49C3-8F28-D1EAEB728324}" dt="2020-06-01T19:30:47.481" v="270" actId="20577"/>
          <ac:spMkLst>
            <pc:docMk/>
            <pc:sldMk cId="3258907979" sldId="333"/>
            <ac:spMk id="2" creationId="{30D8D826-6328-420D-A4EE-977CF8711D9A}"/>
          </ac:spMkLst>
        </pc:spChg>
      </pc:sldChg>
    </pc:docChg>
  </pc:docChgLst>
  <pc:docChgLst>
    <pc:chgData name="Waseem Orphali" userId="S::waseem.orphali@ltts.com::a1df326d-1520-4b8e-9847-4d8bb38696d0" providerId="AD" clId="Web-{2C92C10D-867E-498D-BCB9-E04662958412}"/>
    <pc:docChg chg="delSld modSld">
      <pc:chgData name="Waseem Orphali" userId="S::waseem.orphali@ltts.com::a1df326d-1520-4b8e-9847-4d8bb38696d0" providerId="AD" clId="Web-{2C92C10D-867E-498D-BCB9-E04662958412}" dt="2020-06-01T14:36:11.945" v="427"/>
      <pc:docMkLst>
        <pc:docMk/>
      </pc:docMkLst>
      <pc:sldChg chg="addSp delSp modSp">
        <pc:chgData name="Waseem Orphali" userId="S::waseem.orphali@ltts.com::a1df326d-1520-4b8e-9847-4d8bb38696d0" providerId="AD" clId="Web-{2C92C10D-867E-498D-BCB9-E04662958412}" dt="2020-06-01T14:32:29.021" v="350"/>
        <pc:sldMkLst>
          <pc:docMk/>
          <pc:sldMk cId="2787438085" sldId="318"/>
        </pc:sldMkLst>
        <pc:spChg chg="mod">
          <ac:chgData name="Waseem Orphali" userId="S::waseem.orphali@ltts.com::a1df326d-1520-4b8e-9847-4d8bb38696d0" providerId="AD" clId="Web-{2C92C10D-867E-498D-BCB9-E04662958412}" dt="2020-06-01T14:32:01.287" v="338" actId="20577"/>
          <ac:spMkLst>
            <pc:docMk/>
            <pc:sldMk cId="2787438085" sldId="318"/>
            <ac:spMk id="5" creationId="{00000000-0000-0000-0000-000000000000}"/>
          </ac:spMkLst>
        </pc:spChg>
        <pc:spChg chg="add del mod">
          <ac:chgData name="Waseem Orphali" userId="S::waseem.orphali@ltts.com::a1df326d-1520-4b8e-9847-4d8bb38696d0" providerId="AD" clId="Web-{2C92C10D-867E-498D-BCB9-E04662958412}" dt="2020-06-01T14:32:14.381" v="344" actId="20577"/>
          <ac:spMkLst>
            <pc:docMk/>
            <pc:sldMk cId="2787438085" sldId="318"/>
            <ac:spMk id="8" creationId="{00000000-0000-0000-0000-000000000000}"/>
          </ac:spMkLst>
        </pc:spChg>
        <pc:spChg chg="mod">
          <ac:chgData name="Waseem Orphali" userId="S::waseem.orphali@ltts.com::a1df326d-1520-4b8e-9847-4d8bb38696d0" providerId="AD" clId="Web-{2C92C10D-867E-498D-BCB9-E04662958412}" dt="2020-06-01T14:32:20.131" v="346" actId="20577"/>
          <ac:spMkLst>
            <pc:docMk/>
            <pc:sldMk cId="2787438085" sldId="318"/>
            <ac:spMk id="9" creationId="{00000000-0000-0000-0000-000000000000}"/>
          </ac:spMkLst>
        </pc:spChg>
        <pc:spChg chg="mod">
          <ac:chgData name="Waseem Orphali" userId="S::waseem.orphali@ltts.com::a1df326d-1520-4b8e-9847-4d8bb38696d0" providerId="AD" clId="Web-{2C92C10D-867E-498D-BCB9-E04662958412}" dt="2020-06-01T14:32:26.068" v="348" actId="20577"/>
          <ac:spMkLst>
            <pc:docMk/>
            <pc:sldMk cId="2787438085" sldId="318"/>
            <ac:spMk id="10" creationId="{00000000-0000-0000-0000-000000000000}"/>
          </ac:spMkLst>
        </pc:spChg>
        <pc:spChg chg="add del">
          <ac:chgData name="Waseem Orphali" userId="S::waseem.orphali@ltts.com::a1df326d-1520-4b8e-9847-4d8bb38696d0" providerId="AD" clId="Web-{2C92C10D-867E-498D-BCB9-E04662958412}" dt="2020-06-01T14:32:05.021" v="341"/>
          <ac:spMkLst>
            <pc:docMk/>
            <pc:sldMk cId="2787438085" sldId="318"/>
            <ac:spMk id="16" creationId="{00000000-0000-0000-0000-000000000000}"/>
          </ac:spMkLst>
        </pc:spChg>
        <pc:spChg chg="add del mod">
          <ac:chgData name="Waseem Orphali" userId="S::waseem.orphali@ltts.com::a1df326d-1520-4b8e-9847-4d8bb38696d0" providerId="AD" clId="Web-{2C92C10D-867E-498D-BCB9-E04662958412}" dt="2020-06-01T14:32:06.865" v="342"/>
          <ac:spMkLst>
            <pc:docMk/>
            <pc:sldMk cId="2787438085" sldId="318"/>
            <ac:spMk id="20" creationId="{B9E0F7D6-7BB0-49A6-9AFB-4CF5DA18F896}"/>
          </ac:spMkLst>
        </pc:spChg>
        <pc:spChg chg="add del mod">
          <ac:chgData name="Waseem Orphali" userId="S::waseem.orphali@ltts.com::a1df326d-1520-4b8e-9847-4d8bb38696d0" providerId="AD" clId="Web-{2C92C10D-867E-498D-BCB9-E04662958412}" dt="2020-06-01T14:32:05.021" v="341"/>
          <ac:spMkLst>
            <pc:docMk/>
            <pc:sldMk cId="2787438085" sldId="318"/>
            <ac:spMk id="22" creationId="{5E09C005-89C7-4973-B0A2-BB428A2D26F5}"/>
          </ac:spMkLst>
        </pc:spChg>
        <pc:spChg chg="del mod">
          <ac:chgData name="Waseem Orphali" userId="S::waseem.orphali@ltts.com::a1df326d-1520-4b8e-9847-4d8bb38696d0" providerId="AD" clId="Web-{2C92C10D-867E-498D-BCB9-E04662958412}" dt="2020-06-01T14:32:28.318" v="349"/>
          <ac:spMkLst>
            <pc:docMk/>
            <pc:sldMk cId="2787438085" sldId="318"/>
            <ac:spMk id="23" creationId="{FB7249C1-B948-42E9-A64C-92A726DD4E71}"/>
          </ac:spMkLst>
        </pc:spChg>
        <pc:spChg chg="del">
          <ac:chgData name="Waseem Orphali" userId="S::waseem.orphali@ltts.com::a1df326d-1520-4b8e-9847-4d8bb38696d0" providerId="AD" clId="Web-{2C92C10D-867E-498D-BCB9-E04662958412}" dt="2020-06-01T14:32:29.021" v="350"/>
          <ac:spMkLst>
            <pc:docMk/>
            <pc:sldMk cId="2787438085" sldId="318"/>
            <ac:spMk id="24" creationId="{F83D2938-C335-4FD4-A7F1-34FA32087A90}"/>
          </ac:spMkLst>
        </pc:spChg>
        <pc:spChg chg="del">
          <ac:chgData name="Waseem Orphali" userId="S::waseem.orphali@ltts.com::a1df326d-1520-4b8e-9847-4d8bb38696d0" providerId="AD" clId="Web-{2C92C10D-867E-498D-BCB9-E04662958412}" dt="2020-06-01T14:27:09.065" v="38"/>
          <ac:spMkLst>
            <pc:docMk/>
            <pc:sldMk cId="2787438085" sldId="318"/>
            <ac:spMk id="25" creationId="{88B2CE63-252B-4BD5-A6A3-6C788B70FFC1}"/>
          </ac:spMkLst>
        </pc:spChg>
        <pc:spChg chg="del">
          <ac:chgData name="Waseem Orphali" userId="S::waseem.orphali@ltts.com::a1df326d-1520-4b8e-9847-4d8bb38696d0" providerId="AD" clId="Web-{2C92C10D-867E-498D-BCB9-E04662958412}" dt="2020-06-01T14:27:10.331" v="39"/>
          <ac:spMkLst>
            <pc:docMk/>
            <pc:sldMk cId="2787438085" sldId="318"/>
            <ac:spMk id="26" creationId="{21BD771E-FFAB-49DF-B610-5D2D8344FF15}"/>
          </ac:spMkLst>
        </pc:spChg>
      </pc:sldChg>
      <pc:sldChg chg="modSp">
        <pc:chgData name="Waseem Orphali" userId="S::waseem.orphali@ltts.com::a1df326d-1520-4b8e-9847-4d8bb38696d0" providerId="AD" clId="Web-{2C92C10D-867E-498D-BCB9-E04662958412}" dt="2020-06-01T14:33:38.975" v="423" actId="20577"/>
        <pc:sldMkLst>
          <pc:docMk/>
          <pc:sldMk cId="3175878048" sldId="320"/>
        </pc:sldMkLst>
        <pc:spChg chg="mod">
          <ac:chgData name="Waseem Orphali" userId="S::waseem.orphali@ltts.com::a1df326d-1520-4b8e-9847-4d8bb38696d0" providerId="AD" clId="Web-{2C92C10D-867E-498D-BCB9-E04662958412}" dt="2020-06-01T14:33:38.975" v="423" actId="20577"/>
          <ac:spMkLst>
            <pc:docMk/>
            <pc:sldMk cId="3175878048" sldId="320"/>
            <ac:spMk id="2" creationId="{8D118C8F-9781-4506-831E-5C5ECCAF00BA}"/>
          </ac:spMkLst>
        </pc:spChg>
      </pc:sldChg>
      <pc:sldChg chg="del">
        <pc:chgData name="Waseem Orphali" userId="S::waseem.orphali@ltts.com::a1df326d-1520-4b8e-9847-4d8bb38696d0" providerId="AD" clId="Web-{2C92C10D-867E-498D-BCB9-E04662958412}" dt="2020-06-01T14:26:56.082" v="35"/>
        <pc:sldMkLst>
          <pc:docMk/>
          <pc:sldMk cId="1460298720" sldId="327"/>
        </pc:sldMkLst>
      </pc:sldChg>
      <pc:sldChg chg="modSp">
        <pc:chgData name="Waseem Orphali" userId="S::waseem.orphali@ltts.com::a1df326d-1520-4b8e-9847-4d8bb38696d0" providerId="AD" clId="Web-{2C92C10D-867E-498D-BCB9-E04662958412}" dt="2020-06-01T14:36:11.945" v="427"/>
        <pc:sldMkLst>
          <pc:docMk/>
          <pc:sldMk cId="1188825827" sldId="328"/>
        </pc:sldMkLst>
        <pc:spChg chg="mod">
          <ac:chgData name="Waseem Orphali" userId="S::waseem.orphali@ltts.com::a1df326d-1520-4b8e-9847-4d8bb38696d0" providerId="AD" clId="Web-{2C92C10D-867E-498D-BCB9-E04662958412}" dt="2020-06-01T14:33:30.600" v="396" actId="20577"/>
          <ac:spMkLst>
            <pc:docMk/>
            <pc:sldMk cId="1188825827" sldId="328"/>
            <ac:spMk id="2" creationId="{D920018F-B841-446D-977B-834F7404F3BA}"/>
          </ac:spMkLst>
        </pc:spChg>
        <pc:picChg chg="mod modCrop">
          <ac:chgData name="Waseem Orphali" userId="S::waseem.orphali@ltts.com::a1df326d-1520-4b8e-9847-4d8bb38696d0" providerId="AD" clId="Web-{2C92C10D-867E-498D-BCB9-E04662958412}" dt="2020-06-01T14:36:11.945" v="427"/>
          <ac:picMkLst>
            <pc:docMk/>
            <pc:sldMk cId="1188825827" sldId="328"/>
            <ac:picMk id="4" creationId="{80ABE858-994E-45A8-B83D-49763C669D3B}"/>
          </ac:picMkLst>
        </pc:picChg>
      </pc:sldChg>
      <pc:sldChg chg="modSp">
        <pc:chgData name="Waseem Orphali" userId="S::waseem.orphali@ltts.com::a1df326d-1520-4b8e-9847-4d8bb38696d0" providerId="AD" clId="Web-{2C92C10D-867E-498D-BCB9-E04662958412}" dt="2020-06-01T14:14:51.996" v="20" actId="20577"/>
        <pc:sldMkLst>
          <pc:docMk/>
          <pc:sldMk cId="3579303785" sldId="329"/>
        </pc:sldMkLst>
        <pc:spChg chg="mod">
          <ac:chgData name="Waseem Orphali" userId="S::waseem.orphali@ltts.com::a1df326d-1520-4b8e-9847-4d8bb38696d0" providerId="AD" clId="Web-{2C92C10D-867E-498D-BCB9-E04662958412}" dt="2020-06-01T14:14:51.996" v="20" actId="20577"/>
          <ac:spMkLst>
            <pc:docMk/>
            <pc:sldMk cId="3579303785" sldId="329"/>
            <ac:spMk id="3" creationId="{1DEBD5AF-6063-46A8-AF78-13964066E2F5}"/>
          </ac:spMkLst>
        </pc:spChg>
      </pc:sldChg>
      <pc:sldChg chg="addSp delSp modSp">
        <pc:chgData name="Waseem Orphali" userId="S::waseem.orphali@ltts.com::a1df326d-1520-4b8e-9847-4d8bb38696d0" providerId="AD" clId="Web-{2C92C10D-867E-498D-BCB9-E04662958412}" dt="2020-06-01T14:30:40.864" v="305" actId="20577"/>
        <pc:sldMkLst>
          <pc:docMk/>
          <pc:sldMk cId="3075907814" sldId="330"/>
        </pc:sldMkLst>
        <pc:spChg chg="add del mod">
          <ac:chgData name="Waseem Orphali" userId="S::waseem.orphali@ltts.com::a1df326d-1520-4b8e-9847-4d8bb38696d0" providerId="AD" clId="Web-{2C92C10D-867E-498D-BCB9-E04662958412}" dt="2020-06-01T14:30:40.864" v="305" actId="20577"/>
          <ac:spMkLst>
            <pc:docMk/>
            <pc:sldMk cId="3075907814" sldId="330"/>
            <ac:spMk id="3" creationId="{455C6BD2-5A37-42FD-A9B9-066281A2C2B1}"/>
          </ac:spMkLst>
        </pc:spChg>
        <pc:spChg chg="add del mod">
          <ac:chgData name="Waseem Orphali" userId="S::waseem.orphali@ltts.com::a1df326d-1520-4b8e-9847-4d8bb38696d0" providerId="AD" clId="Web-{2C92C10D-867E-498D-BCB9-E04662958412}" dt="2020-06-01T14:30:36.364" v="173"/>
          <ac:spMkLst>
            <pc:docMk/>
            <pc:sldMk cId="3075907814" sldId="330"/>
            <ac:spMk id="5" creationId="{9F896275-38E4-40CC-BA5A-1AF572A9D565}"/>
          </ac:spMkLst>
        </pc:spChg>
      </pc:sldChg>
    </pc:docChg>
  </pc:docChgLst>
  <pc:docChgLst>
    <pc:chgData name="Waseem Orphali" userId="S::waseem.orphali@ltts.com::a1df326d-1520-4b8e-9847-4d8bb38696d0" providerId="AD" clId="Web-{359CB171-8ED3-4207-BB0E-C3B7A095A7A8}"/>
    <pc:docChg chg="modSld">
      <pc:chgData name="Waseem Orphali" userId="S::waseem.orphali@ltts.com::a1df326d-1520-4b8e-9847-4d8bb38696d0" providerId="AD" clId="Web-{359CB171-8ED3-4207-BB0E-C3B7A095A7A8}" dt="2020-05-29T21:46:31.940" v="17" actId="1076"/>
      <pc:docMkLst>
        <pc:docMk/>
      </pc:docMkLst>
      <pc:sldChg chg="addSp delSp modSp">
        <pc:chgData name="Waseem Orphali" userId="S::waseem.orphali@ltts.com::a1df326d-1520-4b8e-9847-4d8bb38696d0" providerId="AD" clId="Web-{359CB171-8ED3-4207-BB0E-C3B7A095A7A8}" dt="2020-05-29T21:40:30.954" v="12" actId="14100"/>
        <pc:sldMkLst>
          <pc:docMk/>
          <pc:sldMk cId="359492202" sldId="322"/>
        </pc:sldMkLst>
        <pc:spChg chg="del">
          <ac:chgData name="Waseem Orphali" userId="S::waseem.orphali@ltts.com::a1df326d-1520-4b8e-9847-4d8bb38696d0" providerId="AD" clId="Web-{359CB171-8ED3-4207-BB0E-C3B7A095A7A8}" dt="2020-05-29T21:39:28.610" v="0"/>
          <ac:spMkLst>
            <pc:docMk/>
            <pc:sldMk cId="359492202" sldId="322"/>
            <ac:spMk id="3" creationId="{1BE05B1E-8B1C-45D8-8A9A-8BFEFE1813EF}"/>
          </ac:spMkLst>
        </pc:spChg>
        <pc:picChg chg="add mod ord">
          <ac:chgData name="Waseem Orphali" userId="S::waseem.orphali@ltts.com::a1df326d-1520-4b8e-9847-4d8bb38696d0" providerId="AD" clId="Web-{359CB171-8ED3-4207-BB0E-C3B7A095A7A8}" dt="2020-05-29T21:40:30.954" v="12" actId="14100"/>
          <ac:picMkLst>
            <pc:docMk/>
            <pc:sldMk cId="359492202" sldId="322"/>
            <ac:picMk id="4" creationId="{EB807676-EFA4-42E3-BD7B-E4B14E962675}"/>
          </ac:picMkLst>
        </pc:picChg>
        <pc:picChg chg="add mod">
          <ac:chgData name="Waseem Orphali" userId="S::waseem.orphali@ltts.com::a1df326d-1520-4b8e-9847-4d8bb38696d0" providerId="AD" clId="Web-{359CB171-8ED3-4207-BB0E-C3B7A095A7A8}" dt="2020-05-29T21:40:24.797" v="11" actId="1076"/>
          <ac:picMkLst>
            <pc:docMk/>
            <pc:sldMk cId="359492202" sldId="322"/>
            <ac:picMk id="5" creationId="{A58D2395-3BFA-4299-B437-12626B1730E6}"/>
          </ac:picMkLst>
        </pc:picChg>
      </pc:sldChg>
      <pc:sldChg chg="addSp delSp modSp">
        <pc:chgData name="Waseem Orphali" userId="S::waseem.orphali@ltts.com::a1df326d-1520-4b8e-9847-4d8bb38696d0" providerId="AD" clId="Web-{359CB171-8ED3-4207-BB0E-C3B7A095A7A8}" dt="2020-05-29T21:46:31.940" v="17" actId="1076"/>
        <pc:sldMkLst>
          <pc:docMk/>
          <pc:sldMk cId="2740076313" sldId="325"/>
        </pc:sldMkLst>
        <pc:spChg chg="del">
          <ac:chgData name="Waseem Orphali" userId="S::waseem.orphali@ltts.com::a1df326d-1520-4b8e-9847-4d8bb38696d0" providerId="AD" clId="Web-{359CB171-8ED3-4207-BB0E-C3B7A095A7A8}" dt="2020-05-29T21:46:19.831" v="13"/>
          <ac:spMkLst>
            <pc:docMk/>
            <pc:sldMk cId="2740076313" sldId="325"/>
            <ac:spMk id="3" creationId="{30267018-E5A7-4AA0-A536-33236823C8A3}"/>
          </ac:spMkLst>
        </pc:spChg>
        <pc:picChg chg="add mod ord">
          <ac:chgData name="Waseem Orphali" userId="S::waseem.orphali@ltts.com::a1df326d-1520-4b8e-9847-4d8bb38696d0" providerId="AD" clId="Web-{359CB171-8ED3-4207-BB0E-C3B7A095A7A8}" dt="2020-05-29T21:46:31.940" v="17" actId="1076"/>
          <ac:picMkLst>
            <pc:docMk/>
            <pc:sldMk cId="2740076313" sldId="325"/>
            <ac:picMk id="4" creationId="{85A4648B-5D2A-4165-9F4A-B2D68CBEF4C6}"/>
          </ac:picMkLst>
        </pc:picChg>
      </pc:sldChg>
    </pc:docChg>
  </pc:docChgLst>
  <pc:docChgLst>
    <pc:chgData name="Waseem Orphali" userId="S::waseem.orphali@ltts.com::a1df326d-1520-4b8e-9847-4d8bb38696d0" providerId="AD" clId="Web-{F1A2C274-FA99-4464-B706-37EAD8CDCAA7}"/>
    <pc:docChg chg="modSld">
      <pc:chgData name="Waseem Orphali" userId="S::waseem.orphali@ltts.com::a1df326d-1520-4b8e-9847-4d8bb38696d0" providerId="AD" clId="Web-{F1A2C274-FA99-4464-B706-37EAD8CDCAA7}" dt="2020-05-29T21:33:09.758" v="0"/>
      <pc:docMkLst>
        <pc:docMk/>
      </pc:docMkLst>
      <pc:sldChg chg="addSp delSp modSp">
        <pc:chgData name="Waseem Orphali" userId="S::waseem.orphali@ltts.com::a1df326d-1520-4b8e-9847-4d8bb38696d0" providerId="AD" clId="Web-{F1A2C274-FA99-4464-B706-37EAD8CDCAA7}" dt="2020-05-29T21:33:09.758" v="0"/>
        <pc:sldMkLst>
          <pc:docMk/>
          <pc:sldMk cId="3175878048" sldId="320"/>
        </pc:sldMkLst>
        <pc:spChg chg="del">
          <ac:chgData name="Waseem Orphali" userId="S::waseem.orphali@ltts.com::a1df326d-1520-4b8e-9847-4d8bb38696d0" providerId="AD" clId="Web-{F1A2C274-FA99-4464-B706-37EAD8CDCAA7}" dt="2020-05-29T21:33:09.758" v="0"/>
          <ac:spMkLst>
            <pc:docMk/>
            <pc:sldMk cId="3175878048" sldId="320"/>
            <ac:spMk id="3" creationId="{D86C3D86-B4C6-49FD-BAEA-D80690573A5D}"/>
          </ac:spMkLst>
        </pc:spChg>
        <pc:picChg chg="add mod ord">
          <ac:chgData name="Waseem Orphali" userId="S::waseem.orphali@ltts.com::a1df326d-1520-4b8e-9847-4d8bb38696d0" providerId="AD" clId="Web-{F1A2C274-FA99-4464-B706-37EAD8CDCAA7}" dt="2020-05-29T21:33:09.758" v="0"/>
          <ac:picMkLst>
            <pc:docMk/>
            <pc:sldMk cId="3175878048" sldId="320"/>
            <ac:picMk id="4" creationId="{214EAEB2-0672-4B96-8632-6815167EC3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seem55/AXI_SP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AXI-SPI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Waseem Orphali</a:t>
            </a:r>
          </a:p>
          <a:p>
            <a:r>
              <a:rPr lang="en-US"/>
              <a:t>Colin Fritz</a:t>
            </a:r>
          </a:p>
        </p:txBody>
      </p:sp>
    </p:spTree>
    <p:extLst>
      <p:ext uri="{BB962C8B-B14F-4D97-AF65-F5344CB8AC3E}">
        <p14:creationId xmlns:p14="http://schemas.microsoft.com/office/powerpoint/2010/main" val="119108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9B32-8DE1-40D9-87CD-2ABAA490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 Simulation Snapshot​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98F35D-E9E4-4D6B-97AF-F2E44B958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5" y="787791"/>
            <a:ext cx="8789930" cy="394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9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0D2F-B186-4F95-874D-FBB10EE9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 Test Procedures​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A4648B-5D2A-4165-9F4A-B2D68CBEF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18" y="863226"/>
            <a:ext cx="5302722" cy="3797300"/>
          </a:xfrm>
        </p:spPr>
      </p:pic>
    </p:spTree>
    <p:extLst>
      <p:ext uri="{BB962C8B-B14F-4D97-AF65-F5344CB8AC3E}">
        <p14:creationId xmlns:p14="http://schemas.microsoft.com/office/powerpoint/2010/main" val="274007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35A1-192D-4130-8B91-97141123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 Simulation Snapshot​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3AACC5-063D-4A5A-8B6A-66C00D2F31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8" y="780757"/>
            <a:ext cx="8821244" cy="396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1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395C-2D54-41F5-8EDA-7AF3230F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Top Entity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6BD2-5A37-42FD-A9B9-066281A2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170815" indent="-170815"/>
            <a:r>
              <a:rPr lang="en-US">
                <a:cs typeface="Calibri"/>
              </a:rPr>
              <a:t>Acts as the main controller for the core.</a:t>
            </a:r>
          </a:p>
          <a:p>
            <a:pPr marL="170815" indent="-170815"/>
            <a:r>
              <a:rPr lang="en-US">
                <a:cs typeface="Calibri"/>
              </a:rPr>
              <a:t>Instantiates the following components:</a:t>
            </a:r>
          </a:p>
          <a:p>
            <a:pPr marL="513715" lvl="1" indent="-170815"/>
            <a:r>
              <a:rPr lang="en-US">
                <a:cs typeface="Calibri"/>
              </a:rPr>
              <a:t>AXI Module</a:t>
            </a:r>
          </a:p>
          <a:p>
            <a:pPr marL="513715" lvl="1" indent="-170815"/>
            <a:r>
              <a:rPr lang="en-US">
                <a:cs typeface="Calibri"/>
              </a:rPr>
              <a:t>SPI Module</a:t>
            </a:r>
          </a:p>
          <a:p>
            <a:pPr marL="513715" lvl="1" indent="-170815"/>
            <a:r>
              <a:rPr lang="en-US">
                <a:cs typeface="Calibri"/>
              </a:rPr>
              <a:t>Register Module</a:t>
            </a:r>
          </a:p>
          <a:p>
            <a:pPr marL="513715" lvl="1" indent="-170815"/>
            <a:r>
              <a:rPr lang="en-US">
                <a:cs typeface="Calibri"/>
              </a:rPr>
              <a:t>Tx FIFO</a:t>
            </a:r>
          </a:p>
          <a:p>
            <a:pPr marL="513715" lvl="1" indent="-170815"/>
            <a:r>
              <a:rPr lang="en-US">
                <a:cs typeface="Calibri"/>
              </a:rPr>
              <a:t>Rx FIFO</a:t>
            </a:r>
          </a:p>
          <a:p>
            <a:pPr marL="513715" lvl="1" indent="-170815"/>
            <a:r>
              <a:rPr lang="en-US">
                <a:cs typeface="Calibri"/>
              </a:rPr>
              <a:t>Interrupt Controller</a:t>
            </a:r>
          </a:p>
          <a:p>
            <a:pPr marL="170815" indent="-170815"/>
            <a:r>
              <a:rPr lang="en-US">
                <a:cs typeface="Calibri"/>
              </a:rPr>
              <a:t>Coordinates signaling to achieve successful data transfer between AXI and SPI.</a:t>
            </a:r>
          </a:p>
          <a:p>
            <a:pPr marL="170815" indent="-170815">
              <a:buChar char="•"/>
            </a:pPr>
            <a:endParaRPr lang="en-US">
              <a:cs typeface="Calibri"/>
            </a:endParaRPr>
          </a:p>
          <a:p>
            <a:pPr marL="170815" indent="-170815"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90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4D9-B622-42D7-B020-4F323083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Lifecycle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65A9-3B70-4E99-B430-46EB6AC0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170815" indent="-170815"/>
            <a:r>
              <a:rPr lang="en-US">
                <a:ea typeface="+mn-lt"/>
                <a:cs typeface="+mn-lt"/>
              </a:rPr>
              <a:t>Plan,</a:t>
            </a:r>
            <a:r>
              <a:rPr lang="en-US">
                <a:cs typeface="Calibri"/>
              </a:rPr>
              <a:t> requirements, code, tests/test traceability</a:t>
            </a:r>
          </a:p>
          <a:p>
            <a:pPr marL="170815" indent="-170815"/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Repository: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https://github.com/waseem55/AXI_SPI</a:t>
            </a:r>
            <a:endParaRPr lang="en-US">
              <a:cs typeface="Calibri"/>
            </a:endParaRPr>
          </a:p>
          <a:p>
            <a:pPr marL="170815" indent="-17081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564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826-6328-420D-A4EE-977CF87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Synthesis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B7F8-1C30-4ABF-B470-95350825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Thank You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>
                <a:cs typeface="Calibri"/>
              </a:rPr>
              <a:t>Waseem </a:t>
            </a:r>
            <a:r>
              <a:rPr lang="en-IN" err="1">
                <a:cs typeface="Calibri"/>
              </a:rPr>
              <a:t>Orphali</a:t>
            </a:r>
            <a:endParaRPr lang="en-IN">
              <a:cs typeface="Calibri"/>
            </a:endParaRPr>
          </a:p>
          <a:p>
            <a:r>
              <a:rPr lang="en-IN">
                <a:cs typeface="Calibri"/>
              </a:rPr>
              <a:t>Colin Fritz</a:t>
            </a:r>
          </a:p>
        </p:txBody>
      </p:sp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Project Overview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I/O Interface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Requirements​</a:t>
            </a:r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SPI Sub Modules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AXI Sub Modules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AXI Test Procedures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AXI Simulation Snapshot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SPI Test Procedures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/>
              <a:t>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/>
              <a:t>4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/>
              <a:t>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/>
              <a:t>6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/>
              <a:t>7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N"/>
              <a:t>8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59CDD19-A99C-4E08-B99C-D6B5399740EC}"/>
              </a:ext>
            </a:extLst>
          </p:cNvPr>
          <p:cNvSpPr txBox="1">
            <a:spLocks/>
          </p:cNvSpPr>
          <p:nvPr/>
        </p:nvSpPr>
        <p:spPr bwMode="gray">
          <a:xfrm>
            <a:off x="47729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SPI Simulation Snapshot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EC4F8D57-E40D-410D-9437-8022113D503C}"/>
              </a:ext>
            </a:extLst>
          </p:cNvPr>
          <p:cNvSpPr txBox="1">
            <a:spLocks/>
          </p:cNvSpPr>
          <p:nvPr/>
        </p:nvSpPr>
        <p:spPr bwMode="gray">
          <a:xfrm>
            <a:off x="43690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cs typeface="Calibri"/>
              </a:rPr>
              <a:t>9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D34296-C81A-4152-8B35-21677833AC33}"/>
              </a:ext>
            </a:extLst>
          </p:cNvPr>
          <p:cNvSpPr txBox="1">
            <a:spLocks/>
          </p:cNvSpPr>
          <p:nvPr/>
        </p:nvSpPr>
        <p:spPr bwMode="gray">
          <a:xfrm>
            <a:off x="47729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Top Entity 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6C993B6-310F-4B2A-8054-364CE3EB0818}"/>
              </a:ext>
            </a:extLst>
          </p:cNvPr>
          <p:cNvSpPr txBox="1">
            <a:spLocks/>
          </p:cNvSpPr>
          <p:nvPr/>
        </p:nvSpPr>
        <p:spPr bwMode="gray">
          <a:xfrm>
            <a:off x="43690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>
                <a:cs typeface="Calibri"/>
              </a:rPr>
              <a:t>10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69F1F330-0FE8-4B63-988F-DC6CE226AD26}"/>
              </a:ext>
            </a:extLst>
          </p:cNvPr>
          <p:cNvSpPr txBox="1">
            <a:spLocks/>
          </p:cNvSpPr>
          <p:nvPr/>
        </p:nvSpPr>
        <p:spPr bwMode="gray">
          <a:xfrm>
            <a:off x="47729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Lifecycle Data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D866C3A-53E8-492F-A0FF-3147CBD8B001}"/>
              </a:ext>
            </a:extLst>
          </p:cNvPr>
          <p:cNvSpPr txBox="1">
            <a:spLocks/>
          </p:cNvSpPr>
          <p:nvPr/>
        </p:nvSpPr>
        <p:spPr bwMode="gray">
          <a:xfrm>
            <a:off x="4772967" y="240475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Synthesis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BF47971-E71D-4F89-9991-12BFE117D42E}"/>
              </a:ext>
            </a:extLst>
          </p:cNvPr>
          <p:cNvSpPr txBox="1">
            <a:spLocks/>
          </p:cNvSpPr>
          <p:nvPr/>
        </p:nvSpPr>
        <p:spPr bwMode="gray">
          <a:xfrm>
            <a:off x="4369086" y="19046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>
                <a:cs typeface="Calibri"/>
              </a:rPr>
              <a:t>11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599E3710-FC3D-444B-A1D0-04B171D3F198}"/>
              </a:ext>
            </a:extLst>
          </p:cNvPr>
          <p:cNvSpPr txBox="1">
            <a:spLocks/>
          </p:cNvSpPr>
          <p:nvPr/>
        </p:nvSpPr>
        <p:spPr bwMode="gray">
          <a:xfrm>
            <a:off x="4369086" y="23999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>
                <a:cs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87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8C8F-9781-4506-831E-5C5ECCAF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Project Overview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4EAEB2-0672-4B96-8632-6815167EC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809" y="1035345"/>
            <a:ext cx="5570800" cy="323407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7C3851-3F46-40B3-B60A-742B1F880FB5}"/>
              </a:ext>
            </a:extLst>
          </p:cNvPr>
          <p:cNvSpPr>
            <a:spLocks noGrp="1"/>
          </p:cNvSpPr>
          <p:nvPr/>
        </p:nvSpPr>
        <p:spPr bwMode="gray">
          <a:xfrm>
            <a:off x="304800" y="666750"/>
            <a:ext cx="3924300" cy="4191000"/>
          </a:xfrm>
          <a:prstGeom prst="rect">
            <a:avLst/>
          </a:prstGeom>
        </p:spPr>
        <p:txBody>
          <a:bodyPr vert="horz" lIns="68579" tIns="34289" rIns="68579" bIns="34289" rtlCol="0" anchor="t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>
              <a:buFont typeface="Arial,Sans-Serif"/>
            </a:pPr>
            <a:endParaRPr lang="en-US" sz="1600">
              <a:ea typeface="+mn-lt"/>
              <a:cs typeface="+mn-lt"/>
            </a:endParaRPr>
          </a:p>
          <a:p>
            <a:pPr marL="170815" indent="-170815">
              <a:buFont typeface="Arial,Sans-Serif"/>
            </a:pPr>
            <a:r>
              <a:rPr lang="en-US" sz="1600">
                <a:ea typeface="+mn-lt"/>
                <a:cs typeface="+mn-lt"/>
              </a:rPr>
              <a:t>Facilitate communication between AXI4-Lite and SPI protocols.</a:t>
            </a:r>
            <a:endParaRPr lang="en-US">
              <a:cs typeface="Calibri"/>
            </a:endParaRPr>
          </a:p>
          <a:p>
            <a:pPr marL="170815" indent="-170815">
              <a:buFont typeface="Arial,Sans-Serif"/>
            </a:pPr>
            <a:r>
              <a:rPr lang="en-US" sz="1600">
                <a:ea typeface="+mn-lt"/>
                <a:cs typeface="+mn-lt"/>
              </a:rPr>
              <a:t>The core consists of the following:</a:t>
            </a:r>
          </a:p>
          <a:p>
            <a:pPr marL="513715" lvl="1" indent="-170815">
              <a:buFont typeface="Arial,Sans-Serif"/>
            </a:pPr>
            <a:r>
              <a:rPr lang="en-US" sz="1400">
                <a:ea typeface="+mn-lt"/>
                <a:cs typeface="+mn-lt"/>
              </a:rPr>
              <a:t>Parallel AXI4-Lite interface</a:t>
            </a:r>
          </a:p>
          <a:p>
            <a:pPr marL="513715" lvl="1" indent="-170815">
              <a:buFont typeface="Arial,Sans-Serif"/>
            </a:pPr>
            <a:r>
              <a:rPr lang="en-US" sz="1400">
                <a:ea typeface="+mn-lt"/>
                <a:cs typeface="+mn-lt"/>
              </a:rPr>
              <a:t>SPI interface</a:t>
            </a:r>
          </a:p>
          <a:p>
            <a:pPr marL="513715" lvl="1" indent="-170815">
              <a:buFont typeface="Arial,Sans-Serif"/>
            </a:pPr>
            <a:r>
              <a:rPr lang="en-US" sz="1400">
                <a:ea typeface="+mn-lt"/>
                <a:cs typeface="+mn-lt"/>
              </a:rPr>
              <a:t>Internal control registers</a:t>
            </a:r>
          </a:p>
          <a:p>
            <a:pPr marL="513715" lvl="1" indent="-170815">
              <a:buFont typeface="Arial,Sans-Serif"/>
            </a:pPr>
            <a:r>
              <a:rPr lang="en-US" sz="1400">
                <a:ea typeface="+mn-lt"/>
                <a:cs typeface="+mn-lt"/>
              </a:rPr>
              <a:t>Internal First-In-First-Out memory</a:t>
            </a:r>
          </a:p>
          <a:p>
            <a:pPr marL="513715" lvl="1" indent="-170815">
              <a:buFont typeface="Arial,Sans-Serif"/>
            </a:pPr>
            <a:r>
              <a:rPr lang="en-US" sz="1400">
                <a:ea typeface="+mn-lt"/>
                <a:cs typeface="+mn-lt"/>
              </a:rPr>
              <a:t>Interrupt controller</a:t>
            </a:r>
          </a:p>
          <a:p>
            <a:pPr marL="170815" indent="-170815">
              <a:buFont typeface="Arial,Sans-Serif"/>
            </a:pPr>
            <a:r>
              <a:rPr lang="en-US" sz="1600">
                <a:ea typeface="+mn-lt"/>
                <a:cs typeface="+mn-lt"/>
              </a:rPr>
              <a:t>Operates only as AXI4 slave.</a:t>
            </a:r>
          </a:p>
          <a:p>
            <a:pPr marL="170815" indent="-170815">
              <a:buFont typeface="Arial,Sans-Serif"/>
            </a:pPr>
            <a:r>
              <a:rPr lang="en-US" sz="1600">
                <a:ea typeface="+mn-lt"/>
                <a:cs typeface="+mn-lt"/>
              </a:rPr>
              <a:t>Can operate as SPI master or slave.</a:t>
            </a:r>
          </a:p>
          <a:p>
            <a:pPr marL="170815" indent="-170815"/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8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18F-B841-446D-977B-834F7404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I/O Interface Diagram</a:t>
            </a:r>
            <a:endParaRPr lang="en-US"/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80ABE858-994E-45A8-B83D-49763C669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43" b="-150"/>
          <a:stretch/>
        </p:blipFill>
        <p:spPr>
          <a:xfrm>
            <a:off x="2088677" y="605308"/>
            <a:ext cx="6680915" cy="3414045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F3408-AD1D-4497-8004-6B6DA0E4E523}"/>
              </a:ext>
            </a:extLst>
          </p:cNvPr>
          <p:cNvSpPr txBox="1">
            <a:spLocks/>
          </p:cNvSpPr>
          <p:nvPr/>
        </p:nvSpPr>
        <p:spPr bwMode="gray">
          <a:xfrm>
            <a:off x="44450" y="4178300"/>
            <a:ext cx="4660900" cy="546100"/>
          </a:xfrm>
          <a:prstGeom prst="rect">
            <a:avLst/>
          </a:prstGeom>
        </p:spPr>
        <p:txBody>
          <a:bodyPr vert="horz" lIns="68579" tIns="34289" rIns="68579" bIns="34289" rtlCol="0" anchor="t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/>
            <a:r>
              <a:rPr lang="en-US" sz="1400">
                <a:ea typeface="+mn-lt"/>
                <a:cs typeface="+mn-lt"/>
              </a:rPr>
              <a:t>The TX_FIFO and RX_FIFO connect directly to the AXI interface module and the SPI interface module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B4F5C8-5030-43F1-AD18-05543E973BF3}"/>
              </a:ext>
            </a:extLst>
          </p:cNvPr>
          <p:cNvSpPr txBox="1">
            <a:spLocks/>
          </p:cNvSpPr>
          <p:nvPr/>
        </p:nvSpPr>
        <p:spPr bwMode="gray">
          <a:xfrm>
            <a:off x="44450" y="2540000"/>
            <a:ext cx="2076450" cy="1333500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/>
            <a:r>
              <a:rPr lang="en-US" sz="1500">
                <a:cs typeface="Calibri"/>
              </a:rPr>
              <a:t>Three channels for AXI communication:</a:t>
            </a:r>
          </a:p>
          <a:p>
            <a:pPr marL="513715" lvl="1" indent="-170815">
              <a:buChar char="•"/>
            </a:pPr>
            <a:r>
              <a:rPr lang="en-US" sz="1300">
                <a:cs typeface="Calibri"/>
              </a:rPr>
              <a:t>Read channel</a:t>
            </a:r>
          </a:p>
          <a:p>
            <a:pPr marL="513715" lvl="1" indent="-170815">
              <a:buChar char="•"/>
            </a:pPr>
            <a:r>
              <a:rPr lang="en-US" sz="1300">
                <a:cs typeface="Calibri"/>
              </a:rPr>
              <a:t>Write channel</a:t>
            </a:r>
          </a:p>
          <a:p>
            <a:pPr marL="513715" lvl="1" indent="-170815">
              <a:buChar char="•"/>
            </a:pPr>
            <a:r>
              <a:rPr lang="en-US" sz="1300">
                <a:cs typeface="Calibri"/>
              </a:rPr>
              <a:t>Response channel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0AF5AD-8E0D-4E97-8531-1E023E900A77}"/>
              </a:ext>
            </a:extLst>
          </p:cNvPr>
          <p:cNvSpPr txBox="1">
            <a:spLocks/>
          </p:cNvSpPr>
          <p:nvPr/>
        </p:nvSpPr>
        <p:spPr bwMode="gray">
          <a:xfrm>
            <a:off x="44449" y="1263649"/>
            <a:ext cx="2076450" cy="1181100"/>
          </a:xfrm>
          <a:prstGeom prst="rect">
            <a:avLst/>
          </a:prstGeom>
        </p:spPr>
        <p:txBody>
          <a:bodyPr vert="horz" lIns="68579" tIns="34289" rIns="68579" bIns="34289" rtlCol="0" anchor="t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/>
            <a:r>
              <a:rPr lang="en-US" sz="1400">
                <a:ea typeface="+mn-lt"/>
                <a:cs typeface="+mn-lt"/>
              </a:rPr>
              <a:t>Modular design with defined I/O interfaces. All synchronized to S_AXI_ACLK.</a:t>
            </a:r>
          </a:p>
        </p:txBody>
      </p:sp>
    </p:spTree>
    <p:extLst>
      <p:ext uri="{BB962C8B-B14F-4D97-AF65-F5344CB8AC3E}">
        <p14:creationId xmlns:p14="http://schemas.microsoft.com/office/powerpoint/2010/main" val="118882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4F08-A675-44EE-8C18-6E459733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5AF-6063-46A8-AF78-13964066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170815" indent="-170815"/>
            <a:r>
              <a:rPr lang="en-US">
                <a:cs typeface="Calibri"/>
              </a:rPr>
              <a:t>AXI4 LITE Interface transaction.</a:t>
            </a:r>
          </a:p>
          <a:p>
            <a:pPr marL="170815" indent="-170815"/>
            <a:r>
              <a:rPr lang="en-US">
                <a:cs typeface="Calibri"/>
              </a:rPr>
              <a:t>SPI protocol with CPOL and CPHA 0.</a:t>
            </a:r>
          </a:p>
          <a:p>
            <a:pPr marL="170815" indent="-170815"/>
            <a:r>
              <a:rPr lang="en-US">
                <a:cs typeface="Calibri"/>
              </a:rPr>
              <a:t>AXI4 interface shall communicate with the Register module via read/write pulses.</a:t>
            </a:r>
          </a:p>
          <a:p>
            <a:pPr marL="170815" indent="-170815"/>
            <a:r>
              <a:rPr lang="en-US">
                <a:cs typeface="Calibri"/>
              </a:rPr>
              <a:t>Register Module shall return information about the success or failure of individual read and write requests to the AXI Interface.</a:t>
            </a:r>
          </a:p>
          <a:p>
            <a:pPr marL="170815" indent="-170815"/>
            <a:r>
              <a:rPr lang="en-US">
                <a:cs typeface="Calibri"/>
              </a:rPr>
              <a:t>Read and Write AXI4 Lite transaction shall not occur to the same address within 6 clock cycles of each other.</a:t>
            </a:r>
          </a:p>
          <a:p>
            <a:pPr marL="170815" indent="-170815"/>
            <a:r>
              <a:rPr lang="en-US">
                <a:cs typeface="Calibri"/>
              </a:rPr>
              <a:t>Register Module components shall be 32 bit.</a:t>
            </a:r>
          </a:p>
          <a:p>
            <a:pPr marL="170815" indent="-170815"/>
            <a:r>
              <a:rPr lang="en-US">
                <a:cs typeface="Calibri"/>
              </a:rPr>
              <a:t>Register Module shall be read only or update on write according to the data sheet.</a:t>
            </a:r>
          </a:p>
          <a:p>
            <a:pPr marL="170815" indent="-170815"/>
            <a:r>
              <a:rPr lang="en-US">
                <a:cs typeface="Calibri"/>
              </a:rPr>
              <a:t>SPI Master and Slave shall expect at least 6 clock cycles between transactions.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30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932A-2318-4905-9DB9-75657608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SPI Sub Modules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4F802-E5C4-4611-9345-BB15777686A1}"/>
              </a:ext>
            </a:extLst>
          </p:cNvPr>
          <p:cNvSpPr txBox="1"/>
          <p:nvPr/>
        </p:nvSpPr>
        <p:spPr>
          <a:xfrm>
            <a:off x="4392586" y="3319853"/>
            <a:ext cx="2743199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CF490-ECB5-4BDA-B2A7-D764DEE2A2A2}"/>
              </a:ext>
            </a:extLst>
          </p:cNvPr>
          <p:cNvSpPr txBox="1"/>
          <p:nvPr/>
        </p:nvSpPr>
        <p:spPr>
          <a:xfrm>
            <a:off x="4630711" y="3635531"/>
            <a:ext cx="3727449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F7B179-D2DF-47A0-9632-7E5B4527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712584"/>
            <a:ext cx="4210050" cy="2746782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DE4CBA-77F9-40D8-89B6-6D2AFB94F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714057"/>
            <a:ext cx="2889250" cy="278828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B9A0EC-6430-4001-9D9E-67C37AF8B59E}"/>
              </a:ext>
            </a:extLst>
          </p:cNvPr>
          <p:cNvSpPr txBox="1">
            <a:spLocks/>
          </p:cNvSpPr>
          <p:nvPr/>
        </p:nvSpPr>
        <p:spPr bwMode="gray">
          <a:xfrm>
            <a:off x="304799" y="3638549"/>
            <a:ext cx="3562350" cy="1181100"/>
          </a:xfrm>
          <a:prstGeom prst="rect">
            <a:avLst/>
          </a:prstGeom>
        </p:spPr>
        <p:txBody>
          <a:bodyPr vert="horz" lIns="68579" tIns="34289" rIns="68579" bIns="34289" rtlCol="0" anchor="t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/>
            <a:r>
              <a:rPr lang="en-US" sz="1400">
                <a:ea typeface="+mn-lt"/>
                <a:cs typeface="+mn-lt"/>
              </a:rPr>
              <a:t>Communicates with FIFO and Register Module via read and write request pulses.  Communicates with external slaves via SPI protocol. Handles all Master SPI transaction logic internally.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685391-2055-4973-A2AC-6E4A8401ABE8}"/>
              </a:ext>
            </a:extLst>
          </p:cNvPr>
          <p:cNvSpPr txBox="1">
            <a:spLocks/>
          </p:cNvSpPr>
          <p:nvPr/>
        </p:nvSpPr>
        <p:spPr bwMode="gray">
          <a:xfrm>
            <a:off x="4711698" y="3638548"/>
            <a:ext cx="3562350" cy="1181100"/>
          </a:xfrm>
          <a:prstGeom prst="rect">
            <a:avLst/>
          </a:prstGeom>
        </p:spPr>
        <p:txBody>
          <a:bodyPr vert="horz" lIns="68579" tIns="34289" rIns="68579" bIns="34289" rtlCol="0" anchor="t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/>
            <a:r>
              <a:rPr lang="en-US" sz="1400">
                <a:ea typeface="+mn-lt"/>
                <a:cs typeface="+mn-lt"/>
              </a:rPr>
              <a:t>Communicates with FIFO and Register Module the same as SPI Master block.  If a transaction is initiated with no new data in the TX buffer all zeros are sent.  Handles all SPI slave logic internally.</a:t>
            </a:r>
          </a:p>
        </p:txBody>
      </p:sp>
    </p:spTree>
    <p:extLst>
      <p:ext uri="{BB962C8B-B14F-4D97-AF65-F5344CB8AC3E}">
        <p14:creationId xmlns:p14="http://schemas.microsoft.com/office/powerpoint/2010/main" val="164617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7C20-AF07-4B21-83B3-8BB5CF90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AXI Sub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73E9-DBCB-4DB8-80A3-054950ED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170815" indent="-170815"/>
            <a:r>
              <a:rPr lang="en-US">
                <a:cs typeface="Calibri"/>
              </a:rPr>
              <a:t>READ_SM pseudo code 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When =&gt; </a:t>
            </a:r>
            <a:r>
              <a:rPr lang="en-US" sz="1200" err="1">
                <a:cs typeface="Calibri"/>
              </a:rPr>
              <a:t>Wait_for_address_valid</a:t>
            </a:r>
            <a:r>
              <a:rPr lang="en-US" sz="120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- if master asserts address valid transition to </a:t>
            </a:r>
            <a:r>
              <a:rPr lang="en-US" sz="1200" err="1">
                <a:cs typeface="Calibri"/>
              </a:rPr>
              <a:t>wait_for_ack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- if master asserts address valid set </a:t>
            </a:r>
            <a:r>
              <a:rPr lang="en-US" sz="1200" err="1">
                <a:cs typeface="Calibri"/>
              </a:rPr>
              <a:t>read_enable</a:t>
            </a:r>
            <a:r>
              <a:rPr lang="en-US" sz="1200">
                <a:cs typeface="Calibri"/>
              </a:rPr>
              <a:t> and latch address 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When =&gt; </a:t>
            </a:r>
            <a:r>
              <a:rPr lang="en-US" sz="1200" err="1">
                <a:cs typeface="Calibri"/>
              </a:rPr>
              <a:t>wait_for_ack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-if register returns ack signal for current transaction transition to </a:t>
            </a:r>
            <a:r>
              <a:rPr lang="en-US" sz="1200" err="1">
                <a:cs typeface="Calibri"/>
              </a:rPr>
              <a:t>wait_master_read_ready</a:t>
            </a:r>
            <a:endParaRPr lang="en-US" sz="1200">
              <a:cs typeface="Calibri"/>
            </a:endParaRPr>
          </a:p>
          <a:p>
            <a:pPr marL="0" indent="0">
              <a:buNone/>
            </a:pPr>
            <a:r>
              <a:rPr lang="en-US" sz="1200">
                <a:cs typeface="Calibri"/>
              </a:rPr>
              <a:t>-</a:t>
            </a:r>
            <a:r>
              <a:rPr lang="en-US" sz="1200" err="1">
                <a:cs typeface="Calibri"/>
              </a:rPr>
              <a:t>deassert</a:t>
            </a:r>
            <a:r>
              <a:rPr lang="en-US" sz="1200">
                <a:cs typeface="Calibri"/>
              </a:rPr>
              <a:t> </a:t>
            </a:r>
            <a:r>
              <a:rPr lang="en-US" sz="1200" err="1">
                <a:cs typeface="Calibri"/>
              </a:rPr>
              <a:t>read_enable</a:t>
            </a:r>
            <a:r>
              <a:rPr lang="en-US" sz="1200">
                <a:cs typeface="Calibri"/>
              </a:rPr>
              <a:t> and </a:t>
            </a:r>
            <a:r>
              <a:rPr lang="en-US" sz="1200" err="1">
                <a:cs typeface="Calibri"/>
              </a:rPr>
              <a:t>read_address</a:t>
            </a:r>
            <a:r>
              <a:rPr lang="en-US" sz="120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When =&gt; </a:t>
            </a:r>
            <a:r>
              <a:rPr lang="en-US" sz="1200" err="1">
                <a:cs typeface="Calibri"/>
              </a:rPr>
              <a:t>wait_master_read_ready</a:t>
            </a:r>
            <a:r>
              <a:rPr lang="en-US" sz="120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-if master asserts ready </a:t>
            </a:r>
            <a:r>
              <a:rPr lang="en-US" sz="1200" err="1">
                <a:cs typeface="Calibri"/>
              </a:rPr>
              <a:t>deassert</a:t>
            </a:r>
            <a:r>
              <a:rPr lang="en-US" sz="1200">
                <a:cs typeface="Calibri"/>
              </a:rPr>
              <a:t> </a:t>
            </a:r>
            <a:r>
              <a:rPr lang="en-US" sz="1200" err="1">
                <a:cs typeface="Calibri"/>
              </a:rPr>
              <a:t>rvalid</a:t>
            </a:r>
            <a:r>
              <a:rPr lang="en-US" sz="1200">
                <a:cs typeface="Calibri"/>
              </a:rPr>
              <a:t> from core </a:t>
            </a:r>
          </a:p>
          <a:p>
            <a:pPr marL="0" indent="0">
              <a:buNone/>
            </a:pPr>
            <a:r>
              <a:rPr lang="en-US" sz="1200">
                <a:cs typeface="Calibri"/>
              </a:rPr>
              <a:t>- new transaction may begin when </a:t>
            </a:r>
            <a:r>
              <a:rPr lang="en-US" sz="1200" err="1">
                <a:cs typeface="Calibri"/>
              </a:rPr>
              <a:t>wait_for_address_valid</a:t>
            </a:r>
            <a:r>
              <a:rPr lang="en-US" sz="1200">
                <a:cs typeface="Calibri"/>
              </a:rPr>
              <a:t> is reentered</a:t>
            </a:r>
          </a:p>
          <a:p>
            <a:pPr marL="0" indent="0">
              <a:buNone/>
            </a:pPr>
            <a:endParaRPr lang="en-US" sz="12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02E7C-C025-4FF9-89A0-1F566D030174}"/>
              </a:ext>
            </a:extLst>
          </p:cNvPr>
          <p:cNvSpPr txBox="1"/>
          <p:nvPr/>
        </p:nvSpPr>
        <p:spPr>
          <a:xfrm>
            <a:off x="6011056" y="825396"/>
            <a:ext cx="2743199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A27D6-5F64-4C8E-936A-C7E59E4C1645}"/>
              </a:ext>
            </a:extLst>
          </p:cNvPr>
          <p:cNvSpPr txBox="1"/>
          <p:nvPr/>
        </p:nvSpPr>
        <p:spPr>
          <a:xfrm>
            <a:off x="4954718" y="1521033"/>
            <a:ext cx="2743199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00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BBA6-89A5-4F5F-80FE-2399B84A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AXI Sub Modules</a:t>
            </a:r>
            <a:endParaRPr lang="en-US"/>
          </a:p>
        </p:txBody>
      </p:sp>
      <p:pic>
        <p:nvPicPr>
          <p:cNvPr id="8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8ACC61A-105E-4C57-B743-53A3F4ECB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51" y="742231"/>
            <a:ext cx="6511452" cy="4191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7ED4A-C715-4317-8B04-71A680EC099E}"/>
              </a:ext>
            </a:extLst>
          </p:cNvPr>
          <p:cNvSpPr txBox="1"/>
          <p:nvPr/>
        </p:nvSpPr>
        <p:spPr>
          <a:xfrm>
            <a:off x="6629400" y="1232499"/>
            <a:ext cx="22795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cs typeface="Calibri"/>
              </a:rPr>
              <a:t>State transition process, second process sets signal values for each state </a:t>
            </a:r>
          </a:p>
        </p:txBody>
      </p:sp>
    </p:spTree>
    <p:extLst>
      <p:ext uri="{BB962C8B-B14F-4D97-AF65-F5344CB8AC3E}">
        <p14:creationId xmlns:p14="http://schemas.microsoft.com/office/powerpoint/2010/main" val="385115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79FD-3815-407E-BE7C-DD796788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 Test Procedures​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B807676-EFA4-42E3-BD7B-E4B14E962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595630"/>
            <a:ext cx="5880100" cy="2536190"/>
          </a:xfr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8D2395-3BFA-4299-B437-12626B17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27829"/>
            <a:ext cx="6413500" cy="17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2202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B8F660E2FD5A4F9C25F557691C2E7B" ma:contentTypeVersion="4" ma:contentTypeDescription="Create a new document." ma:contentTypeScope="" ma:versionID="291a90324d5b7e405cdee1cca19d0e54">
  <xsd:schema xmlns:xsd="http://www.w3.org/2001/XMLSchema" xmlns:xs="http://www.w3.org/2001/XMLSchema" xmlns:p="http://schemas.microsoft.com/office/2006/metadata/properties" xmlns:ns2="0fe6e073-fbcf-4c9f-9467-c4294a786ad2" targetNamespace="http://schemas.microsoft.com/office/2006/metadata/properties" ma:root="true" ma:fieldsID="1a3d94df2e09d7482e07420c2cba8fd2" ns2:_="">
    <xsd:import namespace="0fe6e073-fbcf-4c9f-9467-c4294a786a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6e073-fbcf-4c9f-9467-c4294a786a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ED1458-631E-4EA2-9B72-73B00805DB2B}">
  <ds:schemaRefs>
    <ds:schemaRef ds:uri="0fe6e073-fbcf-4c9f-9467-c4294a786a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5319EE4-C98B-4C52-B587-4BADCAD1F6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18FF6F-60CA-4B4F-A7A3-82C893F8D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L&amp;T Theme 2</Template>
  <Application>Microsoft Office PowerPoint</Application>
  <PresentationFormat>On-screen Show (16:9)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L&amp;T Theme 2</vt:lpstr>
      <vt:lpstr>AXI-SPI Core</vt:lpstr>
      <vt:lpstr>Outline</vt:lpstr>
      <vt:lpstr>Project Overview</vt:lpstr>
      <vt:lpstr>I/O Interface Diagram</vt:lpstr>
      <vt:lpstr>Requirements</vt:lpstr>
      <vt:lpstr>SPI Sub Modules</vt:lpstr>
      <vt:lpstr>AXI Sub Modules</vt:lpstr>
      <vt:lpstr>AXI Sub Modules</vt:lpstr>
      <vt:lpstr>AXI Test Procedures​</vt:lpstr>
      <vt:lpstr>AXI Simulation Snapshot​</vt:lpstr>
      <vt:lpstr>SPI Test Procedures​</vt:lpstr>
      <vt:lpstr>SPI Simulation Snapshot​</vt:lpstr>
      <vt:lpstr>Top Entity</vt:lpstr>
      <vt:lpstr>Lifecycle Data</vt:lpstr>
      <vt:lpstr>Synthesis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revision>1</cp:revision>
  <cp:lastPrinted>2017-02-17T03:51:15Z</cp:lastPrinted>
  <dcterms:created xsi:type="dcterms:W3CDTF">2016-04-28T10:20:29Z</dcterms:created>
  <dcterms:modified xsi:type="dcterms:W3CDTF">2020-06-01T20:49:20Z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0x01010008B8F660E2FD5A4F9C25F557691C2E7B</vt:lpwstr>
  </property>
</Properties>
</file>