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63" r:id="rId5"/>
    <p:sldId id="262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82E4-79E1-40BF-B061-F9C2F6463963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A41E-7CB6-41F8-B414-0C20100F8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82E4-79E1-40BF-B061-F9C2F6463963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A41E-7CB6-41F8-B414-0C20100F8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82E4-79E1-40BF-B061-F9C2F6463963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A41E-7CB6-41F8-B414-0C20100F8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82E4-79E1-40BF-B061-F9C2F6463963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A41E-7CB6-41F8-B414-0C20100F8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82E4-79E1-40BF-B061-F9C2F6463963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A41E-7CB6-41F8-B414-0C20100F8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82E4-79E1-40BF-B061-F9C2F6463963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A41E-7CB6-41F8-B414-0C20100F8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82E4-79E1-40BF-B061-F9C2F6463963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A41E-7CB6-41F8-B414-0C20100F8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82E4-79E1-40BF-B061-F9C2F6463963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A41E-7CB6-41F8-B414-0C20100F8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82E4-79E1-40BF-B061-F9C2F6463963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A41E-7CB6-41F8-B414-0C20100F8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82E4-79E1-40BF-B061-F9C2F6463963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A41E-7CB6-41F8-B414-0C20100F8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82E4-79E1-40BF-B061-F9C2F6463963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A41E-7CB6-41F8-B414-0C20100F8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E82E4-79E1-40BF-B061-F9C2F6463963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2A41E-7CB6-41F8-B414-0C20100F8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8077200" cy="1828800"/>
          </a:xfrm>
        </p:spPr>
        <p:txBody>
          <a:bodyPr/>
          <a:lstStyle/>
          <a:p>
            <a:r>
              <a:rPr lang="en-US" dirty="0" smtClean="0"/>
              <a:t>Fall 2009 Research Proje</a:t>
            </a:r>
            <a:r>
              <a:rPr lang="en-US" dirty="0" smtClean="0"/>
              <a:t>ct</a:t>
            </a:r>
            <a:br>
              <a:rPr lang="en-US" dirty="0" smtClean="0"/>
            </a:br>
            <a:r>
              <a:rPr lang="en-US" dirty="0" err="1" smtClean="0"/>
              <a:t>InVivo</a:t>
            </a:r>
            <a:r>
              <a:rPr lang="en-US" smtClean="0"/>
              <a:t> Clever State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553200" cy="22860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/>
              <a:t>Waseem Ilahi</a:t>
            </a:r>
          </a:p>
          <a:p>
            <a:r>
              <a:rPr lang="en-US" dirty="0" smtClean="0"/>
              <a:t>December 08, </a:t>
            </a:r>
            <a:r>
              <a:rPr lang="en-US" dirty="0" smtClean="0"/>
              <a:t>2009</a:t>
            </a:r>
          </a:p>
          <a:p>
            <a:r>
              <a:rPr lang="en-US" dirty="0" smtClean="0"/>
              <a:t>Advisors: Prof. Gail Kaiser </a:t>
            </a:r>
          </a:p>
          <a:p>
            <a:r>
              <a:rPr lang="en-US" dirty="0" smtClean="0"/>
              <a:t>              Chris Murphy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Goal: Preprocessor to give the variables the function/test “depends” upon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743200"/>
            <a:ext cx="8001000" cy="2895600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Get the global variables and constants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Get the parameters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Check whether the function is depending on the values of these variables.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Handle recursion, and multiple declarations.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Integrate </a:t>
            </a:r>
            <a:r>
              <a:rPr lang="en-US" dirty="0" smtClean="0"/>
              <a:t>this with the main project to complete the system.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avoid unnecessary work, first we needed to research whether there has been any work done on this particular functionality.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There was no project that did exactly what we were looking for, so I started implementing our own analyzer.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Based on our needs there are certain limitations on what the “preprocessor” is capable of.</a:t>
            </a:r>
          </a:p>
          <a:p>
            <a:r>
              <a:rPr lang="en-US" dirty="0" smtClean="0"/>
              <a:t>First, It works only on “c” language.</a:t>
            </a:r>
          </a:p>
          <a:p>
            <a:r>
              <a:rPr lang="en-US" dirty="0" smtClean="0"/>
              <a:t>Second, Currently only static allocation is being used, so the file size needs to be less than a certain number.</a:t>
            </a:r>
          </a:p>
          <a:p>
            <a:r>
              <a:rPr lang="en-US" dirty="0" smtClean="0"/>
              <a:t>The second limitation can be removed by the use of dynamic allocation.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Hurdles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 programming with “C”, there is always some problems, especially with the use of pointers.</a:t>
            </a:r>
          </a:p>
          <a:p>
            <a:r>
              <a:rPr lang="en-US" dirty="0" smtClean="0"/>
              <a:t>There are some issues while running the program on the </a:t>
            </a:r>
            <a:r>
              <a:rPr lang="en-US" dirty="0" err="1" smtClean="0"/>
              <a:t>linux</a:t>
            </a:r>
            <a:r>
              <a:rPr lang="en-US" dirty="0" smtClean="0"/>
              <a:t> machine, because of the stack.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</a:t>
            </a:r>
            <a:r>
              <a:rPr lang="en-US" dirty="0" smtClean="0"/>
              <a:t>r both the parts are complete, we will need to integrate them both to complete the system.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241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Fall 2009 Research Project InVivo Clever State</vt:lpstr>
      <vt:lpstr>Goal: Preprocessor to give the variables the function/test “depends” upon</vt:lpstr>
      <vt:lpstr>Steps</vt:lpstr>
      <vt:lpstr>Limitations</vt:lpstr>
      <vt:lpstr>Hurdles</vt:lpstr>
      <vt:lpstr>Future Direction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Inpod Checkpoint</dc:title>
  <dc:creator>Waseem Ilahi</dc:creator>
  <cp:lastModifiedBy>Waseem Ilahi</cp:lastModifiedBy>
  <cp:revision>39</cp:revision>
  <dcterms:created xsi:type="dcterms:W3CDTF">2009-07-16T17:16:11Z</dcterms:created>
  <dcterms:modified xsi:type="dcterms:W3CDTF">2009-12-08T17:36:12Z</dcterms:modified>
</cp:coreProperties>
</file>