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8" r:id="rId9"/>
    <p:sldId id="261" r:id="rId10"/>
    <p:sldId id="265" r:id="rId11"/>
    <p:sldId id="266" r:id="rId12"/>
    <p:sldId id="267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256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454D6-5043-3942-B4B4-79AFB722987F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D5ED5-24D5-AD42-988A-56EDFF8E93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D5ED5-24D5-AD42-988A-56EDFF8E93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542C9-AD4D-7B43-9982-45D660AF2CD2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dress@mycheapfriend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ew_account@mycheapfriend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905"/>
            <a:ext cx="7772400" cy="1470025"/>
          </a:xfrm>
        </p:spPr>
        <p:txBody>
          <a:bodyPr>
            <a:normAutofit/>
          </a:bodyPr>
          <a:lstStyle/>
          <a:p>
            <a:r>
              <a:rPr lang="en-US" sz="5700" dirty="0" err="1" smtClean="0"/>
              <a:t>MyCheapFriend.com</a:t>
            </a:r>
            <a:endParaRPr lang="en-US" sz="5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55082"/>
            <a:ext cx="6400800" cy="312053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sz="5419" dirty="0" smtClean="0"/>
              <a:t>The </a:t>
            </a:r>
            <a:r>
              <a:rPr lang="en-US" sz="5419" dirty="0" err="1" smtClean="0"/>
              <a:t>CheapSkates</a:t>
            </a:r>
            <a:endParaRPr lang="en-US" sz="5419" dirty="0" smtClean="0"/>
          </a:p>
          <a:p>
            <a:r>
              <a:rPr lang="en-US" dirty="0" smtClean="0"/>
              <a:t>with</a:t>
            </a:r>
          </a:p>
          <a:p>
            <a:r>
              <a:rPr lang="en-US" dirty="0" err="1" smtClean="0"/>
              <a:t>Waseem</a:t>
            </a:r>
            <a:r>
              <a:rPr lang="en-US" dirty="0" smtClean="0"/>
              <a:t> </a:t>
            </a:r>
            <a:r>
              <a:rPr lang="en-US" dirty="0" err="1" smtClean="0"/>
              <a:t>Ilahi</a:t>
            </a:r>
            <a:r>
              <a:rPr lang="en-US" dirty="0" smtClean="0"/>
              <a:t> and </a:t>
            </a:r>
            <a:r>
              <a:rPr lang="en-US" dirty="0" err="1" smtClean="0"/>
              <a:t>Shaoqing</a:t>
            </a:r>
            <a:r>
              <a:rPr lang="en-US" dirty="0" smtClean="0"/>
              <a:t> </a:t>
            </a:r>
            <a:r>
              <a:rPr lang="en-US" dirty="0" err="1" smtClean="0"/>
              <a:t>Neu</a:t>
            </a:r>
            <a:r>
              <a:rPr lang="en-US" dirty="0" smtClean="0"/>
              <a:t> as </a:t>
            </a:r>
            <a:r>
              <a:rPr lang="en-US" b="1" dirty="0" smtClean="0"/>
              <a:t>Double Trouble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Michael Glass and </a:t>
            </a:r>
            <a:r>
              <a:rPr lang="en-US" dirty="0" err="1" smtClean="0"/>
              <a:t>Huning</a:t>
            </a:r>
            <a:r>
              <a:rPr lang="en-US" dirty="0" smtClean="0"/>
              <a:t> “David” Dai as </a:t>
            </a:r>
            <a:r>
              <a:rPr lang="en-US" b="1" dirty="0" smtClean="0"/>
              <a:t>Dynamic Duo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1" y="533929"/>
            <a:ext cx="4064000" cy="6096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3671" y="1498600"/>
            <a:ext cx="475032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When we started, I owed </a:t>
            </a:r>
            <a:r>
              <a:rPr lang="en-US" sz="4800" dirty="0" err="1" smtClean="0"/>
              <a:t>Waseem</a:t>
            </a:r>
            <a:endParaRPr lang="en-US" sz="4800" dirty="0" smtClean="0"/>
          </a:p>
          <a:p>
            <a:r>
              <a:rPr lang="en-US" sz="4800" dirty="0" smtClean="0"/>
              <a:t>a </a:t>
            </a:r>
            <a:r>
              <a:rPr lang="en-US" sz="4800" b="1" dirty="0" smtClean="0"/>
              <a:t>ton</a:t>
            </a:r>
            <a:r>
              <a:rPr lang="en-US" sz="4800" dirty="0" smtClean="0"/>
              <a:t> of cash </a:t>
            </a:r>
            <a:r>
              <a:rPr lang="en-US" sz="4800" dirty="0" err="1" smtClean="0">
                <a:sym typeface="Wingdings"/>
              </a:rPr>
              <a:t>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0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64" y="262997"/>
            <a:ext cx="4064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90133"/>
            <a:ext cx="4792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00" dirty="0" smtClean="0"/>
              <a:t>And yet, </a:t>
            </a:r>
          </a:p>
          <a:p>
            <a:r>
              <a:rPr lang="en-US" sz="5900" dirty="0" smtClean="0"/>
              <a:t>he still lent me another $5</a:t>
            </a:r>
            <a:endParaRPr lang="en-US" sz="5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0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5534"/>
            <a:ext cx="4064000" cy="6096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8800" y="372533"/>
            <a:ext cx="455506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/>
              <a:t>At least I paid him back something…</a:t>
            </a:r>
            <a:endParaRPr lang="en-US" sz="3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066" y="397935"/>
          <a:ext cx="8170334" cy="253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334"/>
                <a:gridCol w="5080000"/>
              </a:tblGrid>
              <a:tr h="456142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address@mycheapfriend.com</a:t>
                      </a:r>
                      <a:endParaRPr lang="en-US" dirty="0"/>
                    </a:p>
                  </a:txBody>
                  <a:tcPr marL="102534" marR="102534" marT="51267" marB="512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L="102534" marR="102534" marT="51267" marB="51267"/>
                </a:tc>
              </a:tr>
              <a:tr h="7142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new_account</a:t>
                      </a:r>
                      <a:endParaRPr lang="en-US" dirty="0"/>
                    </a:p>
                  </a:txBody>
                  <a:tcPr marL="102534" marR="102534" marT="51267" marB="512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account</a:t>
                      </a:r>
                      <a:r>
                        <a:rPr lang="en-US" baseline="0" dirty="0" smtClean="0"/>
                        <a:t>, gives a new password</a:t>
                      </a:r>
                      <a:endParaRPr lang="en-US" dirty="0"/>
                    </a:p>
                  </a:txBody>
                  <a:tcPr marL="102534" marR="102534" marT="51267" marB="51267"/>
                </a:tc>
              </a:tr>
              <a:tr h="4561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Reset_pass</a:t>
                      </a:r>
                      <a:endParaRPr lang="en-US" dirty="0"/>
                    </a:p>
                  </a:txBody>
                  <a:tcPr marL="102534" marR="102534" marT="51267" marB="512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Gives a new password</a:t>
                      </a:r>
                      <a:endParaRPr lang="en-US" dirty="0"/>
                    </a:p>
                  </a:txBody>
                  <a:tcPr marL="102534" marR="102534" marT="51267" marB="51267"/>
                </a:tc>
              </a:tr>
              <a:tr h="456142">
                <a:tc>
                  <a:txBody>
                    <a:bodyPr/>
                    <a:lstStyle/>
                    <a:p>
                      <a:r>
                        <a:rPr lang="en-US" dirty="0" smtClean="0"/>
                        <a:t>Unsubscribe</a:t>
                      </a:r>
                      <a:endParaRPr lang="en-US" dirty="0"/>
                    </a:p>
                  </a:txBody>
                  <a:tcPr marL="102534" marR="102534" marT="51267" marB="512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Stops all contact from us</a:t>
                      </a:r>
                      <a:endParaRPr lang="en-US" dirty="0"/>
                    </a:p>
                  </a:txBody>
                  <a:tcPr marL="102534" marR="102534" marT="51267" marB="51267"/>
                </a:tc>
              </a:tr>
              <a:tr h="4561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resubscribe</a:t>
                      </a:r>
                      <a:endParaRPr lang="en-US" dirty="0"/>
                    </a:p>
                  </a:txBody>
                  <a:tcPr marL="102534" marR="102534" marT="51267" marB="512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Resumes contact from us</a:t>
                      </a:r>
                      <a:endParaRPr lang="en-US" dirty="0"/>
                    </a:p>
                  </a:txBody>
                  <a:tcPr marL="102534" marR="102534" marT="51267" marB="51267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1066" y="3242733"/>
          <a:ext cx="8170334" cy="253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334"/>
                <a:gridCol w="5080000"/>
              </a:tblGrid>
              <a:tr h="456142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L="102534" marR="102534" marT="51267" marB="512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</a:t>
                      </a:r>
                      <a:r>
                        <a:rPr lang="en-US" dirty="0" err="1" smtClean="0"/>
                        <a:t>message(s</a:t>
                      </a:r>
                      <a:r>
                        <a:rPr lang="en-US" dirty="0" smtClean="0"/>
                        <a:t>) (to: your secret address)</a:t>
                      </a:r>
                      <a:endParaRPr lang="en-US" dirty="0"/>
                    </a:p>
                  </a:txBody>
                  <a:tcPr marL="102534" marR="102534" marT="51267" marB="51267"/>
                </a:tc>
              </a:tr>
              <a:tr h="714298">
                <a:tc>
                  <a:txBody>
                    <a:bodyPr/>
                    <a:lstStyle/>
                    <a:p>
                      <a:r>
                        <a:rPr lang="en-US" dirty="0" smtClean="0"/>
                        <a:t>New bill</a:t>
                      </a:r>
                      <a:endParaRPr lang="en-US" dirty="0"/>
                    </a:p>
                  </a:txBody>
                  <a:tcPr marL="102534" marR="102534" marT="51267" marB="512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“6462294051 15.50”</a:t>
                      </a:r>
                    </a:p>
                    <a:p>
                      <a:r>
                        <a:rPr lang="en-US" dirty="0" smtClean="0"/>
                        <a:t>“Jon</a:t>
                      </a:r>
                      <a:r>
                        <a:rPr lang="en-US" baseline="0" dirty="0" smtClean="0"/>
                        <a:t> 13”</a:t>
                      </a:r>
                      <a:endParaRPr lang="en-US" dirty="0"/>
                    </a:p>
                  </a:txBody>
                  <a:tcPr marL="102534" marR="102534" marT="51267" marB="51267"/>
                </a:tc>
              </a:tr>
              <a:tr h="456142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new bills</a:t>
                      </a:r>
                      <a:endParaRPr lang="en-US" dirty="0"/>
                    </a:p>
                  </a:txBody>
                  <a:tcPr marL="102534" marR="102534" marT="51267" marB="512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“6462294051</a:t>
                      </a:r>
                      <a:r>
                        <a:rPr lang="en-US" baseline="0" dirty="0" smtClean="0"/>
                        <a:t> 15.50 </a:t>
                      </a:r>
                      <a:r>
                        <a:rPr lang="en-US" baseline="0" dirty="0" err="1" smtClean="0"/>
                        <a:t>jon</a:t>
                      </a:r>
                      <a:r>
                        <a:rPr lang="en-US" baseline="0" dirty="0" smtClean="0"/>
                        <a:t> 13”</a:t>
                      </a:r>
                      <a:endParaRPr lang="en-US" dirty="0"/>
                    </a:p>
                  </a:txBody>
                  <a:tcPr marL="102534" marR="102534" marT="51267" marB="51267"/>
                </a:tc>
              </a:tr>
              <a:tr h="456142">
                <a:tc>
                  <a:txBody>
                    <a:bodyPr/>
                    <a:lstStyle/>
                    <a:p>
                      <a:r>
                        <a:rPr lang="en-US" dirty="0" smtClean="0"/>
                        <a:t>Splitting</a:t>
                      </a:r>
                      <a:r>
                        <a:rPr lang="en-US" baseline="0" dirty="0" smtClean="0"/>
                        <a:t> a bill</a:t>
                      </a:r>
                      <a:endParaRPr lang="en-US" dirty="0"/>
                    </a:p>
                  </a:txBody>
                  <a:tcPr marL="102534" marR="102534" marT="51267" marB="512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“25.50 6462294051 </a:t>
                      </a:r>
                      <a:r>
                        <a:rPr lang="en-US" dirty="0" err="1" smtClean="0"/>
                        <a:t>jon</a:t>
                      </a:r>
                      <a:r>
                        <a:rPr lang="en-US" dirty="0" smtClean="0"/>
                        <a:t> me”</a:t>
                      </a:r>
                      <a:endParaRPr lang="en-US" dirty="0"/>
                    </a:p>
                  </a:txBody>
                  <a:tcPr marL="102534" marR="102534" marT="51267" marB="51267"/>
                </a:tc>
              </a:tr>
              <a:tr h="456142">
                <a:tc>
                  <a:txBody>
                    <a:bodyPr/>
                    <a:lstStyle/>
                    <a:p>
                      <a:r>
                        <a:rPr lang="en-US" dirty="0" smtClean="0"/>
                        <a:t>New nickname</a:t>
                      </a:r>
                      <a:endParaRPr lang="en-US" dirty="0"/>
                    </a:p>
                  </a:txBody>
                  <a:tcPr marL="102534" marR="102534" marT="51267" marB="512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jon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2039804107”</a:t>
                      </a:r>
                      <a:endParaRPr lang="en-US" dirty="0"/>
                    </a:p>
                  </a:txBody>
                  <a:tcPr marL="102534" marR="102534" marT="51267" marB="51267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a Generous Friend?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6227233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Will your friends </a:t>
            </a:r>
            <a:r>
              <a:rPr lang="en-US" b="1" dirty="0" smtClean="0"/>
              <a:t>really</a:t>
            </a:r>
            <a:r>
              <a:rPr lang="en-US" dirty="0" smtClean="0"/>
              <a:t> buy the next round?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long has she owed you $5?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 you even remember who owes you a few bucks?</a:t>
            </a:r>
          </a:p>
        </p:txBody>
      </p:sp>
      <p:pic>
        <p:nvPicPr>
          <p:cNvPr id="11" name="Picture 10" descr="be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33" y="1720850"/>
            <a:ext cx="16510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Becoming a Cheap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MyCheapFriend.com</a:t>
            </a:r>
            <a:r>
              <a:rPr lang="en-US" dirty="0" smtClean="0"/>
              <a:t>, you can finally </a:t>
            </a:r>
          </a:p>
          <a:p>
            <a:pPr>
              <a:buNone/>
            </a:pPr>
            <a:r>
              <a:rPr lang="en-US" dirty="0" smtClean="0"/>
              <a:t>remember lending somebody a few bucks.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First:  Send a text message to </a:t>
            </a:r>
            <a:r>
              <a:rPr lang="en-US" dirty="0" smtClean="0">
                <a:hlinkClick r:id="rId2"/>
              </a:rPr>
              <a:t>new_account@mycheapfriend.com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will respond with a randomly generated e-mail address.  Save it in your address book.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6" y="194733"/>
            <a:ext cx="4064000" cy="60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194733"/>
            <a:ext cx="406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For all of the following operations, send your message to your saved address.</a:t>
            </a:r>
          </a:p>
          <a:p>
            <a:pPr marL="514350" indent="-514350">
              <a:buAutoNum type="arabicPeriod"/>
            </a:pPr>
            <a:r>
              <a:rPr lang="en-US" dirty="0" smtClean="0"/>
              <a:t>Loan a few bucks</a:t>
            </a:r>
          </a:p>
          <a:p>
            <a:pPr marL="914400" lvl="1" indent="-514350">
              <a:buNone/>
            </a:pPr>
            <a:r>
              <a:rPr lang="en-US" dirty="0" smtClean="0"/>
              <a:t>Send a message with a phone number and an amount less than $9999.99</a:t>
            </a:r>
          </a:p>
          <a:p>
            <a:pPr marL="914400" lvl="1" indent="-514350">
              <a:buNone/>
            </a:pPr>
            <a:r>
              <a:rPr lang="en-US" dirty="0" smtClean="0"/>
              <a:t>For example:  “6462294051 15”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Numbers are Long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Texting long numbers is tedious.  Give your friends nicknames.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Send a message with a nickname and a phone</a:t>
            </a:r>
            <a:r>
              <a:rPr lang="en-US" dirty="0"/>
              <a:t>#</a:t>
            </a:r>
            <a:r>
              <a:rPr lang="en-US" dirty="0" smtClean="0"/>
              <a:t>  We’ll remember it for you.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example: “boss 2039804107”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Now you can use the nickname in place of a phone number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Example: “Boss 7”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00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1" y="465138"/>
            <a:ext cx="4064000" cy="609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8133" y="1888067"/>
            <a:ext cx="40555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0" dirty="0" smtClean="0"/>
              <a:t>I give </a:t>
            </a:r>
            <a:r>
              <a:rPr lang="en-US" sz="4900" dirty="0" err="1" smtClean="0"/>
              <a:t>Waseem</a:t>
            </a:r>
            <a:r>
              <a:rPr lang="en-US" sz="4900" dirty="0" smtClean="0"/>
              <a:t> a nickname and </a:t>
            </a:r>
          </a:p>
          <a:p>
            <a:r>
              <a:rPr lang="en-US" sz="4900" dirty="0" smtClean="0"/>
              <a:t>bill him $16</a:t>
            </a:r>
          </a:p>
          <a:p>
            <a:r>
              <a:rPr lang="en-US" sz="2100" dirty="0" smtClean="0"/>
              <a:t>(actually I’m just paying him back)</a:t>
            </a:r>
            <a:endParaRPr lang="en-US" sz="2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71" y="465138"/>
            <a:ext cx="4064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533" y="2235200"/>
            <a:ext cx="452966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00" dirty="0" smtClean="0"/>
              <a:t>He receives (and </a:t>
            </a:r>
            <a:r>
              <a:rPr lang="en-US" sz="5700" dirty="0" err="1" smtClean="0"/>
              <a:t>accepts)my</a:t>
            </a:r>
            <a:r>
              <a:rPr lang="en-US" sz="5700" dirty="0" smtClean="0"/>
              <a:t> bill</a:t>
            </a:r>
            <a:endParaRPr lang="en-US" sz="5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much do they owe me?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Send us a message containing the body, “Report”.  We’ll tell you how much you owe, and how much is owed to you.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382</Words>
  <Application>Microsoft Macintosh PowerPoint</Application>
  <PresentationFormat>On-screen Show (4:3)</PresentationFormat>
  <Paragraphs>68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MyCheapFriend.com</vt:lpstr>
      <vt:lpstr>Are You a Generous Friend? </vt:lpstr>
      <vt:lpstr>Becoming a Cheap Friend</vt:lpstr>
      <vt:lpstr>Slide 4</vt:lpstr>
      <vt:lpstr>The Rules of the Game</vt:lpstr>
      <vt:lpstr>Phone Numbers are Long </vt:lpstr>
      <vt:lpstr>Slide 7</vt:lpstr>
      <vt:lpstr>Slide 8</vt:lpstr>
      <vt:lpstr>So, how much do they owe me? </vt:lpstr>
      <vt:lpstr>Slide 10</vt:lpstr>
      <vt:lpstr>Slide 11</vt:lpstr>
      <vt:lpstr>Slide 12</vt:lpstr>
      <vt:lpstr>Slide 13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MyCheapFriend.com</dc:title>
  <dc:creator>Michael Glass</dc:creator>
  <cp:lastModifiedBy>Michael Glass</cp:lastModifiedBy>
  <cp:revision>3</cp:revision>
  <cp:lastPrinted>2009-12-04T22:13:34Z</cp:lastPrinted>
  <dcterms:created xsi:type="dcterms:W3CDTF">2009-12-07T22:59:07Z</dcterms:created>
  <dcterms:modified xsi:type="dcterms:W3CDTF">2009-12-07T23:23:16Z</dcterms:modified>
</cp:coreProperties>
</file>