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454D6-5043-3942-B4B4-79AFB722987F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D5ED5-24D5-AD42-988A-56EDFF8E9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D5ED5-24D5-AD42-988A-56EDFF8E93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42C9-AD4D-7B43-9982-45D660AF2CD2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51F1-0473-E040-AC09-33E4A47EF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ew_account@mycheapfriend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905"/>
            <a:ext cx="7772400" cy="1470025"/>
          </a:xfrm>
        </p:spPr>
        <p:txBody>
          <a:bodyPr>
            <a:normAutofit/>
          </a:bodyPr>
          <a:lstStyle/>
          <a:p>
            <a:r>
              <a:rPr lang="en-US" sz="5700" dirty="0" err="1" smtClean="0"/>
              <a:t>MyCheapFriend.com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55082"/>
            <a:ext cx="6400800" cy="312053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sz="5419" dirty="0" smtClean="0"/>
              <a:t>The </a:t>
            </a:r>
            <a:r>
              <a:rPr lang="en-US" sz="5419" dirty="0" err="1" smtClean="0"/>
              <a:t>CheapSkates</a:t>
            </a:r>
            <a:endParaRPr lang="en-US" sz="5419" dirty="0" smtClean="0"/>
          </a:p>
          <a:p>
            <a:r>
              <a:rPr lang="en-US" dirty="0" smtClean="0"/>
              <a:t>with</a:t>
            </a:r>
          </a:p>
          <a:p>
            <a:r>
              <a:rPr lang="en-US" dirty="0" err="1" smtClean="0"/>
              <a:t>Waseem</a:t>
            </a:r>
            <a:r>
              <a:rPr lang="en-US" dirty="0" smtClean="0"/>
              <a:t> </a:t>
            </a:r>
            <a:r>
              <a:rPr lang="en-US" dirty="0" err="1" smtClean="0"/>
              <a:t>Ilahi</a:t>
            </a:r>
            <a:r>
              <a:rPr lang="en-US" dirty="0" smtClean="0"/>
              <a:t> and </a:t>
            </a:r>
            <a:r>
              <a:rPr lang="en-US" dirty="0" err="1" smtClean="0"/>
              <a:t>Shaoqing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as </a:t>
            </a:r>
            <a:r>
              <a:rPr lang="en-US" b="1" dirty="0" smtClean="0"/>
              <a:t>Double Trouble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Michael Glass and </a:t>
            </a:r>
            <a:r>
              <a:rPr lang="en-US" dirty="0" err="1" smtClean="0"/>
              <a:t>Huning</a:t>
            </a:r>
            <a:r>
              <a:rPr lang="en-US" dirty="0" smtClean="0"/>
              <a:t> “David” Dai as </a:t>
            </a:r>
            <a:r>
              <a:rPr lang="en-US" b="1" dirty="0" smtClean="0"/>
              <a:t>Dynamic Duo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a Generous Friend?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6227233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Will your friends </a:t>
            </a:r>
            <a:r>
              <a:rPr lang="en-US" b="1" dirty="0" smtClean="0"/>
              <a:t>really</a:t>
            </a:r>
            <a:r>
              <a:rPr lang="en-US" dirty="0" smtClean="0"/>
              <a:t> buy the next round?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long has she owed you $5?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you even remember who owes you a few bucks?</a:t>
            </a:r>
          </a:p>
        </p:txBody>
      </p:sp>
      <p:pic>
        <p:nvPicPr>
          <p:cNvPr id="11" name="Picture 10" descr="be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33" y="1720850"/>
            <a:ext cx="16510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Becoming a Cheap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MyCheapFriend.com</a:t>
            </a:r>
            <a:r>
              <a:rPr lang="en-US" dirty="0" smtClean="0"/>
              <a:t>, you can finally </a:t>
            </a:r>
          </a:p>
          <a:p>
            <a:pPr>
              <a:buNone/>
            </a:pPr>
            <a:r>
              <a:rPr lang="en-US" dirty="0" smtClean="0"/>
              <a:t>remember lending somebody a few bucks.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First:  Send a text message to </a:t>
            </a:r>
            <a:r>
              <a:rPr lang="en-US" dirty="0" smtClean="0">
                <a:hlinkClick r:id="rId2"/>
              </a:rPr>
              <a:t>new_account@mycheapfriend.com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will respond with a randomly generated e-mail address.  Save it in your address book.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For all of the following operations, send your message to your saved address.</a:t>
            </a:r>
          </a:p>
          <a:p>
            <a:pPr marL="514350" indent="-514350">
              <a:buAutoNum type="arabicPeriod"/>
            </a:pPr>
            <a:r>
              <a:rPr lang="en-US" dirty="0" smtClean="0"/>
              <a:t>Loan a few bucks</a:t>
            </a:r>
          </a:p>
          <a:p>
            <a:pPr marL="914400" lvl="1" indent="-514350">
              <a:buNone/>
            </a:pPr>
            <a:r>
              <a:rPr lang="en-US" dirty="0" smtClean="0"/>
              <a:t>Send a message with a phone number and an amount less than $9999.99</a:t>
            </a:r>
          </a:p>
          <a:p>
            <a:pPr marL="914400" lvl="1" indent="-514350">
              <a:buNone/>
            </a:pPr>
            <a:r>
              <a:rPr lang="en-US" dirty="0" smtClean="0"/>
              <a:t>For example: </a:t>
            </a:r>
            <a:r>
              <a:rPr lang="en-US" dirty="0" smtClean="0"/>
              <a:t> “6462294051 15”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Numbers are Long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Texting long numbers is tedious.  Give your friends nicknames.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Send a message with a nickname and a phone</a:t>
            </a:r>
            <a:r>
              <a:rPr lang="en-US" dirty="0"/>
              <a:t>#</a:t>
            </a:r>
            <a:r>
              <a:rPr lang="en-US" dirty="0" smtClean="0"/>
              <a:t>  We’ll remember it for you.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 “boss 2039804107”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you can use the nickname in place of a phone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 “Boss 7”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much do they owe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Send us a message containing the body, “Report”.  We’ll tell you how much you owe, and how much is owed to you.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249</Words>
  <Application>Microsoft Macintosh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MyCheapFriend.com</vt:lpstr>
      <vt:lpstr>Are You a Generous Friend? </vt:lpstr>
      <vt:lpstr>Becoming a Cheap Friend</vt:lpstr>
      <vt:lpstr>The Rules of the Game</vt:lpstr>
      <vt:lpstr>Phone Numbers are Long </vt:lpstr>
      <vt:lpstr>So, how much do they owe me? 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MyCheapFriend.com</dc:title>
  <dc:creator>Michael Glass</dc:creator>
  <cp:lastModifiedBy>Michael Glass</cp:lastModifiedBy>
  <cp:revision>2</cp:revision>
  <cp:lastPrinted>2009-12-04T22:13:34Z</cp:lastPrinted>
  <dcterms:created xsi:type="dcterms:W3CDTF">2009-12-04T22:14:15Z</dcterms:created>
  <dcterms:modified xsi:type="dcterms:W3CDTF">2009-12-04T22:14:42Z</dcterms:modified>
</cp:coreProperties>
</file>