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7">
  <p:sldMasterIdLst>
    <p:sldMasterId id="2147483997" r:id="rId4"/>
  </p:sldMasterIdLst>
  <p:notesMasterIdLst>
    <p:notesMasterId r:id="rId15"/>
  </p:notesMasterIdLst>
  <p:handoutMasterIdLst>
    <p:handoutMasterId r:id="rId16"/>
  </p:handoutMasterIdLst>
  <p:sldIdLst>
    <p:sldId id="2146846671" r:id="rId5"/>
    <p:sldId id="2146847614" r:id="rId6"/>
    <p:sldId id="2146847629" r:id="rId7"/>
    <p:sldId id="2146847617" r:id="rId8"/>
    <p:sldId id="2146847630" r:id="rId9"/>
    <p:sldId id="2146847631" r:id="rId10"/>
    <p:sldId id="2146847633" r:id="rId11"/>
    <p:sldId id="2146847632" r:id="rId12"/>
    <p:sldId id="2146847634" r:id="rId13"/>
    <p:sldId id="21468476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orient="horz" pos="3048" userDrawn="1">
          <p15:clr>
            <a:srgbClr val="A4A3A4"/>
          </p15:clr>
        </p15:guide>
        <p15:guide id="3" orient="horz" pos="252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87931F-9F77-5779-B5FA-F6C5E485C2A4}" name="Piotr Gajos" initials="PG" userId="S::piotr_gajos@persistent.com::a60724b5-5b84-4b64-8b4b-ca625be277a5" providerId="AD"/>
  <p188:author id="{0E86A5CE-DB44-56B4-6327-5775544D34B4}" name="Emma Handler" initials="EH" userId="S::emma_handler@persistent.com::f23e72e7-6825-468d-b965-70068764e66e" providerId="AD"/>
  <p188:author id="{A4C43DD1-CB23-241E-D33F-149AC2E45E80}" name="Meeta Chopra" initials="MC" userId="S::meetac@chittlesoft.onmicrosoft.com::33a4d04d-f765-46d6-8476-6810c69adde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oornima More" initials="PM" lastIdx="55" clrIdx="6">
    <p:extLst>
      <p:ext uri="{19B8F6BF-5375-455C-9EA6-DF929625EA0E}">
        <p15:presenceInfo xmlns:p15="http://schemas.microsoft.com/office/powerpoint/2012/main" userId="Poornima More" providerId="None"/>
      </p:ext>
    </p:extLst>
  </p:cmAuthor>
  <p:cmAuthor id="1" name="Piotr Gajos" initials="PG" lastIdx="89" clrIdx="0">
    <p:extLst>
      <p:ext uri="{19B8F6BF-5375-455C-9EA6-DF929625EA0E}">
        <p15:presenceInfo xmlns:p15="http://schemas.microsoft.com/office/powerpoint/2012/main" userId="S::piotr_gajos@persistent.co.in::a60724b5-5b84-4b64-8b4b-ca625be277a5" providerId="AD"/>
      </p:ext>
    </p:extLst>
  </p:cmAuthor>
  <p:cmAuthor id="8" name="Rahul Shah" initials="RS [2]" lastIdx="53" clrIdx="7">
    <p:extLst>
      <p:ext uri="{19B8F6BF-5375-455C-9EA6-DF929625EA0E}">
        <p15:presenceInfo xmlns:p15="http://schemas.microsoft.com/office/powerpoint/2012/main" userId="Rahul Shah" providerId="None"/>
      </p:ext>
    </p:extLst>
  </p:cmAuthor>
  <p:cmAuthor id="2" name="Pankaj Dicholkar" initials="PD" lastIdx="45" clrIdx="1">
    <p:extLst>
      <p:ext uri="{19B8F6BF-5375-455C-9EA6-DF929625EA0E}">
        <p15:presenceInfo xmlns:p15="http://schemas.microsoft.com/office/powerpoint/2012/main" userId="S::pankajd@chittlesoft.onmicrosoft.com::973a90e5-58a8-4630-9e0e-8f3bc1686380" providerId="AD"/>
      </p:ext>
    </p:extLst>
  </p:cmAuthor>
  <p:cmAuthor id="3" name="Meeta Chopra" initials="MC" lastIdx="2" clrIdx="2">
    <p:extLst>
      <p:ext uri="{19B8F6BF-5375-455C-9EA6-DF929625EA0E}">
        <p15:presenceInfo xmlns:p15="http://schemas.microsoft.com/office/powerpoint/2012/main" userId="S::meetac@chittlesoft.onmicrosoft.com::33a4d04d-f765-46d6-8476-6810c69addeb" providerId="AD"/>
      </p:ext>
    </p:extLst>
  </p:cmAuthor>
  <p:cmAuthor id="4" name="Denise Chakranarayan" initials="DC" lastIdx="9" clrIdx="3">
    <p:extLst>
      <p:ext uri="{19B8F6BF-5375-455C-9EA6-DF929625EA0E}">
        <p15:presenceInfo xmlns:p15="http://schemas.microsoft.com/office/powerpoint/2012/main" userId="S::denisec@chittlesoft.co.in::c6b96344-b62c-4402-9cbd-252f04eef0f5" providerId="AD"/>
      </p:ext>
    </p:extLst>
  </p:cmAuthor>
  <p:cmAuthor id="5" name="Christian Slike" initials="CS" lastIdx="7" clrIdx="4">
    <p:extLst>
      <p:ext uri="{19B8F6BF-5375-455C-9EA6-DF929625EA0E}">
        <p15:presenceInfo xmlns:p15="http://schemas.microsoft.com/office/powerpoint/2012/main" userId="S::christian_slike@persistent.co.in::33ae1488-19de-461c-8307-64e9e7a26074" providerId="AD"/>
      </p:ext>
    </p:extLst>
  </p:cmAuthor>
  <p:cmAuthor id="6" name="Piotr Gajos" initials="PG [2]" lastIdx="30" clrIdx="5">
    <p:extLst>
      <p:ext uri="{19B8F6BF-5375-455C-9EA6-DF929625EA0E}">
        <p15:presenceInfo xmlns:p15="http://schemas.microsoft.com/office/powerpoint/2012/main" userId="S::piotr_gajos@persistent.com::a60724b5-5b84-4b64-8b4b-ca625be27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79787F"/>
    <a:srgbClr val="AFAEB2"/>
    <a:srgbClr val="C9C9CC"/>
    <a:srgbClr val="5B5A5F"/>
    <a:srgbClr val="ECECEC"/>
    <a:srgbClr val="6AC0BC"/>
    <a:srgbClr val="3EDCF5"/>
    <a:srgbClr val="44E7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1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>
        <p:guide orient="horz" pos="3864"/>
        <p:guide orient="horz" pos="3048"/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0FBFA-0615-4677-92A6-0CBABC8EF7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2B274-4ACC-41E2-84B6-1B0D0DA12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E2890-C02A-4D22-A0DE-23F99804D0F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F3396-FC82-4273-B225-DC50392DB3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6F03-B34C-44E1-817B-4D40FA1612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D075-F828-44D4-8289-37C8A10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8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8FED-BEF8-CD4E-8851-A10E3811CC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C5733-40DC-BA48-B475-D2F3167E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2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1B8719-644F-40C0-B568-9FA61E2CC7E4}"/>
              </a:ext>
            </a:extLst>
          </p:cNvPr>
          <p:cNvSpPr/>
          <p:nvPr userDrawn="1"/>
        </p:nvSpPr>
        <p:spPr>
          <a:xfrm>
            <a:off x="0" y="1836000"/>
            <a:ext cx="6083999" cy="311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36000"/>
            <a:ext cx="6084888" cy="3117600"/>
          </a:xfrm>
          <a:noFill/>
          <a:ln>
            <a:noFill/>
          </a:ln>
        </p:spPr>
        <p:txBody>
          <a:bodyPr lIns="1296000" tIns="1440000" rIns="720000" bIns="360000" anchor="t" anchorCtr="0">
            <a:normAutofit/>
          </a:bodyPr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Deck Title (keep it short)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950000"/>
            <a:ext cx="6084888" cy="813600"/>
          </a:xfrm>
          <a:prstGeom prst="rect">
            <a:avLst/>
          </a:prstGeom>
          <a:solidFill>
            <a:schemeClr val="tx1"/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aphic 6">
            <a:extLst>
              <a:ext uri="{FF2B5EF4-FFF2-40B4-BE49-F238E27FC236}">
                <a16:creationId xmlns:a16="http://schemas.microsoft.com/office/drawing/2014/main" id="{C9AA7FCE-E741-49D9-B1CF-50336E73C715}"/>
              </a:ext>
            </a:extLst>
          </p:cNvPr>
          <p:cNvGrpSpPr/>
          <p:nvPr userDrawn="1"/>
        </p:nvGrpSpPr>
        <p:grpSpPr>
          <a:xfrm>
            <a:off x="729939" y="2361601"/>
            <a:ext cx="1949437" cy="439199"/>
            <a:chOff x="3721526" y="2201333"/>
            <a:chExt cx="1949437" cy="439199"/>
          </a:xfrm>
        </p:grpSpPr>
        <p:sp>
          <p:nvSpPr>
            <p:cNvPr id="14" name="Graphic 6">
              <a:extLst>
                <a:ext uri="{FF2B5EF4-FFF2-40B4-BE49-F238E27FC236}">
                  <a16:creationId xmlns:a16="http://schemas.microsoft.com/office/drawing/2014/main" id="{66C7B0D1-5994-4145-BE60-7A28DFC8B3BC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bg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6">
              <a:extLst>
                <a:ext uri="{FF2B5EF4-FFF2-40B4-BE49-F238E27FC236}">
                  <a16:creationId xmlns:a16="http://schemas.microsoft.com/office/drawing/2014/main" id="{E6E161B3-F246-40A7-8959-EC47B5798CA2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726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o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26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57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eal">
    <p:bg>
      <p:bgPr>
        <a:solidFill>
          <a:srgbClr val="6AC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23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64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01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61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4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6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0"/>
            <a:ext cx="11828463" cy="6308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r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1073150"/>
            <a:ext cx="11828463" cy="5235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tIns="180000" rIns="180000" b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672540-1147-614D-8DA9-896A245EB37C}"/>
              </a:ext>
            </a:extLst>
          </p:cNvPr>
          <p:cNvSpPr/>
          <p:nvPr userDrawn="1"/>
        </p:nvSpPr>
        <p:spPr>
          <a:xfrm>
            <a:off x="6108001" y="1836000"/>
            <a:ext cx="6083999" cy="311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8001" y="1836000"/>
            <a:ext cx="6083999" cy="3117600"/>
          </a:xfrm>
          <a:noFill/>
        </p:spPr>
        <p:txBody>
          <a:bodyPr lIns="1296000" tIns="1440000" rIns="720000" bIns="36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8001" y="4950000"/>
            <a:ext cx="6083999" cy="81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aphic 6">
            <a:extLst>
              <a:ext uri="{FF2B5EF4-FFF2-40B4-BE49-F238E27FC236}">
                <a16:creationId xmlns:a16="http://schemas.microsoft.com/office/drawing/2014/main" id="{35FC0794-381B-6642-ACBD-511DE199CD77}"/>
              </a:ext>
            </a:extLst>
          </p:cNvPr>
          <p:cNvGrpSpPr/>
          <p:nvPr userDrawn="1"/>
        </p:nvGrpSpPr>
        <p:grpSpPr>
          <a:xfrm>
            <a:off x="6826163" y="2361601"/>
            <a:ext cx="1949437" cy="439199"/>
            <a:chOff x="3721526" y="2201333"/>
            <a:chExt cx="1949437" cy="439199"/>
          </a:xfrm>
        </p:grpSpPr>
        <p:sp>
          <p:nvSpPr>
            <p:cNvPr id="7" name="Graphic 6">
              <a:extLst>
                <a:ext uri="{FF2B5EF4-FFF2-40B4-BE49-F238E27FC236}">
                  <a16:creationId xmlns:a16="http://schemas.microsoft.com/office/drawing/2014/main" id="{35998E0A-9BE5-6D49-94C6-4F5A5AA8E5A8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tx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32364BB8-5033-4E4B-8F35-7CA8E38265C9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52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3" y="1073149"/>
            <a:ext cx="11471619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080000"/>
            <a:ext cx="11471619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999" y="1879200"/>
            <a:ext cx="11468463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506EC-58FC-B84D-BE01-77BF62B79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2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3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76799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5375"/>
            <a:ext cx="37044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1DD0F7B-798F-C648-B9AB-98D25A307B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1029AF-5E97-D943-82EF-A5B9D64736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96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4" y="5387975"/>
            <a:ext cx="3704400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617E9-D826-4F4C-ABF6-2FF4A3A257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D39C6F7-AEAA-DA44-BD02-1F651EA75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96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87B3-1C43-9B4B-ACF3-4BE3E610BD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9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5C3F1A-D19C-A84A-BB8E-97A3AFAA4616}"/>
              </a:ext>
            </a:extLst>
          </p:cNvPr>
          <p:cNvSpPr/>
          <p:nvPr userDrawn="1"/>
        </p:nvSpPr>
        <p:spPr>
          <a:xfrm>
            <a:off x="0" y="5476240"/>
            <a:ext cx="12204700" cy="13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68463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ECC2C54-9DF0-1E4A-AC57-F8DDCA828C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56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A9FBB97-8C0A-E146-AFE3-5FD58BC028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6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B60FC42-FFE8-1A4A-8B75-2FBB71B318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D277FE7-06BD-784B-A695-6E97022EE6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52BD68D-6847-3441-862C-A2206D4633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64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33462742-93D6-2C42-BDBB-A7F29B59C9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4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423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0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0" y="1134443"/>
            <a:ext cx="6084888" cy="44766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6312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rgbClr val="79787F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25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2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9193306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6107112" y="1134443"/>
            <a:ext cx="6084888" cy="447664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0800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7112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9537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7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1605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252799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5600" y="1252800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BA8A1F-48CF-9945-A70D-6B575BDFBF02}"/>
              </a:ext>
            </a:extLst>
          </p:cNvPr>
          <p:cNvCxnSpPr/>
          <p:nvPr userDrawn="1"/>
        </p:nvCxnSpPr>
        <p:spPr>
          <a:xfrm>
            <a:off x="359999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738225-91EF-FC49-934F-C1F4FD54EC80}"/>
              </a:ext>
            </a:extLst>
          </p:cNvPr>
          <p:cNvCxnSpPr/>
          <p:nvPr userDrawn="1"/>
        </p:nvCxnSpPr>
        <p:spPr>
          <a:xfrm>
            <a:off x="6195600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9979D2-9546-6642-AD97-2A74A163F1C1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74731-A111-B147-B264-C017E9221676}"/>
              </a:ext>
            </a:extLst>
          </p:cNvPr>
          <p:cNvCxnSpPr>
            <a:cxnSpLocks/>
          </p:cNvCxnSpPr>
          <p:nvPr userDrawn="1"/>
        </p:nvCxnSpPr>
        <p:spPr>
          <a:xfrm>
            <a:off x="42408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B344A-EBA1-4C45-AD43-7654A2D2204E}"/>
              </a:ext>
            </a:extLst>
          </p:cNvPr>
          <p:cNvCxnSpPr>
            <a:cxnSpLocks/>
          </p:cNvCxnSpPr>
          <p:nvPr userDrawn="1"/>
        </p:nvCxnSpPr>
        <p:spPr>
          <a:xfrm>
            <a:off x="81216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Swoo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3CC605A-5854-9D40-8D73-AF0A3BF9D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6740" t="-1" r="-1" b="23541"/>
          <a:stretch/>
        </p:blipFill>
        <p:spPr>
          <a:xfrm>
            <a:off x="1297498" y="720000"/>
            <a:ext cx="10174626" cy="613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319867"/>
            <a:ext cx="7437120" cy="1723814"/>
          </a:xfrm>
          <a:noFill/>
        </p:spPr>
        <p:txBody>
          <a:bodyPr lIns="1296000" tIns="0" rIns="360000" bIns="180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64000"/>
            <a:ext cx="7437120" cy="2285999"/>
          </a:xfrm>
          <a:prstGeom prst="rect">
            <a:avLst/>
          </a:prstGeom>
          <a:noFill/>
        </p:spPr>
        <p:txBody>
          <a:bodyPr lIns="1296000" tIns="180000" rIns="36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35FD41-4CFF-BE42-9714-401D3403DEBD}"/>
              </a:ext>
            </a:extLst>
          </p:cNvPr>
          <p:cNvGrpSpPr/>
          <p:nvPr userDrawn="1"/>
        </p:nvGrpSpPr>
        <p:grpSpPr>
          <a:xfrm>
            <a:off x="1297498" y="720000"/>
            <a:ext cx="1371899" cy="1262947"/>
            <a:chOff x="3217078" y="645877"/>
            <a:chExt cx="1857509" cy="1709991"/>
          </a:xfrm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1FD4C0D6-4A2F-D648-B46B-EC25A11E612C}"/>
                </a:ext>
              </a:extLst>
            </p:cNvPr>
            <p:cNvSpPr/>
            <p:nvPr/>
          </p:nvSpPr>
          <p:spPr>
            <a:xfrm>
              <a:off x="3557175" y="645877"/>
              <a:ext cx="1185839" cy="1256530"/>
            </a:xfrm>
            <a:custGeom>
              <a:avLst/>
              <a:gdLst>
                <a:gd name="connsiteX0" fmla="*/ 1169730 w 1185839"/>
                <a:gd name="connsiteY0" fmla="*/ 208605 h 1256530"/>
                <a:gd name="connsiteX1" fmla="*/ 1106417 w 1185839"/>
                <a:gd name="connsiteY1" fmla="*/ 99168 h 1256530"/>
                <a:gd name="connsiteX2" fmla="*/ 1005757 w 1185839"/>
                <a:gd name="connsiteY2" fmla="*/ 25743 h 1256530"/>
                <a:gd name="connsiteX3" fmla="*/ 765803 w 1185839"/>
                <a:gd name="connsiteY3" fmla="*/ 25600 h 1256530"/>
                <a:gd name="connsiteX4" fmla="*/ 604084 w 1185839"/>
                <a:gd name="connsiteY4" fmla="*/ 204330 h 1256530"/>
                <a:gd name="connsiteX5" fmla="*/ 589910 w 1185839"/>
                <a:gd name="connsiteY5" fmla="*/ 264899 h 1256530"/>
                <a:gd name="connsiteX6" fmla="*/ 587406 w 1185839"/>
                <a:gd name="connsiteY6" fmla="*/ 325998 h 1256530"/>
                <a:gd name="connsiteX7" fmla="*/ 588467 w 1185839"/>
                <a:gd name="connsiteY7" fmla="*/ 443697 h 1256530"/>
                <a:gd name="connsiteX8" fmla="*/ 590255 w 1185839"/>
                <a:gd name="connsiteY8" fmla="*/ 679107 h 1256530"/>
                <a:gd name="connsiteX9" fmla="*/ 590894 w 1185839"/>
                <a:gd name="connsiteY9" fmla="*/ 796807 h 1256530"/>
                <a:gd name="connsiteX10" fmla="*/ 591059 w 1185839"/>
                <a:gd name="connsiteY10" fmla="*/ 855657 h 1256530"/>
                <a:gd name="connsiteX11" fmla="*/ 591440 w 1185839"/>
                <a:gd name="connsiteY11" fmla="*/ 884920 h 1256530"/>
                <a:gd name="connsiteX12" fmla="*/ 590719 w 1185839"/>
                <a:gd name="connsiteY12" fmla="*/ 913310 h 1256530"/>
                <a:gd name="connsiteX13" fmla="*/ 583428 w 1185839"/>
                <a:gd name="connsiteY13" fmla="*/ 969943 h 1256530"/>
                <a:gd name="connsiteX14" fmla="*/ 565456 w 1185839"/>
                <a:gd name="connsiteY14" fmla="*/ 1024617 h 1256530"/>
                <a:gd name="connsiteX15" fmla="*/ 498739 w 1185839"/>
                <a:gd name="connsiteY15" fmla="*/ 1118403 h 1256530"/>
                <a:gd name="connsiteX16" fmla="*/ 287796 w 1185839"/>
                <a:gd name="connsiteY16" fmla="*/ 1192525 h 1256530"/>
                <a:gd name="connsiteX17" fmla="*/ 178334 w 1185839"/>
                <a:gd name="connsiteY17" fmla="*/ 1160849 h 1256530"/>
                <a:gd name="connsiteX18" fmla="*/ 90949 w 1185839"/>
                <a:gd name="connsiteY18" fmla="*/ 1086159 h 1256530"/>
                <a:gd name="connsiteX19" fmla="*/ 59576 w 1185839"/>
                <a:gd name="connsiteY19" fmla="*/ 1037149 h 1256530"/>
                <a:gd name="connsiteX20" fmla="*/ 37782 w 1185839"/>
                <a:gd name="connsiteY20" fmla="*/ 983043 h 1256530"/>
                <a:gd name="connsiteX21" fmla="*/ 28977 w 1185839"/>
                <a:gd name="connsiteY21" fmla="*/ 868116 h 1256530"/>
                <a:gd name="connsiteX22" fmla="*/ 42104 w 1185839"/>
                <a:gd name="connsiteY22" fmla="*/ 812426 h 1256530"/>
                <a:gd name="connsiteX23" fmla="*/ 64682 w 1185839"/>
                <a:gd name="connsiteY23" fmla="*/ 761033 h 1256530"/>
                <a:gd name="connsiteX24" fmla="*/ 95009 w 1185839"/>
                <a:gd name="connsiteY24" fmla="*/ 715966 h 1256530"/>
                <a:gd name="connsiteX25" fmla="*/ 132014 w 1185839"/>
                <a:gd name="connsiteY25" fmla="*/ 678763 h 1256530"/>
                <a:gd name="connsiteX26" fmla="*/ 327830 w 1185839"/>
                <a:gd name="connsiteY26" fmla="*/ 615235 h 1256530"/>
                <a:gd name="connsiteX27" fmla="*/ 551705 w 1185839"/>
                <a:gd name="connsiteY27" fmla="*/ 616034 h 1256530"/>
                <a:gd name="connsiteX28" fmla="*/ 551133 w 1185839"/>
                <a:gd name="connsiteY28" fmla="*/ 535637 h 1256530"/>
                <a:gd name="connsiteX29" fmla="*/ 328216 w 1185839"/>
                <a:gd name="connsiteY29" fmla="*/ 547953 h 1256530"/>
                <a:gd name="connsiteX30" fmla="*/ 207414 w 1185839"/>
                <a:gd name="connsiteY30" fmla="*/ 577741 h 1256530"/>
                <a:gd name="connsiteX31" fmla="*/ 152535 w 1185839"/>
                <a:gd name="connsiteY31" fmla="*/ 607544 h 1256530"/>
                <a:gd name="connsiteX32" fmla="*/ 104279 w 1185839"/>
                <a:gd name="connsiteY32" fmla="*/ 646499 h 1256530"/>
                <a:gd name="connsiteX33" fmla="*/ 64749 w 1185839"/>
                <a:gd name="connsiteY33" fmla="*/ 693842 h 1256530"/>
                <a:gd name="connsiteX34" fmla="*/ 34629 w 1185839"/>
                <a:gd name="connsiteY34" fmla="*/ 747458 h 1256530"/>
                <a:gd name="connsiteX35" fmla="*/ 1885 w 1185839"/>
                <a:gd name="connsiteY35" fmla="*/ 866152 h 1256530"/>
                <a:gd name="connsiteX36" fmla="*/ 9970 w 1185839"/>
                <a:gd name="connsiteY36" fmla="*/ 992430 h 1256530"/>
                <a:gd name="connsiteX37" fmla="*/ 61509 w 1185839"/>
                <a:gd name="connsiteY37" fmla="*/ 1110646 h 1256530"/>
                <a:gd name="connsiteX38" fmla="*/ 156091 w 1185839"/>
                <a:gd name="connsiteY38" fmla="*/ 1204289 h 1256530"/>
                <a:gd name="connsiteX39" fmla="*/ 283514 w 1185839"/>
                <a:gd name="connsiteY39" fmla="*/ 1252466 h 1256530"/>
                <a:gd name="connsiteX40" fmla="*/ 300480 w 1185839"/>
                <a:gd name="connsiteY40" fmla="*/ 1254654 h 1256530"/>
                <a:gd name="connsiteX41" fmla="*/ 317762 w 1185839"/>
                <a:gd name="connsiteY41" fmla="*/ 1256075 h 1256530"/>
                <a:gd name="connsiteX42" fmla="*/ 335465 w 1185839"/>
                <a:gd name="connsiteY42" fmla="*/ 1256492 h 1256530"/>
                <a:gd name="connsiteX43" fmla="*/ 353174 w 1185839"/>
                <a:gd name="connsiteY43" fmla="*/ 1255942 h 1256530"/>
                <a:gd name="connsiteX44" fmla="*/ 423035 w 1185839"/>
                <a:gd name="connsiteY44" fmla="*/ 1243941 h 1256530"/>
                <a:gd name="connsiteX45" fmla="*/ 489233 w 1185839"/>
                <a:gd name="connsiteY45" fmla="*/ 1217560 h 1256530"/>
                <a:gd name="connsiteX46" fmla="*/ 549186 w 1185839"/>
                <a:gd name="connsiteY46" fmla="*/ 1177814 h 1256530"/>
                <a:gd name="connsiteX47" fmla="*/ 639569 w 1185839"/>
                <a:gd name="connsiteY47" fmla="*/ 1063890 h 1256530"/>
                <a:gd name="connsiteX48" fmla="*/ 647655 w 1185839"/>
                <a:gd name="connsiteY48" fmla="*/ 1047275 h 1256530"/>
                <a:gd name="connsiteX49" fmla="*/ 654809 w 1185839"/>
                <a:gd name="connsiteY49" fmla="*/ 1030216 h 1256530"/>
                <a:gd name="connsiteX50" fmla="*/ 666391 w 1185839"/>
                <a:gd name="connsiteY50" fmla="*/ 995073 h 1256530"/>
                <a:gd name="connsiteX51" fmla="*/ 679574 w 1185839"/>
                <a:gd name="connsiteY51" fmla="*/ 922646 h 1256530"/>
                <a:gd name="connsiteX52" fmla="*/ 682088 w 1185839"/>
                <a:gd name="connsiteY52" fmla="*/ 886180 h 1256530"/>
                <a:gd name="connsiteX53" fmla="*/ 682688 w 1185839"/>
                <a:gd name="connsiteY53" fmla="*/ 870376 h 1256530"/>
                <a:gd name="connsiteX54" fmla="*/ 683431 w 1185839"/>
                <a:gd name="connsiteY54" fmla="*/ 855657 h 1256530"/>
                <a:gd name="connsiteX55" fmla="*/ 686184 w 1185839"/>
                <a:gd name="connsiteY55" fmla="*/ 796807 h 1256530"/>
                <a:gd name="connsiteX56" fmla="*/ 688803 w 1185839"/>
                <a:gd name="connsiteY56" fmla="*/ 679107 h 1256530"/>
                <a:gd name="connsiteX57" fmla="*/ 693813 w 1185839"/>
                <a:gd name="connsiteY57" fmla="*/ 443697 h 1256530"/>
                <a:gd name="connsiteX58" fmla="*/ 696233 w 1185839"/>
                <a:gd name="connsiteY58" fmla="*/ 325998 h 1256530"/>
                <a:gd name="connsiteX59" fmla="*/ 696480 w 1185839"/>
                <a:gd name="connsiteY59" fmla="*/ 311285 h 1256530"/>
                <a:gd name="connsiteX60" fmla="*/ 696557 w 1185839"/>
                <a:gd name="connsiteY60" fmla="*/ 307765 h 1256530"/>
                <a:gd name="connsiteX61" fmla="*/ 696699 w 1185839"/>
                <a:gd name="connsiteY61" fmla="*/ 305304 h 1256530"/>
                <a:gd name="connsiteX62" fmla="*/ 696947 w 1185839"/>
                <a:gd name="connsiteY62" fmla="*/ 300377 h 1256530"/>
                <a:gd name="connsiteX63" fmla="*/ 699157 w 1185839"/>
                <a:gd name="connsiteY63" fmla="*/ 280931 h 1256530"/>
                <a:gd name="connsiteX64" fmla="*/ 708749 w 1185839"/>
                <a:gd name="connsiteY64" fmla="*/ 243443 h 1256530"/>
                <a:gd name="connsiteX65" fmla="*/ 748535 w 1185839"/>
                <a:gd name="connsiteY65" fmla="*/ 177919 h 1256530"/>
                <a:gd name="connsiteX66" fmla="*/ 810018 w 1185839"/>
                <a:gd name="connsiteY66" fmla="*/ 133105 h 1256530"/>
                <a:gd name="connsiteX67" fmla="*/ 884104 w 1185839"/>
                <a:gd name="connsiteY67" fmla="*/ 117471 h 1256530"/>
                <a:gd name="connsiteX68" fmla="*/ 958951 w 1185839"/>
                <a:gd name="connsiteY68" fmla="*/ 132243 h 1256530"/>
                <a:gd name="connsiteX69" fmla="*/ 1022597 w 1185839"/>
                <a:gd name="connsiteY69" fmla="*/ 177183 h 1256530"/>
                <a:gd name="connsiteX70" fmla="*/ 1064326 w 1185839"/>
                <a:gd name="connsiteY70" fmla="*/ 245014 h 1256530"/>
                <a:gd name="connsiteX71" fmla="*/ 1076490 w 1185839"/>
                <a:gd name="connsiteY71" fmla="*/ 325602 h 1256530"/>
                <a:gd name="connsiteX72" fmla="*/ 1056506 w 1185839"/>
                <a:gd name="connsiteY72" fmla="*/ 405633 h 1256530"/>
                <a:gd name="connsiteX73" fmla="*/ 1005710 w 1185839"/>
                <a:gd name="connsiteY73" fmla="*/ 471775 h 1256530"/>
                <a:gd name="connsiteX74" fmla="*/ 932348 w 1185839"/>
                <a:gd name="connsiteY74" fmla="*/ 511175 h 1256530"/>
                <a:gd name="connsiteX75" fmla="*/ 890990 w 1185839"/>
                <a:gd name="connsiteY75" fmla="*/ 519008 h 1256530"/>
                <a:gd name="connsiteX76" fmla="*/ 885685 w 1185839"/>
                <a:gd name="connsiteY76" fmla="*/ 519341 h 1256530"/>
                <a:gd name="connsiteX77" fmla="*/ 879856 w 1185839"/>
                <a:gd name="connsiteY77" fmla="*/ 519664 h 1256530"/>
                <a:gd name="connsiteX78" fmla="*/ 865540 w 1185839"/>
                <a:gd name="connsiteY78" fmla="*/ 520061 h 1256530"/>
                <a:gd name="connsiteX79" fmla="*/ 836888 w 1185839"/>
                <a:gd name="connsiteY79" fmla="*/ 520844 h 1256530"/>
                <a:gd name="connsiteX80" fmla="*/ 730189 w 1185839"/>
                <a:gd name="connsiteY80" fmla="*/ 523771 h 1256530"/>
                <a:gd name="connsiteX81" fmla="*/ 728218 w 1185839"/>
                <a:gd name="connsiteY81" fmla="*/ 616204 h 1256530"/>
                <a:gd name="connsiteX82" fmla="*/ 836888 w 1185839"/>
                <a:gd name="connsiteY82" fmla="*/ 617675 h 1256530"/>
                <a:gd name="connsiteX83" fmla="*/ 865540 w 1185839"/>
                <a:gd name="connsiteY83" fmla="*/ 618061 h 1256530"/>
                <a:gd name="connsiteX84" fmla="*/ 879856 w 1185839"/>
                <a:gd name="connsiteY84" fmla="*/ 618257 h 1256530"/>
                <a:gd name="connsiteX85" fmla="*/ 895201 w 1185839"/>
                <a:gd name="connsiteY85" fmla="*/ 618114 h 1256530"/>
                <a:gd name="connsiteX86" fmla="*/ 956761 w 1185839"/>
                <a:gd name="connsiteY86" fmla="*/ 609661 h 1256530"/>
                <a:gd name="connsiteX87" fmla="*/ 1068946 w 1185839"/>
                <a:gd name="connsiteY87" fmla="*/ 555083 h 1256530"/>
                <a:gd name="connsiteX88" fmla="*/ 1149442 w 1185839"/>
                <a:gd name="connsiteY88" fmla="*/ 457649 h 1256530"/>
                <a:gd name="connsiteX89" fmla="*/ 1169730 w 1185839"/>
                <a:gd name="connsiteY89" fmla="*/ 208605 h 12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5839" h="1256530">
                  <a:moveTo>
                    <a:pt x="1169730" y="208605"/>
                  </a:moveTo>
                  <a:cubicBezTo>
                    <a:pt x="1156309" y="168101"/>
                    <a:pt x="1134783" y="130374"/>
                    <a:pt x="1106417" y="99168"/>
                  </a:cubicBezTo>
                  <a:cubicBezTo>
                    <a:pt x="1078157" y="67894"/>
                    <a:pt x="1043657" y="42759"/>
                    <a:pt x="1005757" y="25743"/>
                  </a:cubicBezTo>
                  <a:cubicBezTo>
                    <a:pt x="929891" y="-8697"/>
                    <a:pt x="840860" y="-8417"/>
                    <a:pt x="765803" y="25600"/>
                  </a:cubicBezTo>
                  <a:cubicBezTo>
                    <a:pt x="690537" y="59235"/>
                    <a:pt x="631091" y="125727"/>
                    <a:pt x="604084" y="204330"/>
                  </a:cubicBezTo>
                  <a:cubicBezTo>
                    <a:pt x="597335" y="223965"/>
                    <a:pt x="592579" y="244305"/>
                    <a:pt x="589910" y="264899"/>
                  </a:cubicBezTo>
                  <a:cubicBezTo>
                    <a:pt x="587055" y="285292"/>
                    <a:pt x="587071" y="306918"/>
                    <a:pt x="587406" y="325998"/>
                  </a:cubicBezTo>
                  <a:lnTo>
                    <a:pt x="588467" y="443697"/>
                  </a:lnTo>
                  <a:lnTo>
                    <a:pt x="590255" y="679107"/>
                  </a:lnTo>
                  <a:lnTo>
                    <a:pt x="590894" y="796807"/>
                  </a:lnTo>
                  <a:cubicBezTo>
                    <a:pt x="590971" y="816427"/>
                    <a:pt x="590755" y="836041"/>
                    <a:pt x="591059" y="855657"/>
                  </a:cubicBezTo>
                  <a:cubicBezTo>
                    <a:pt x="591167" y="865395"/>
                    <a:pt x="591502" y="875441"/>
                    <a:pt x="591440" y="884920"/>
                  </a:cubicBezTo>
                  <a:cubicBezTo>
                    <a:pt x="591564" y="894394"/>
                    <a:pt x="590904" y="903815"/>
                    <a:pt x="590719" y="913310"/>
                  </a:cubicBezTo>
                  <a:cubicBezTo>
                    <a:pt x="589508" y="932205"/>
                    <a:pt x="587411" y="951197"/>
                    <a:pt x="583428" y="969943"/>
                  </a:cubicBezTo>
                  <a:cubicBezTo>
                    <a:pt x="579569" y="988727"/>
                    <a:pt x="573371" y="1007075"/>
                    <a:pt x="565456" y="1024617"/>
                  </a:cubicBezTo>
                  <a:cubicBezTo>
                    <a:pt x="549552" y="1059665"/>
                    <a:pt x="527076" y="1092099"/>
                    <a:pt x="498739" y="1118403"/>
                  </a:cubicBezTo>
                  <a:cubicBezTo>
                    <a:pt x="441908" y="1170672"/>
                    <a:pt x="364107" y="1199165"/>
                    <a:pt x="287796" y="1192525"/>
                  </a:cubicBezTo>
                  <a:cubicBezTo>
                    <a:pt x="249694" y="1189939"/>
                    <a:pt x="212123" y="1179093"/>
                    <a:pt x="178334" y="1160849"/>
                  </a:cubicBezTo>
                  <a:cubicBezTo>
                    <a:pt x="144472" y="1142662"/>
                    <a:pt x="114671" y="1116822"/>
                    <a:pt x="90949" y="1086159"/>
                  </a:cubicBezTo>
                  <a:cubicBezTo>
                    <a:pt x="79032" y="1070862"/>
                    <a:pt x="68542" y="1054418"/>
                    <a:pt x="59576" y="1037149"/>
                  </a:cubicBezTo>
                  <a:cubicBezTo>
                    <a:pt x="50606" y="1019900"/>
                    <a:pt x="43032" y="1001827"/>
                    <a:pt x="37782" y="983043"/>
                  </a:cubicBezTo>
                  <a:cubicBezTo>
                    <a:pt x="26426" y="945733"/>
                    <a:pt x="23809" y="905969"/>
                    <a:pt x="28977" y="868116"/>
                  </a:cubicBezTo>
                  <a:cubicBezTo>
                    <a:pt x="31811" y="849152"/>
                    <a:pt x="36221" y="830447"/>
                    <a:pt x="42104" y="812426"/>
                  </a:cubicBezTo>
                  <a:cubicBezTo>
                    <a:pt x="48237" y="794467"/>
                    <a:pt x="55820" y="777224"/>
                    <a:pt x="64682" y="761033"/>
                  </a:cubicBezTo>
                  <a:cubicBezTo>
                    <a:pt x="73416" y="744774"/>
                    <a:pt x="83756" y="729748"/>
                    <a:pt x="95009" y="715966"/>
                  </a:cubicBezTo>
                  <a:cubicBezTo>
                    <a:pt x="106076" y="702051"/>
                    <a:pt x="118411" y="689465"/>
                    <a:pt x="132014" y="678763"/>
                  </a:cubicBezTo>
                  <a:cubicBezTo>
                    <a:pt x="185191" y="634521"/>
                    <a:pt x="255732" y="615500"/>
                    <a:pt x="327830" y="615235"/>
                  </a:cubicBezTo>
                  <a:cubicBezTo>
                    <a:pt x="402451" y="615345"/>
                    <a:pt x="477068" y="616474"/>
                    <a:pt x="551705" y="616034"/>
                  </a:cubicBezTo>
                  <a:lnTo>
                    <a:pt x="551133" y="535637"/>
                  </a:lnTo>
                  <a:cubicBezTo>
                    <a:pt x="476836" y="537267"/>
                    <a:pt x="402503" y="542381"/>
                    <a:pt x="328216" y="547953"/>
                  </a:cubicBezTo>
                  <a:cubicBezTo>
                    <a:pt x="286791" y="551092"/>
                    <a:pt x="245866" y="561324"/>
                    <a:pt x="207414" y="577741"/>
                  </a:cubicBezTo>
                  <a:cubicBezTo>
                    <a:pt x="188159" y="585818"/>
                    <a:pt x="169878" y="596165"/>
                    <a:pt x="152535" y="607544"/>
                  </a:cubicBezTo>
                  <a:cubicBezTo>
                    <a:pt x="135275" y="619088"/>
                    <a:pt x="118875" y="631870"/>
                    <a:pt x="104279" y="646499"/>
                  </a:cubicBezTo>
                  <a:cubicBezTo>
                    <a:pt x="89408" y="660816"/>
                    <a:pt x="76368" y="676922"/>
                    <a:pt x="64749" y="693842"/>
                  </a:cubicBezTo>
                  <a:cubicBezTo>
                    <a:pt x="53079" y="710747"/>
                    <a:pt x="42883" y="728663"/>
                    <a:pt x="34629" y="747458"/>
                  </a:cubicBezTo>
                  <a:cubicBezTo>
                    <a:pt x="17394" y="784771"/>
                    <a:pt x="6352" y="824715"/>
                    <a:pt x="1885" y="866152"/>
                  </a:cubicBezTo>
                  <a:cubicBezTo>
                    <a:pt x="-2236" y="907975"/>
                    <a:pt x="375" y="950837"/>
                    <a:pt x="9970" y="992430"/>
                  </a:cubicBezTo>
                  <a:cubicBezTo>
                    <a:pt x="19728" y="1034014"/>
                    <a:pt x="37040" y="1074243"/>
                    <a:pt x="61509" y="1110646"/>
                  </a:cubicBezTo>
                  <a:cubicBezTo>
                    <a:pt x="86039" y="1146906"/>
                    <a:pt x="117942" y="1179481"/>
                    <a:pt x="156091" y="1204289"/>
                  </a:cubicBezTo>
                  <a:cubicBezTo>
                    <a:pt x="194177" y="1229060"/>
                    <a:pt x="238338" y="1245712"/>
                    <a:pt x="283514" y="1252466"/>
                  </a:cubicBezTo>
                  <a:cubicBezTo>
                    <a:pt x="289171" y="1253508"/>
                    <a:pt x="294813" y="1254048"/>
                    <a:pt x="300480" y="1254654"/>
                  </a:cubicBezTo>
                  <a:cubicBezTo>
                    <a:pt x="306133" y="1255279"/>
                    <a:pt x="311806" y="1255895"/>
                    <a:pt x="317762" y="1256075"/>
                  </a:cubicBezTo>
                  <a:cubicBezTo>
                    <a:pt x="323666" y="1256397"/>
                    <a:pt x="329571" y="1256624"/>
                    <a:pt x="335465" y="1256492"/>
                  </a:cubicBezTo>
                  <a:cubicBezTo>
                    <a:pt x="341380" y="1256530"/>
                    <a:pt x="347290" y="1256369"/>
                    <a:pt x="353174" y="1255942"/>
                  </a:cubicBezTo>
                  <a:cubicBezTo>
                    <a:pt x="376793" y="1254645"/>
                    <a:pt x="400261" y="1250553"/>
                    <a:pt x="423035" y="1243941"/>
                  </a:cubicBezTo>
                  <a:cubicBezTo>
                    <a:pt x="445824" y="1237405"/>
                    <a:pt x="468015" y="1228539"/>
                    <a:pt x="489233" y="1217560"/>
                  </a:cubicBezTo>
                  <a:cubicBezTo>
                    <a:pt x="510476" y="1206582"/>
                    <a:pt x="530421" y="1193008"/>
                    <a:pt x="549186" y="1177814"/>
                  </a:cubicBezTo>
                  <a:cubicBezTo>
                    <a:pt x="586334" y="1146896"/>
                    <a:pt x="616899" y="1107567"/>
                    <a:pt x="639569" y="1063890"/>
                  </a:cubicBezTo>
                  <a:cubicBezTo>
                    <a:pt x="642493" y="1058472"/>
                    <a:pt x="645150" y="1052911"/>
                    <a:pt x="647655" y="1047275"/>
                  </a:cubicBezTo>
                  <a:cubicBezTo>
                    <a:pt x="650265" y="1041687"/>
                    <a:pt x="652618" y="1035994"/>
                    <a:pt x="654809" y="1030216"/>
                  </a:cubicBezTo>
                  <a:cubicBezTo>
                    <a:pt x="659476" y="1018801"/>
                    <a:pt x="663257" y="1006999"/>
                    <a:pt x="666391" y="995073"/>
                  </a:cubicBezTo>
                  <a:cubicBezTo>
                    <a:pt x="672849" y="971260"/>
                    <a:pt x="676878" y="946930"/>
                    <a:pt x="679574" y="922646"/>
                  </a:cubicBezTo>
                  <a:cubicBezTo>
                    <a:pt x="680517" y="910473"/>
                    <a:pt x="681745" y="898332"/>
                    <a:pt x="682088" y="886180"/>
                  </a:cubicBezTo>
                  <a:lnTo>
                    <a:pt x="682688" y="870376"/>
                  </a:lnTo>
                  <a:lnTo>
                    <a:pt x="683431" y="855657"/>
                  </a:lnTo>
                  <a:lnTo>
                    <a:pt x="686184" y="796807"/>
                  </a:lnTo>
                  <a:lnTo>
                    <a:pt x="688803" y="679107"/>
                  </a:lnTo>
                  <a:lnTo>
                    <a:pt x="693813" y="443697"/>
                  </a:lnTo>
                  <a:lnTo>
                    <a:pt x="696233" y="325998"/>
                  </a:lnTo>
                  <a:lnTo>
                    <a:pt x="696480" y="311285"/>
                  </a:lnTo>
                  <a:lnTo>
                    <a:pt x="696557" y="307765"/>
                  </a:lnTo>
                  <a:lnTo>
                    <a:pt x="696699" y="305304"/>
                  </a:lnTo>
                  <a:lnTo>
                    <a:pt x="696947" y="300377"/>
                  </a:lnTo>
                  <a:cubicBezTo>
                    <a:pt x="697366" y="293829"/>
                    <a:pt x="698119" y="287341"/>
                    <a:pt x="699157" y="280931"/>
                  </a:cubicBezTo>
                  <a:cubicBezTo>
                    <a:pt x="701329" y="268133"/>
                    <a:pt x="704300" y="255536"/>
                    <a:pt x="708749" y="243443"/>
                  </a:cubicBezTo>
                  <a:cubicBezTo>
                    <a:pt x="717578" y="219233"/>
                    <a:pt x="731456" y="197068"/>
                    <a:pt x="748535" y="177919"/>
                  </a:cubicBezTo>
                  <a:cubicBezTo>
                    <a:pt x="765784" y="158886"/>
                    <a:pt x="786863" y="143473"/>
                    <a:pt x="810018" y="133105"/>
                  </a:cubicBezTo>
                  <a:cubicBezTo>
                    <a:pt x="833212" y="122763"/>
                    <a:pt x="858386" y="117518"/>
                    <a:pt x="884104" y="117471"/>
                  </a:cubicBezTo>
                  <a:cubicBezTo>
                    <a:pt x="909793" y="117042"/>
                    <a:pt x="935244" y="122038"/>
                    <a:pt x="958951" y="132243"/>
                  </a:cubicBezTo>
                  <a:cubicBezTo>
                    <a:pt x="982630" y="142420"/>
                    <a:pt x="1004528" y="157791"/>
                    <a:pt x="1022597" y="177183"/>
                  </a:cubicBezTo>
                  <a:cubicBezTo>
                    <a:pt x="1040533" y="196676"/>
                    <a:pt x="1055059" y="219694"/>
                    <a:pt x="1064326" y="245014"/>
                  </a:cubicBezTo>
                  <a:cubicBezTo>
                    <a:pt x="1073651" y="270250"/>
                    <a:pt x="1077842" y="297883"/>
                    <a:pt x="1076490" y="325602"/>
                  </a:cubicBezTo>
                  <a:cubicBezTo>
                    <a:pt x="1075261" y="353171"/>
                    <a:pt x="1068584" y="380492"/>
                    <a:pt x="1056506" y="405633"/>
                  </a:cubicBezTo>
                  <a:cubicBezTo>
                    <a:pt x="1044352" y="430645"/>
                    <a:pt x="1027207" y="453712"/>
                    <a:pt x="1005710" y="471775"/>
                  </a:cubicBezTo>
                  <a:cubicBezTo>
                    <a:pt x="984288" y="489866"/>
                    <a:pt x="959209" y="503468"/>
                    <a:pt x="932348" y="511175"/>
                  </a:cubicBezTo>
                  <a:cubicBezTo>
                    <a:pt x="918946" y="515149"/>
                    <a:pt x="905106" y="517849"/>
                    <a:pt x="890990" y="519008"/>
                  </a:cubicBezTo>
                  <a:lnTo>
                    <a:pt x="885685" y="519341"/>
                  </a:lnTo>
                  <a:cubicBezTo>
                    <a:pt x="883752" y="519441"/>
                    <a:pt x="882542" y="519633"/>
                    <a:pt x="879856" y="519664"/>
                  </a:cubicBezTo>
                  <a:lnTo>
                    <a:pt x="865540" y="520061"/>
                  </a:lnTo>
                  <a:lnTo>
                    <a:pt x="836888" y="520844"/>
                  </a:lnTo>
                  <a:lnTo>
                    <a:pt x="730189" y="523771"/>
                  </a:lnTo>
                  <a:lnTo>
                    <a:pt x="728218" y="616204"/>
                  </a:lnTo>
                  <a:lnTo>
                    <a:pt x="836888" y="617675"/>
                  </a:lnTo>
                  <a:lnTo>
                    <a:pt x="865540" y="618061"/>
                  </a:lnTo>
                  <a:lnTo>
                    <a:pt x="879856" y="618257"/>
                  </a:lnTo>
                  <a:lnTo>
                    <a:pt x="895201" y="618114"/>
                  </a:lnTo>
                  <a:cubicBezTo>
                    <a:pt x="915889" y="617468"/>
                    <a:pt x="936558" y="614615"/>
                    <a:pt x="956761" y="609661"/>
                  </a:cubicBezTo>
                  <a:cubicBezTo>
                    <a:pt x="997261" y="599960"/>
                    <a:pt x="1035828" y="581224"/>
                    <a:pt x="1068946" y="555083"/>
                  </a:cubicBezTo>
                  <a:cubicBezTo>
                    <a:pt x="1102217" y="529085"/>
                    <a:pt x="1129458" y="495275"/>
                    <a:pt x="1149442" y="457649"/>
                  </a:cubicBezTo>
                  <a:cubicBezTo>
                    <a:pt x="1189523" y="382053"/>
                    <a:pt x="1196829" y="289685"/>
                    <a:pt x="1169730" y="208605"/>
                  </a:cubicBezTo>
                </a:path>
              </a:pathLst>
            </a:custGeom>
            <a:solidFill>
              <a:srgbClr val="FD5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8B090ACA-C732-164E-B35C-3B0CC7E4CCAD}"/>
                </a:ext>
              </a:extLst>
            </p:cNvPr>
            <p:cNvSpPr/>
            <p:nvPr/>
          </p:nvSpPr>
          <p:spPr>
            <a:xfrm>
              <a:off x="3217078" y="2044492"/>
              <a:ext cx="1857509" cy="311376"/>
            </a:xfrm>
            <a:custGeom>
              <a:avLst/>
              <a:gdLst>
                <a:gd name="connsiteX0" fmla="*/ 810565 w 1857509"/>
                <a:gd name="connsiteY0" fmla="*/ 305863 h 311376"/>
                <a:gd name="connsiteX1" fmla="*/ 872975 w 1857509"/>
                <a:gd name="connsiteY1" fmla="*/ 305863 h 311376"/>
                <a:gd name="connsiteX2" fmla="*/ 872975 w 1857509"/>
                <a:gd name="connsiteY2" fmla="*/ 96590 h 311376"/>
                <a:gd name="connsiteX3" fmla="*/ 810565 w 1857509"/>
                <a:gd name="connsiteY3" fmla="*/ 96590 h 311376"/>
                <a:gd name="connsiteX4" fmla="*/ 810565 w 1857509"/>
                <a:gd name="connsiteY4" fmla="*/ 305863 h 311376"/>
                <a:gd name="connsiteX5" fmla="*/ 841770 w 1857509"/>
                <a:gd name="connsiteY5" fmla="*/ 72019 h 311376"/>
                <a:gd name="connsiteX6" fmla="*/ 805437 w 1857509"/>
                <a:gd name="connsiteY6" fmla="*/ 36005 h 311376"/>
                <a:gd name="connsiteX7" fmla="*/ 841770 w 1857509"/>
                <a:gd name="connsiteY7" fmla="*/ 0 h 311376"/>
                <a:gd name="connsiteX8" fmla="*/ 878102 w 1857509"/>
                <a:gd name="connsiteY8" fmla="*/ 36005 h 311376"/>
                <a:gd name="connsiteX9" fmla="*/ 841770 w 1857509"/>
                <a:gd name="connsiteY9" fmla="*/ 72019 h 311376"/>
                <a:gd name="connsiteX10" fmla="*/ 103016 w 1857509"/>
                <a:gd name="connsiteY10" fmla="*/ 144463 h 311376"/>
                <a:gd name="connsiteX11" fmla="*/ 64121 w 1857509"/>
                <a:gd name="connsiteY11" fmla="*/ 144463 h 311376"/>
                <a:gd name="connsiteX12" fmla="*/ 64121 w 1857509"/>
                <a:gd name="connsiteY12" fmla="*/ 66515 h 311376"/>
                <a:gd name="connsiteX13" fmla="*/ 103016 w 1857509"/>
                <a:gd name="connsiteY13" fmla="*/ 66515 h 311376"/>
                <a:gd name="connsiteX14" fmla="*/ 147049 w 1857509"/>
                <a:gd name="connsiteY14" fmla="*/ 105484 h 311376"/>
                <a:gd name="connsiteX15" fmla="*/ 103016 w 1857509"/>
                <a:gd name="connsiteY15" fmla="*/ 144463 h 311376"/>
                <a:gd name="connsiteX16" fmla="*/ 211595 w 1857509"/>
                <a:gd name="connsiteY16" fmla="*/ 105058 h 311376"/>
                <a:gd name="connsiteX17" fmla="*/ 101740 w 1857509"/>
                <a:gd name="connsiteY17" fmla="*/ 9321 h 311376"/>
                <a:gd name="connsiteX18" fmla="*/ 0 w 1857509"/>
                <a:gd name="connsiteY18" fmla="*/ 9321 h 311376"/>
                <a:gd name="connsiteX19" fmla="*/ 0 w 1857509"/>
                <a:gd name="connsiteY19" fmla="*/ 305863 h 311376"/>
                <a:gd name="connsiteX20" fmla="*/ 64121 w 1857509"/>
                <a:gd name="connsiteY20" fmla="*/ 305863 h 311376"/>
                <a:gd name="connsiteX21" fmla="*/ 64121 w 1857509"/>
                <a:gd name="connsiteY21" fmla="*/ 200805 h 311376"/>
                <a:gd name="connsiteX22" fmla="*/ 101740 w 1857509"/>
                <a:gd name="connsiteY22" fmla="*/ 200805 h 311376"/>
                <a:gd name="connsiteX23" fmla="*/ 211595 w 1857509"/>
                <a:gd name="connsiteY23" fmla="*/ 105058 h 311376"/>
                <a:gd name="connsiteX24" fmla="*/ 327867 w 1857509"/>
                <a:gd name="connsiteY24" fmla="*/ 139377 h 311376"/>
                <a:gd name="connsiteX25" fmla="*/ 374887 w 1857509"/>
                <a:gd name="connsiteY25" fmla="*/ 177929 h 311376"/>
                <a:gd name="connsiteX26" fmla="*/ 280419 w 1857509"/>
                <a:gd name="connsiteY26" fmla="*/ 177929 h 311376"/>
                <a:gd name="connsiteX27" fmla="*/ 327867 w 1857509"/>
                <a:gd name="connsiteY27" fmla="*/ 139377 h 311376"/>
                <a:gd name="connsiteX28" fmla="*/ 330860 w 1857509"/>
                <a:gd name="connsiteY28" fmla="*/ 311376 h 311376"/>
                <a:gd name="connsiteX29" fmla="*/ 428749 w 1857509"/>
                <a:gd name="connsiteY29" fmla="*/ 255877 h 311376"/>
                <a:gd name="connsiteX30" fmla="*/ 376169 w 1857509"/>
                <a:gd name="connsiteY30" fmla="*/ 235114 h 311376"/>
                <a:gd name="connsiteX31" fmla="*/ 330860 w 1857509"/>
                <a:gd name="connsiteY31" fmla="*/ 260538 h 311376"/>
                <a:gd name="connsiteX32" fmla="*/ 279990 w 1857509"/>
                <a:gd name="connsiteY32" fmla="*/ 218168 h 311376"/>
                <a:gd name="connsiteX33" fmla="*/ 435158 w 1857509"/>
                <a:gd name="connsiteY33" fmla="*/ 218168 h 311376"/>
                <a:gd name="connsiteX34" fmla="*/ 436016 w 1857509"/>
                <a:gd name="connsiteY34" fmla="*/ 202927 h 311376"/>
                <a:gd name="connsiteX35" fmla="*/ 328296 w 1857509"/>
                <a:gd name="connsiteY35" fmla="*/ 91077 h 311376"/>
                <a:gd name="connsiteX36" fmla="*/ 218866 w 1857509"/>
                <a:gd name="connsiteY36" fmla="*/ 201231 h 311376"/>
                <a:gd name="connsiteX37" fmla="*/ 330860 w 1857509"/>
                <a:gd name="connsiteY37" fmla="*/ 311376 h 311376"/>
                <a:gd name="connsiteX38" fmla="*/ 599267 w 1857509"/>
                <a:gd name="connsiteY38" fmla="*/ 156749 h 311376"/>
                <a:gd name="connsiteX39" fmla="*/ 583447 w 1857509"/>
                <a:gd name="connsiteY39" fmla="*/ 154210 h 311376"/>
                <a:gd name="connsiteX40" fmla="*/ 528309 w 1857509"/>
                <a:gd name="connsiteY40" fmla="*/ 220716 h 311376"/>
                <a:gd name="connsiteX41" fmla="*/ 528309 w 1857509"/>
                <a:gd name="connsiteY41" fmla="*/ 305863 h 311376"/>
                <a:gd name="connsiteX42" fmla="*/ 466326 w 1857509"/>
                <a:gd name="connsiteY42" fmla="*/ 305863 h 311376"/>
                <a:gd name="connsiteX43" fmla="*/ 466326 w 1857509"/>
                <a:gd name="connsiteY43" fmla="*/ 96590 h 311376"/>
                <a:gd name="connsiteX44" fmla="*/ 527879 w 1857509"/>
                <a:gd name="connsiteY44" fmla="*/ 96590 h 311376"/>
                <a:gd name="connsiteX45" fmla="*/ 527879 w 1857509"/>
                <a:gd name="connsiteY45" fmla="*/ 130908 h 311376"/>
                <a:gd name="connsiteX46" fmla="*/ 588579 w 1857509"/>
                <a:gd name="connsiteY46" fmla="*/ 91929 h 311376"/>
                <a:gd name="connsiteX47" fmla="*/ 599267 w 1857509"/>
                <a:gd name="connsiteY47" fmla="*/ 93199 h 311376"/>
                <a:gd name="connsiteX48" fmla="*/ 599267 w 1857509"/>
                <a:gd name="connsiteY48" fmla="*/ 156749 h 311376"/>
                <a:gd name="connsiteX49" fmla="*/ 693952 w 1857509"/>
                <a:gd name="connsiteY49" fmla="*/ 171147 h 311376"/>
                <a:gd name="connsiteX50" fmla="*/ 676427 w 1857509"/>
                <a:gd name="connsiteY50" fmla="*/ 155053 h 311376"/>
                <a:gd name="connsiteX51" fmla="*/ 696087 w 1857509"/>
                <a:gd name="connsiteY51" fmla="*/ 140646 h 311376"/>
                <a:gd name="connsiteX52" fmla="*/ 729432 w 1857509"/>
                <a:gd name="connsiteY52" fmla="*/ 166487 h 311376"/>
                <a:gd name="connsiteX53" fmla="*/ 780296 w 1857509"/>
                <a:gd name="connsiteY53" fmla="*/ 139803 h 311376"/>
                <a:gd name="connsiteX54" fmla="*/ 696516 w 1857509"/>
                <a:gd name="connsiteY54" fmla="*/ 91086 h 311376"/>
                <a:gd name="connsiteX55" fmla="*/ 614869 w 1857509"/>
                <a:gd name="connsiteY55" fmla="*/ 158861 h 311376"/>
                <a:gd name="connsiteX56" fmla="*/ 675145 w 1857509"/>
                <a:gd name="connsiteY56" fmla="*/ 223254 h 311376"/>
                <a:gd name="connsiteX57" fmla="*/ 699937 w 1857509"/>
                <a:gd name="connsiteY57" fmla="*/ 229184 h 311376"/>
                <a:gd name="connsiteX58" fmla="*/ 719173 w 1857509"/>
                <a:gd name="connsiteY58" fmla="*/ 244861 h 311376"/>
                <a:gd name="connsiteX59" fmla="*/ 696945 w 1857509"/>
                <a:gd name="connsiteY59" fmla="*/ 260955 h 311376"/>
                <a:gd name="connsiteX60" fmla="*/ 657615 w 1857509"/>
                <a:gd name="connsiteY60" fmla="*/ 232575 h 311376"/>
                <a:gd name="connsiteX61" fmla="*/ 607174 w 1857509"/>
                <a:gd name="connsiteY61" fmla="*/ 260112 h 311376"/>
                <a:gd name="connsiteX62" fmla="*/ 696516 w 1857509"/>
                <a:gd name="connsiteY62" fmla="*/ 311376 h 311376"/>
                <a:gd name="connsiteX63" fmla="*/ 781578 w 1857509"/>
                <a:gd name="connsiteY63" fmla="*/ 239784 h 311376"/>
                <a:gd name="connsiteX64" fmla="*/ 720454 w 1857509"/>
                <a:gd name="connsiteY64" fmla="*/ 177929 h 311376"/>
                <a:gd name="connsiteX65" fmla="*/ 693952 w 1857509"/>
                <a:gd name="connsiteY65" fmla="*/ 171147 h 311376"/>
                <a:gd name="connsiteX66" fmla="*/ 984924 w 1857509"/>
                <a:gd name="connsiteY66" fmla="*/ 171147 h 311376"/>
                <a:gd name="connsiteX67" fmla="*/ 967398 w 1857509"/>
                <a:gd name="connsiteY67" fmla="*/ 155053 h 311376"/>
                <a:gd name="connsiteX68" fmla="*/ 987057 w 1857509"/>
                <a:gd name="connsiteY68" fmla="*/ 140646 h 311376"/>
                <a:gd name="connsiteX69" fmla="*/ 1020404 w 1857509"/>
                <a:gd name="connsiteY69" fmla="*/ 166487 h 311376"/>
                <a:gd name="connsiteX70" fmla="*/ 1071268 w 1857509"/>
                <a:gd name="connsiteY70" fmla="*/ 139803 h 311376"/>
                <a:gd name="connsiteX71" fmla="*/ 987486 w 1857509"/>
                <a:gd name="connsiteY71" fmla="*/ 91086 h 311376"/>
                <a:gd name="connsiteX72" fmla="*/ 905840 w 1857509"/>
                <a:gd name="connsiteY72" fmla="*/ 158861 h 311376"/>
                <a:gd name="connsiteX73" fmla="*/ 966112 w 1857509"/>
                <a:gd name="connsiteY73" fmla="*/ 223254 h 311376"/>
                <a:gd name="connsiteX74" fmla="*/ 990905 w 1857509"/>
                <a:gd name="connsiteY74" fmla="*/ 229184 h 311376"/>
                <a:gd name="connsiteX75" fmla="*/ 1010146 w 1857509"/>
                <a:gd name="connsiteY75" fmla="*/ 244861 h 311376"/>
                <a:gd name="connsiteX76" fmla="*/ 987915 w 1857509"/>
                <a:gd name="connsiteY76" fmla="*/ 260955 h 311376"/>
                <a:gd name="connsiteX77" fmla="*/ 948591 w 1857509"/>
                <a:gd name="connsiteY77" fmla="*/ 232575 h 311376"/>
                <a:gd name="connsiteX78" fmla="*/ 898149 w 1857509"/>
                <a:gd name="connsiteY78" fmla="*/ 260112 h 311376"/>
                <a:gd name="connsiteX79" fmla="*/ 987486 w 1857509"/>
                <a:gd name="connsiteY79" fmla="*/ 311376 h 311376"/>
                <a:gd name="connsiteX80" fmla="*/ 1072554 w 1857509"/>
                <a:gd name="connsiteY80" fmla="*/ 239784 h 311376"/>
                <a:gd name="connsiteX81" fmla="*/ 1011422 w 1857509"/>
                <a:gd name="connsiteY81" fmla="*/ 177929 h 311376"/>
                <a:gd name="connsiteX82" fmla="*/ 984924 w 1857509"/>
                <a:gd name="connsiteY82" fmla="*/ 171147 h 311376"/>
                <a:gd name="connsiteX83" fmla="*/ 1176300 w 1857509"/>
                <a:gd name="connsiteY83" fmla="*/ 35162 h 311376"/>
                <a:gd name="connsiteX84" fmla="*/ 1176300 w 1857509"/>
                <a:gd name="connsiteY84" fmla="*/ 96590 h 311376"/>
                <a:gd name="connsiteX85" fmla="*/ 1229735 w 1857509"/>
                <a:gd name="connsiteY85" fmla="*/ 96590 h 311376"/>
                <a:gd name="connsiteX86" fmla="*/ 1229735 w 1857509"/>
                <a:gd name="connsiteY86" fmla="*/ 147428 h 311376"/>
                <a:gd name="connsiteX87" fmla="*/ 1176300 w 1857509"/>
                <a:gd name="connsiteY87" fmla="*/ 147428 h 311376"/>
                <a:gd name="connsiteX88" fmla="*/ 1176300 w 1857509"/>
                <a:gd name="connsiteY88" fmla="*/ 224107 h 311376"/>
                <a:gd name="connsiteX89" fmla="*/ 1206656 w 1857509"/>
                <a:gd name="connsiteY89" fmla="*/ 255451 h 311376"/>
                <a:gd name="connsiteX90" fmla="*/ 1229735 w 1857509"/>
                <a:gd name="connsiteY90" fmla="*/ 249095 h 311376"/>
                <a:gd name="connsiteX91" fmla="*/ 1229735 w 1857509"/>
                <a:gd name="connsiteY91" fmla="*/ 302482 h 311376"/>
                <a:gd name="connsiteX92" fmla="*/ 1186139 w 1857509"/>
                <a:gd name="connsiteY92" fmla="*/ 310950 h 311376"/>
                <a:gd name="connsiteX93" fmla="*/ 1114321 w 1857509"/>
                <a:gd name="connsiteY93" fmla="*/ 237236 h 311376"/>
                <a:gd name="connsiteX94" fmla="*/ 1114321 w 1857509"/>
                <a:gd name="connsiteY94" fmla="*/ 147428 h 311376"/>
                <a:gd name="connsiteX95" fmla="*/ 1084393 w 1857509"/>
                <a:gd name="connsiteY95" fmla="*/ 147428 h 311376"/>
                <a:gd name="connsiteX96" fmla="*/ 1084393 w 1857509"/>
                <a:gd name="connsiteY96" fmla="*/ 96590 h 311376"/>
                <a:gd name="connsiteX97" fmla="*/ 1114321 w 1857509"/>
                <a:gd name="connsiteY97" fmla="*/ 96590 h 311376"/>
                <a:gd name="connsiteX98" fmla="*/ 1114321 w 1857509"/>
                <a:gd name="connsiteY98" fmla="*/ 35162 h 311376"/>
                <a:gd name="connsiteX99" fmla="*/ 1176300 w 1857509"/>
                <a:gd name="connsiteY99" fmla="*/ 35162 h 311376"/>
                <a:gd name="connsiteX100" fmla="*/ 1352551 w 1857509"/>
                <a:gd name="connsiteY100" fmla="*/ 139377 h 311376"/>
                <a:gd name="connsiteX101" fmla="*/ 1399566 w 1857509"/>
                <a:gd name="connsiteY101" fmla="*/ 177929 h 311376"/>
                <a:gd name="connsiteX102" fmla="*/ 1305097 w 1857509"/>
                <a:gd name="connsiteY102" fmla="*/ 177929 h 311376"/>
                <a:gd name="connsiteX103" fmla="*/ 1352551 w 1857509"/>
                <a:gd name="connsiteY103" fmla="*/ 139377 h 311376"/>
                <a:gd name="connsiteX104" fmla="*/ 1355541 w 1857509"/>
                <a:gd name="connsiteY104" fmla="*/ 311376 h 311376"/>
                <a:gd name="connsiteX105" fmla="*/ 1453430 w 1857509"/>
                <a:gd name="connsiteY105" fmla="*/ 255877 h 311376"/>
                <a:gd name="connsiteX106" fmla="*/ 1400852 w 1857509"/>
                <a:gd name="connsiteY106" fmla="*/ 235114 h 311376"/>
                <a:gd name="connsiteX107" fmla="*/ 1355541 w 1857509"/>
                <a:gd name="connsiteY107" fmla="*/ 260538 h 311376"/>
                <a:gd name="connsiteX108" fmla="*/ 1304669 w 1857509"/>
                <a:gd name="connsiteY108" fmla="*/ 218168 h 311376"/>
                <a:gd name="connsiteX109" fmla="*/ 1459840 w 1857509"/>
                <a:gd name="connsiteY109" fmla="*/ 218168 h 311376"/>
                <a:gd name="connsiteX110" fmla="*/ 1460688 w 1857509"/>
                <a:gd name="connsiteY110" fmla="*/ 202927 h 311376"/>
                <a:gd name="connsiteX111" fmla="*/ 1352979 w 1857509"/>
                <a:gd name="connsiteY111" fmla="*/ 91077 h 311376"/>
                <a:gd name="connsiteX112" fmla="*/ 1243547 w 1857509"/>
                <a:gd name="connsiteY112" fmla="*/ 201231 h 311376"/>
                <a:gd name="connsiteX113" fmla="*/ 1355541 w 1857509"/>
                <a:gd name="connsiteY113" fmla="*/ 311376 h 311376"/>
                <a:gd name="connsiteX114" fmla="*/ 1553414 w 1857509"/>
                <a:gd name="connsiteY114" fmla="*/ 305863 h 311376"/>
                <a:gd name="connsiteX115" fmla="*/ 1491006 w 1857509"/>
                <a:gd name="connsiteY115" fmla="*/ 305863 h 311376"/>
                <a:gd name="connsiteX116" fmla="*/ 1491006 w 1857509"/>
                <a:gd name="connsiteY116" fmla="*/ 96590 h 311376"/>
                <a:gd name="connsiteX117" fmla="*/ 1553414 w 1857509"/>
                <a:gd name="connsiteY117" fmla="*/ 96590 h 311376"/>
                <a:gd name="connsiteX118" fmla="*/ 1553414 w 1857509"/>
                <a:gd name="connsiteY118" fmla="*/ 123283 h 311376"/>
                <a:gd name="connsiteX119" fmla="*/ 1615822 w 1857509"/>
                <a:gd name="connsiteY119" fmla="*/ 91086 h 311376"/>
                <a:gd name="connsiteX120" fmla="*/ 1693631 w 1857509"/>
                <a:gd name="connsiteY120" fmla="*/ 176660 h 311376"/>
                <a:gd name="connsiteX121" fmla="*/ 1693631 w 1857509"/>
                <a:gd name="connsiteY121" fmla="*/ 305863 h 311376"/>
                <a:gd name="connsiteX122" fmla="*/ 1631214 w 1857509"/>
                <a:gd name="connsiteY122" fmla="*/ 305863 h 311376"/>
                <a:gd name="connsiteX123" fmla="*/ 1631214 w 1857509"/>
                <a:gd name="connsiteY123" fmla="*/ 191058 h 311376"/>
                <a:gd name="connsiteX124" fmla="*/ 1593171 w 1857509"/>
                <a:gd name="connsiteY124" fmla="*/ 147845 h 311376"/>
                <a:gd name="connsiteX125" fmla="*/ 1553414 w 1857509"/>
                <a:gd name="connsiteY125" fmla="*/ 194875 h 311376"/>
                <a:gd name="connsiteX126" fmla="*/ 1553414 w 1857509"/>
                <a:gd name="connsiteY126" fmla="*/ 305863 h 311376"/>
                <a:gd name="connsiteX127" fmla="*/ 1804083 w 1857509"/>
                <a:gd name="connsiteY127" fmla="*/ 96590 h 311376"/>
                <a:gd name="connsiteX128" fmla="*/ 1804083 w 1857509"/>
                <a:gd name="connsiteY128" fmla="*/ 35162 h 311376"/>
                <a:gd name="connsiteX129" fmla="*/ 1742095 w 1857509"/>
                <a:gd name="connsiteY129" fmla="*/ 35162 h 311376"/>
                <a:gd name="connsiteX130" fmla="*/ 1742095 w 1857509"/>
                <a:gd name="connsiteY130" fmla="*/ 96590 h 311376"/>
                <a:gd name="connsiteX131" fmla="*/ 1712177 w 1857509"/>
                <a:gd name="connsiteY131" fmla="*/ 96590 h 311376"/>
                <a:gd name="connsiteX132" fmla="*/ 1712177 w 1857509"/>
                <a:gd name="connsiteY132" fmla="*/ 147428 h 311376"/>
                <a:gd name="connsiteX133" fmla="*/ 1742095 w 1857509"/>
                <a:gd name="connsiteY133" fmla="*/ 147428 h 311376"/>
                <a:gd name="connsiteX134" fmla="*/ 1742095 w 1857509"/>
                <a:gd name="connsiteY134" fmla="*/ 237236 h 311376"/>
                <a:gd name="connsiteX135" fmla="*/ 1813913 w 1857509"/>
                <a:gd name="connsiteY135" fmla="*/ 310950 h 311376"/>
                <a:gd name="connsiteX136" fmla="*/ 1857509 w 1857509"/>
                <a:gd name="connsiteY136" fmla="*/ 302482 h 311376"/>
                <a:gd name="connsiteX137" fmla="*/ 1857509 w 1857509"/>
                <a:gd name="connsiteY137" fmla="*/ 249095 h 311376"/>
                <a:gd name="connsiteX138" fmla="*/ 1834439 w 1857509"/>
                <a:gd name="connsiteY138" fmla="*/ 255451 h 311376"/>
                <a:gd name="connsiteX139" fmla="*/ 1804083 w 1857509"/>
                <a:gd name="connsiteY139" fmla="*/ 224107 h 311376"/>
                <a:gd name="connsiteX140" fmla="*/ 1804083 w 1857509"/>
                <a:gd name="connsiteY140" fmla="*/ 147428 h 311376"/>
                <a:gd name="connsiteX141" fmla="*/ 1857509 w 1857509"/>
                <a:gd name="connsiteY141" fmla="*/ 147428 h 311376"/>
                <a:gd name="connsiteX142" fmla="*/ 1857509 w 1857509"/>
                <a:gd name="connsiteY142" fmla="*/ 96590 h 311376"/>
                <a:gd name="connsiteX143" fmla="*/ 1804083 w 1857509"/>
                <a:gd name="connsiteY143" fmla="*/ 96590 h 3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857509" h="311376">
                  <a:moveTo>
                    <a:pt x="810565" y="305863"/>
                  </a:moveTo>
                  <a:lnTo>
                    <a:pt x="872975" y="305863"/>
                  </a:lnTo>
                  <a:lnTo>
                    <a:pt x="872975" y="96590"/>
                  </a:lnTo>
                  <a:lnTo>
                    <a:pt x="810565" y="96590"/>
                  </a:lnTo>
                  <a:lnTo>
                    <a:pt x="810565" y="305863"/>
                  </a:lnTo>
                  <a:close/>
                  <a:moveTo>
                    <a:pt x="841770" y="72019"/>
                  </a:moveTo>
                  <a:cubicBezTo>
                    <a:pt x="821677" y="72019"/>
                    <a:pt x="805437" y="55499"/>
                    <a:pt x="805437" y="36005"/>
                  </a:cubicBezTo>
                  <a:cubicBezTo>
                    <a:pt x="805437" y="16520"/>
                    <a:pt x="821677" y="0"/>
                    <a:pt x="841770" y="0"/>
                  </a:cubicBezTo>
                  <a:cubicBezTo>
                    <a:pt x="861859" y="0"/>
                    <a:pt x="878102" y="16520"/>
                    <a:pt x="878102" y="36005"/>
                  </a:cubicBezTo>
                  <a:cubicBezTo>
                    <a:pt x="878102" y="55499"/>
                    <a:pt x="861859" y="72019"/>
                    <a:pt x="841770" y="72019"/>
                  </a:cubicBezTo>
                  <a:close/>
                  <a:moveTo>
                    <a:pt x="103016" y="144463"/>
                  </a:moveTo>
                  <a:lnTo>
                    <a:pt x="64121" y="144463"/>
                  </a:lnTo>
                  <a:lnTo>
                    <a:pt x="64121" y="66515"/>
                  </a:lnTo>
                  <a:lnTo>
                    <a:pt x="103016" y="66515"/>
                  </a:lnTo>
                  <a:cubicBezTo>
                    <a:pt x="128666" y="66515"/>
                    <a:pt x="147049" y="80923"/>
                    <a:pt x="147049" y="105484"/>
                  </a:cubicBezTo>
                  <a:cubicBezTo>
                    <a:pt x="147049" y="130056"/>
                    <a:pt x="128666" y="144463"/>
                    <a:pt x="103016" y="144463"/>
                  </a:cubicBezTo>
                  <a:close/>
                  <a:moveTo>
                    <a:pt x="211595" y="105058"/>
                  </a:moveTo>
                  <a:cubicBezTo>
                    <a:pt x="211595" y="44056"/>
                    <a:pt x="166714" y="9321"/>
                    <a:pt x="101740" y="9321"/>
                  </a:cubicBezTo>
                  <a:lnTo>
                    <a:pt x="0" y="9321"/>
                  </a:lnTo>
                  <a:lnTo>
                    <a:pt x="0" y="305863"/>
                  </a:lnTo>
                  <a:lnTo>
                    <a:pt x="64121" y="305863"/>
                  </a:lnTo>
                  <a:lnTo>
                    <a:pt x="64121" y="200805"/>
                  </a:lnTo>
                  <a:lnTo>
                    <a:pt x="101740" y="200805"/>
                  </a:lnTo>
                  <a:cubicBezTo>
                    <a:pt x="166714" y="200805"/>
                    <a:pt x="211595" y="165644"/>
                    <a:pt x="211595" y="105058"/>
                  </a:cubicBezTo>
                  <a:close/>
                  <a:moveTo>
                    <a:pt x="327867" y="139377"/>
                  </a:moveTo>
                  <a:cubicBezTo>
                    <a:pt x="353088" y="139377"/>
                    <a:pt x="372324" y="155480"/>
                    <a:pt x="374887" y="177929"/>
                  </a:cubicBezTo>
                  <a:lnTo>
                    <a:pt x="280419" y="177929"/>
                  </a:lnTo>
                  <a:cubicBezTo>
                    <a:pt x="282982" y="158018"/>
                    <a:pt x="303076" y="139377"/>
                    <a:pt x="327867" y="139377"/>
                  </a:cubicBezTo>
                  <a:close/>
                  <a:moveTo>
                    <a:pt x="330860" y="311376"/>
                  </a:moveTo>
                  <a:cubicBezTo>
                    <a:pt x="377027" y="311376"/>
                    <a:pt x="411224" y="290186"/>
                    <a:pt x="428749" y="255877"/>
                  </a:cubicBezTo>
                  <a:lnTo>
                    <a:pt x="376169" y="235114"/>
                  </a:lnTo>
                  <a:cubicBezTo>
                    <a:pt x="366339" y="250791"/>
                    <a:pt x="353941" y="260538"/>
                    <a:pt x="330860" y="260538"/>
                  </a:cubicBezTo>
                  <a:cubicBezTo>
                    <a:pt x="304782" y="260538"/>
                    <a:pt x="282129" y="242739"/>
                    <a:pt x="279990" y="218168"/>
                  </a:cubicBezTo>
                  <a:lnTo>
                    <a:pt x="435158" y="218168"/>
                  </a:lnTo>
                  <a:cubicBezTo>
                    <a:pt x="435587" y="215629"/>
                    <a:pt x="436016" y="210126"/>
                    <a:pt x="436016" y="202927"/>
                  </a:cubicBezTo>
                  <a:cubicBezTo>
                    <a:pt x="436016" y="137264"/>
                    <a:pt x="391989" y="91077"/>
                    <a:pt x="328296" y="91077"/>
                  </a:cubicBezTo>
                  <a:cubicBezTo>
                    <a:pt x="265886" y="91077"/>
                    <a:pt x="218866" y="138107"/>
                    <a:pt x="218866" y="201231"/>
                  </a:cubicBezTo>
                  <a:cubicBezTo>
                    <a:pt x="218866" y="266041"/>
                    <a:pt x="265028" y="311376"/>
                    <a:pt x="330860" y="311376"/>
                  </a:cubicBezTo>
                  <a:close/>
                  <a:moveTo>
                    <a:pt x="599267" y="156749"/>
                  </a:moveTo>
                  <a:cubicBezTo>
                    <a:pt x="595846" y="155053"/>
                    <a:pt x="589861" y="154210"/>
                    <a:pt x="583447" y="154210"/>
                  </a:cubicBezTo>
                  <a:cubicBezTo>
                    <a:pt x="548825" y="154210"/>
                    <a:pt x="528309" y="179625"/>
                    <a:pt x="528309" y="220716"/>
                  </a:cubicBezTo>
                  <a:lnTo>
                    <a:pt x="528309" y="305863"/>
                  </a:lnTo>
                  <a:lnTo>
                    <a:pt x="466326" y="305863"/>
                  </a:lnTo>
                  <a:lnTo>
                    <a:pt x="466326" y="96590"/>
                  </a:lnTo>
                  <a:lnTo>
                    <a:pt x="527879" y="96590"/>
                  </a:lnTo>
                  <a:lnTo>
                    <a:pt x="527879" y="130908"/>
                  </a:lnTo>
                  <a:cubicBezTo>
                    <a:pt x="538996" y="106754"/>
                    <a:pt x="561219" y="91929"/>
                    <a:pt x="588579" y="91929"/>
                  </a:cubicBezTo>
                  <a:cubicBezTo>
                    <a:pt x="593282" y="91929"/>
                    <a:pt x="597985" y="92773"/>
                    <a:pt x="599267" y="93199"/>
                  </a:cubicBezTo>
                  <a:lnTo>
                    <a:pt x="599267" y="156749"/>
                  </a:lnTo>
                  <a:close/>
                  <a:moveTo>
                    <a:pt x="693952" y="171147"/>
                  </a:moveTo>
                  <a:cubicBezTo>
                    <a:pt x="682412" y="168182"/>
                    <a:pt x="676427" y="162679"/>
                    <a:pt x="676427" y="155053"/>
                  </a:cubicBezTo>
                  <a:cubicBezTo>
                    <a:pt x="676427" y="146576"/>
                    <a:pt x="684546" y="140646"/>
                    <a:pt x="696087" y="140646"/>
                  </a:cubicBezTo>
                  <a:cubicBezTo>
                    <a:pt x="708909" y="140646"/>
                    <a:pt x="723018" y="150810"/>
                    <a:pt x="729432" y="166487"/>
                  </a:cubicBezTo>
                  <a:lnTo>
                    <a:pt x="780296" y="139803"/>
                  </a:lnTo>
                  <a:cubicBezTo>
                    <a:pt x="767046" y="110562"/>
                    <a:pt x="732853" y="91086"/>
                    <a:pt x="696516" y="91086"/>
                  </a:cubicBezTo>
                  <a:cubicBezTo>
                    <a:pt x="648214" y="91086"/>
                    <a:pt x="614869" y="119039"/>
                    <a:pt x="614869" y="158861"/>
                  </a:cubicBezTo>
                  <a:cubicBezTo>
                    <a:pt x="614869" y="191910"/>
                    <a:pt x="635392" y="213934"/>
                    <a:pt x="675145" y="223254"/>
                  </a:cubicBezTo>
                  <a:lnTo>
                    <a:pt x="699937" y="229184"/>
                  </a:lnTo>
                  <a:cubicBezTo>
                    <a:pt x="712759" y="232149"/>
                    <a:pt x="719173" y="237662"/>
                    <a:pt x="719173" y="244861"/>
                  </a:cubicBezTo>
                  <a:cubicBezTo>
                    <a:pt x="719173" y="255025"/>
                    <a:pt x="710196" y="260955"/>
                    <a:pt x="696945" y="260955"/>
                  </a:cubicBezTo>
                  <a:cubicBezTo>
                    <a:pt x="681130" y="260955"/>
                    <a:pt x="665310" y="249948"/>
                    <a:pt x="657615" y="232575"/>
                  </a:cubicBezTo>
                  <a:lnTo>
                    <a:pt x="607174" y="260112"/>
                  </a:lnTo>
                  <a:cubicBezTo>
                    <a:pt x="621283" y="292308"/>
                    <a:pt x="654622" y="311376"/>
                    <a:pt x="696516" y="311376"/>
                  </a:cubicBezTo>
                  <a:cubicBezTo>
                    <a:pt x="745675" y="311376"/>
                    <a:pt x="781578" y="281718"/>
                    <a:pt x="781578" y="239784"/>
                  </a:cubicBezTo>
                  <a:cubicBezTo>
                    <a:pt x="781578" y="210126"/>
                    <a:pt x="760208" y="188093"/>
                    <a:pt x="720454" y="177929"/>
                  </a:cubicBezTo>
                  <a:lnTo>
                    <a:pt x="693952" y="171147"/>
                  </a:lnTo>
                  <a:close/>
                  <a:moveTo>
                    <a:pt x="984924" y="171147"/>
                  </a:moveTo>
                  <a:cubicBezTo>
                    <a:pt x="973379" y="168182"/>
                    <a:pt x="967398" y="162679"/>
                    <a:pt x="967398" y="155053"/>
                  </a:cubicBezTo>
                  <a:cubicBezTo>
                    <a:pt x="967398" y="146576"/>
                    <a:pt x="975513" y="140646"/>
                    <a:pt x="987057" y="140646"/>
                  </a:cubicBezTo>
                  <a:cubicBezTo>
                    <a:pt x="999887" y="140646"/>
                    <a:pt x="1013994" y="150810"/>
                    <a:pt x="1020404" y="166487"/>
                  </a:cubicBezTo>
                  <a:lnTo>
                    <a:pt x="1071268" y="139803"/>
                  </a:lnTo>
                  <a:cubicBezTo>
                    <a:pt x="1058019" y="110562"/>
                    <a:pt x="1023824" y="91086"/>
                    <a:pt x="987486" y="91086"/>
                  </a:cubicBezTo>
                  <a:cubicBezTo>
                    <a:pt x="939185" y="91086"/>
                    <a:pt x="905840" y="119039"/>
                    <a:pt x="905840" y="158861"/>
                  </a:cubicBezTo>
                  <a:cubicBezTo>
                    <a:pt x="905840" y="191910"/>
                    <a:pt x="926362" y="213934"/>
                    <a:pt x="966112" y="223254"/>
                  </a:cubicBezTo>
                  <a:lnTo>
                    <a:pt x="990905" y="229184"/>
                  </a:lnTo>
                  <a:cubicBezTo>
                    <a:pt x="1003726" y="232149"/>
                    <a:pt x="1010146" y="237662"/>
                    <a:pt x="1010146" y="244861"/>
                  </a:cubicBezTo>
                  <a:cubicBezTo>
                    <a:pt x="1010146" y="255025"/>
                    <a:pt x="1001164" y="260955"/>
                    <a:pt x="987915" y="260955"/>
                  </a:cubicBezTo>
                  <a:cubicBezTo>
                    <a:pt x="972103" y="260955"/>
                    <a:pt x="956282" y="249948"/>
                    <a:pt x="948591" y="232575"/>
                  </a:cubicBezTo>
                  <a:lnTo>
                    <a:pt x="898149" y="260112"/>
                  </a:lnTo>
                  <a:cubicBezTo>
                    <a:pt x="912254" y="292308"/>
                    <a:pt x="945598" y="311376"/>
                    <a:pt x="987486" y="311376"/>
                  </a:cubicBezTo>
                  <a:cubicBezTo>
                    <a:pt x="1036644" y="311376"/>
                    <a:pt x="1072554" y="281718"/>
                    <a:pt x="1072554" y="239784"/>
                  </a:cubicBezTo>
                  <a:cubicBezTo>
                    <a:pt x="1072554" y="210126"/>
                    <a:pt x="1051180" y="188093"/>
                    <a:pt x="1011422" y="177929"/>
                  </a:cubicBezTo>
                  <a:lnTo>
                    <a:pt x="984924" y="171147"/>
                  </a:lnTo>
                  <a:close/>
                  <a:moveTo>
                    <a:pt x="1176300" y="35162"/>
                  </a:moveTo>
                  <a:lnTo>
                    <a:pt x="1176300" y="96590"/>
                  </a:lnTo>
                  <a:lnTo>
                    <a:pt x="1229735" y="96590"/>
                  </a:lnTo>
                  <a:lnTo>
                    <a:pt x="1229735" y="147428"/>
                  </a:lnTo>
                  <a:lnTo>
                    <a:pt x="1176300" y="147428"/>
                  </a:lnTo>
                  <a:lnTo>
                    <a:pt x="1176300" y="224107"/>
                  </a:lnTo>
                  <a:cubicBezTo>
                    <a:pt x="1176300" y="246557"/>
                    <a:pt x="1186139" y="255451"/>
                    <a:pt x="1206656" y="255451"/>
                  </a:cubicBezTo>
                  <a:cubicBezTo>
                    <a:pt x="1214352" y="255451"/>
                    <a:pt x="1222896" y="253339"/>
                    <a:pt x="1229735" y="249095"/>
                  </a:cubicBezTo>
                  <a:lnTo>
                    <a:pt x="1229735" y="302482"/>
                  </a:lnTo>
                  <a:cubicBezTo>
                    <a:pt x="1220334" y="307132"/>
                    <a:pt x="1206228" y="310950"/>
                    <a:pt x="1186139" y="310950"/>
                  </a:cubicBezTo>
                  <a:cubicBezTo>
                    <a:pt x="1141677" y="310950"/>
                    <a:pt x="1114321" y="283840"/>
                    <a:pt x="1114321" y="237236"/>
                  </a:cubicBezTo>
                  <a:lnTo>
                    <a:pt x="1114321" y="147428"/>
                  </a:lnTo>
                  <a:lnTo>
                    <a:pt x="1084393" y="147428"/>
                  </a:lnTo>
                  <a:lnTo>
                    <a:pt x="1084393" y="96590"/>
                  </a:lnTo>
                  <a:lnTo>
                    <a:pt x="1114321" y="96590"/>
                  </a:lnTo>
                  <a:lnTo>
                    <a:pt x="1114321" y="35162"/>
                  </a:lnTo>
                  <a:lnTo>
                    <a:pt x="1176300" y="35162"/>
                  </a:lnTo>
                  <a:close/>
                  <a:moveTo>
                    <a:pt x="1352551" y="139377"/>
                  </a:moveTo>
                  <a:cubicBezTo>
                    <a:pt x="1377763" y="139377"/>
                    <a:pt x="1397004" y="155480"/>
                    <a:pt x="1399566" y="177929"/>
                  </a:cubicBezTo>
                  <a:lnTo>
                    <a:pt x="1305097" y="177929"/>
                  </a:lnTo>
                  <a:cubicBezTo>
                    <a:pt x="1307659" y="158018"/>
                    <a:pt x="1327757" y="139377"/>
                    <a:pt x="1352551" y="139377"/>
                  </a:cubicBezTo>
                  <a:close/>
                  <a:moveTo>
                    <a:pt x="1355541" y="311376"/>
                  </a:moveTo>
                  <a:cubicBezTo>
                    <a:pt x="1401709" y="311376"/>
                    <a:pt x="1435904" y="290186"/>
                    <a:pt x="1453430" y="255877"/>
                  </a:cubicBezTo>
                  <a:lnTo>
                    <a:pt x="1400852" y="235114"/>
                  </a:lnTo>
                  <a:cubicBezTo>
                    <a:pt x="1391022" y="250791"/>
                    <a:pt x="1378621" y="260538"/>
                    <a:pt x="1355541" y="260538"/>
                  </a:cubicBezTo>
                  <a:cubicBezTo>
                    <a:pt x="1329462" y="260538"/>
                    <a:pt x="1306812" y="242739"/>
                    <a:pt x="1304669" y="218168"/>
                  </a:cubicBezTo>
                  <a:lnTo>
                    <a:pt x="1459840" y="218168"/>
                  </a:lnTo>
                  <a:cubicBezTo>
                    <a:pt x="1460269" y="215629"/>
                    <a:pt x="1460688" y="210126"/>
                    <a:pt x="1460688" y="202927"/>
                  </a:cubicBezTo>
                  <a:cubicBezTo>
                    <a:pt x="1460688" y="137264"/>
                    <a:pt x="1416663" y="91077"/>
                    <a:pt x="1352979" y="91077"/>
                  </a:cubicBezTo>
                  <a:cubicBezTo>
                    <a:pt x="1290562" y="91077"/>
                    <a:pt x="1243547" y="138107"/>
                    <a:pt x="1243547" y="201231"/>
                  </a:cubicBezTo>
                  <a:cubicBezTo>
                    <a:pt x="1243547" y="266041"/>
                    <a:pt x="1289705" y="311376"/>
                    <a:pt x="1355541" y="311376"/>
                  </a:cubicBezTo>
                  <a:close/>
                  <a:moveTo>
                    <a:pt x="1553414" y="305863"/>
                  </a:moveTo>
                  <a:lnTo>
                    <a:pt x="1491006" y="305863"/>
                  </a:lnTo>
                  <a:lnTo>
                    <a:pt x="1491006" y="96590"/>
                  </a:lnTo>
                  <a:lnTo>
                    <a:pt x="1553414" y="96590"/>
                  </a:lnTo>
                  <a:lnTo>
                    <a:pt x="1553414" y="123283"/>
                  </a:lnTo>
                  <a:cubicBezTo>
                    <a:pt x="1566244" y="102946"/>
                    <a:pt x="1587609" y="91086"/>
                    <a:pt x="1615822" y="91086"/>
                  </a:cubicBezTo>
                  <a:cubicBezTo>
                    <a:pt x="1664123" y="91086"/>
                    <a:pt x="1693631" y="123700"/>
                    <a:pt x="1693631" y="176660"/>
                  </a:cubicBezTo>
                  <a:lnTo>
                    <a:pt x="1693631" y="305863"/>
                  </a:lnTo>
                  <a:lnTo>
                    <a:pt x="1631214" y="305863"/>
                  </a:lnTo>
                  <a:lnTo>
                    <a:pt x="1631214" y="191058"/>
                  </a:lnTo>
                  <a:cubicBezTo>
                    <a:pt x="1631214" y="163531"/>
                    <a:pt x="1617536" y="147845"/>
                    <a:pt x="1593171" y="147845"/>
                  </a:cubicBezTo>
                  <a:cubicBezTo>
                    <a:pt x="1569235" y="147845"/>
                    <a:pt x="1553414" y="165644"/>
                    <a:pt x="1553414" y="194875"/>
                  </a:cubicBezTo>
                  <a:lnTo>
                    <a:pt x="1553414" y="305863"/>
                  </a:lnTo>
                  <a:close/>
                  <a:moveTo>
                    <a:pt x="1804083" y="96590"/>
                  </a:moveTo>
                  <a:lnTo>
                    <a:pt x="1804083" y="35162"/>
                  </a:lnTo>
                  <a:lnTo>
                    <a:pt x="1742095" y="35162"/>
                  </a:lnTo>
                  <a:lnTo>
                    <a:pt x="1742095" y="96590"/>
                  </a:lnTo>
                  <a:lnTo>
                    <a:pt x="1712177" y="96590"/>
                  </a:lnTo>
                  <a:lnTo>
                    <a:pt x="1712177" y="147428"/>
                  </a:lnTo>
                  <a:lnTo>
                    <a:pt x="1742095" y="147428"/>
                  </a:lnTo>
                  <a:lnTo>
                    <a:pt x="1742095" y="237236"/>
                  </a:lnTo>
                  <a:cubicBezTo>
                    <a:pt x="1742095" y="283840"/>
                    <a:pt x="1769460" y="310950"/>
                    <a:pt x="1813913" y="310950"/>
                  </a:cubicBezTo>
                  <a:cubicBezTo>
                    <a:pt x="1834001" y="310950"/>
                    <a:pt x="1848108" y="307132"/>
                    <a:pt x="1857509" y="302482"/>
                  </a:cubicBezTo>
                  <a:lnTo>
                    <a:pt x="1857509" y="249095"/>
                  </a:lnTo>
                  <a:cubicBezTo>
                    <a:pt x="1850670" y="253339"/>
                    <a:pt x="1842126" y="255451"/>
                    <a:pt x="1834439" y="255451"/>
                  </a:cubicBezTo>
                  <a:cubicBezTo>
                    <a:pt x="1813913" y="255451"/>
                    <a:pt x="1804083" y="246557"/>
                    <a:pt x="1804083" y="224107"/>
                  </a:cubicBezTo>
                  <a:lnTo>
                    <a:pt x="1804083" y="147428"/>
                  </a:lnTo>
                  <a:lnTo>
                    <a:pt x="1857509" y="147428"/>
                  </a:lnTo>
                  <a:lnTo>
                    <a:pt x="1857509" y="96590"/>
                  </a:lnTo>
                  <a:lnTo>
                    <a:pt x="1804083" y="9659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06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130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0855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E41BC-A002-EF46-BADA-8851CD5BCC04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5E4A1-CF6C-8549-B7F8-2F6837AA270C}"/>
              </a:ext>
            </a:extLst>
          </p:cNvPr>
          <p:cNvCxnSpPr>
            <a:cxnSpLocks/>
          </p:cNvCxnSpPr>
          <p:nvPr userDrawn="1"/>
        </p:nvCxnSpPr>
        <p:spPr>
          <a:xfrm>
            <a:off x="3271478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D6CBF8-AB61-FF46-B3DD-477614F69FCC}"/>
              </a:ext>
            </a:extLst>
          </p:cNvPr>
          <p:cNvCxnSpPr>
            <a:cxnSpLocks/>
          </p:cNvCxnSpPr>
          <p:nvPr userDrawn="1"/>
        </p:nvCxnSpPr>
        <p:spPr>
          <a:xfrm>
            <a:off x="6181971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884E31-3F24-3545-A4FE-8E176BBB15A0}"/>
              </a:ext>
            </a:extLst>
          </p:cNvPr>
          <p:cNvCxnSpPr>
            <a:cxnSpLocks/>
          </p:cNvCxnSpPr>
          <p:nvPr userDrawn="1"/>
        </p:nvCxnSpPr>
        <p:spPr>
          <a:xfrm>
            <a:off x="9092463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232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1348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8463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234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8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04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96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C3AACB-F597-CB4F-A8CB-F897B4B10DB6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89BAD-4602-A649-A93B-D3A91AA02FDB}"/>
              </a:ext>
            </a:extLst>
          </p:cNvPr>
          <p:cNvCxnSpPr>
            <a:cxnSpLocks/>
          </p:cNvCxnSpPr>
          <p:nvPr userDrawn="1"/>
        </p:nvCxnSpPr>
        <p:spPr>
          <a:xfrm>
            <a:off x="2685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3B8B8-2D48-F943-9A50-1FA4561B1838}"/>
              </a:ext>
            </a:extLst>
          </p:cNvPr>
          <p:cNvCxnSpPr>
            <a:cxnSpLocks/>
          </p:cNvCxnSpPr>
          <p:nvPr userDrawn="1"/>
        </p:nvCxnSpPr>
        <p:spPr>
          <a:xfrm>
            <a:off x="50148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B3377-E7AD-6F43-A7D4-2054B90F2D3D}"/>
              </a:ext>
            </a:extLst>
          </p:cNvPr>
          <p:cNvCxnSpPr>
            <a:cxnSpLocks/>
          </p:cNvCxnSpPr>
          <p:nvPr userDrawn="1"/>
        </p:nvCxnSpPr>
        <p:spPr>
          <a:xfrm>
            <a:off x="73404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8AC07-0212-E547-8B1F-2B665947EA27}"/>
              </a:ext>
            </a:extLst>
          </p:cNvPr>
          <p:cNvCxnSpPr>
            <a:cxnSpLocks/>
          </p:cNvCxnSpPr>
          <p:nvPr userDrawn="1"/>
        </p:nvCxnSpPr>
        <p:spPr>
          <a:xfrm>
            <a:off x="9669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05F3CF0-6A33-4CB2-9AFE-29AC53AC1C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6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35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84E64-FC82-A048-A2E4-F1F56FE2003C}"/>
              </a:ext>
            </a:extLst>
          </p:cNvPr>
          <p:cNvSpPr/>
          <p:nvPr userDrawn="1"/>
        </p:nvSpPr>
        <p:spPr>
          <a:xfrm>
            <a:off x="352424" y="1073149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A5C24-8C28-5648-8B2A-CF491874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0FC1F70-5FFB-E84A-8B55-9115E8392D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497CDEB-DD6F-3940-8DF0-9A45B15202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BEA8A9-5DE2-B04F-9F17-6D47E249AEDD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97024-7887-2148-9305-1377A558772C}"/>
              </a:ext>
            </a:extLst>
          </p:cNvPr>
          <p:cNvSpPr/>
          <p:nvPr userDrawn="1"/>
        </p:nvSpPr>
        <p:spPr>
          <a:xfrm>
            <a:off x="42408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2F6CA4-F16E-254B-AA7F-5C6633781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08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DA0B85-0621-1848-B7C4-2E53B56FF1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8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8DA86B-651B-1A4B-8BF8-F8C60DA47562}"/>
              </a:ext>
            </a:extLst>
          </p:cNvPr>
          <p:cNvCxnSpPr>
            <a:cxnSpLocks/>
          </p:cNvCxnSpPr>
          <p:nvPr userDrawn="1"/>
        </p:nvCxnSpPr>
        <p:spPr>
          <a:xfrm flipV="1">
            <a:off x="4423565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F0C89-1427-E345-98EE-9DEF420A0D6F}"/>
              </a:ext>
            </a:extLst>
          </p:cNvPr>
          <p:cNvSpPr/>
          <p:nvPr userDrawn="1"/>
        </p:nvSpPr>
        <p:spPr>
          <a:xfrm>
            <a:off x="81216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56BEE1C-7178-D64D-824D-216975225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16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B69D7EE-766E-B746-9EED-ACCA57D679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16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E6CC09-9B83-2F41-8FC6-3D13D60BFE09}"/>
              </a:ext>
            </a:extLst>
          </p:cNvPr>
          <p:cNvCxnSpPr>
            <a:cxnSpLocks/>
          </p:cNvCxnSpPr>
          <p:nvPr userDrawn="1"/>
        </p:nvCxnSpPr>
        <p:spPr>
          <a:xfrm flipV="1">
            <a:off x="83028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48F733-1A43-974C-9108-1290908B80AA}"/>
              </a:ext>
            </a:extLst>
          </p:cNvPr>
          <p:cNvSpPr/>
          <p:nvPr userDrawn="1"/>
        </p:nvSpPr>
        <p:spPr>
          <a:xfrm>
            <a:off x="352424" y="1073149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BBC10-125D-6941-B34A-E59D1361AE04}"/>
              </a:ext>
            </a:extLst>
          </p:cNvPr>
          <p:cNvSpPr/>
          <p:nvPr userDrawn="1"/>
        </p:nvSpPr>
        <p:spPr>
          <a:xfrm>
            <a:off x="32724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07D46-D7C4-E54D-8736-3EA4D7C06D07}"/>
              </a:ext>
            </a:extLst>
          </p:cNvPr>
          <p:cNvSpPr/>
          <p:nvPr userDrawn="1"/>
        </p:nvSpPr>
        <p:spPr>
          <a:xfrm>
            <a:off x="61812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98EA8-88FE-4348-92C5-E539AB63BF4D}"/>
              </a:ext>
            </a:extLst>
          </p:cNvPr>
          <p:cNvSpPr/>
          <p:nvPr userDrawn="1"/>
        </p:nvSpPr>
        <p:spPr>
          <a:xfrm>
            <a:off x="90936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65CA6A-C9A8-7A43-9B04-3FC885B3A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2B35A7A-6678-4F44-8A81-1A6E60E233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647DBC-C54A-D546-9C5D-89C69B5DF1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24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BC7DF85-EB75-0442-AAAB-F8B9153B1E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4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BB3443B-0E39-F042-AA35-77C09CA88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855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33AD8619-5C85-AF4B-B87B-83B5DAFF4F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855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49D554A-DA78-414C-869F-2A3DA94073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936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D8071FF-24CA-434D-B451-98C58171FA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936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3C4BF8-DEE8-0F4C-80EA-CC0890436CB4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1C77AF-7218-CB47-9A0D-87C657C9DDD3}"/>
              </a:ext>
            </a:extLst>
          </p:cNvPr>
          <p:cNvCxnSpPr>
            <a:cxnSpLocks/>
          </p:cNvCxnSpPr>
          <p:nvPr userDrawn="1"/>
        </p:nvCxnSpPr>
        <p:spPr>
          <a:xfrm flipV="1">
            <a:off x="344863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9DD603-0FE7-7B4E-B522-090AD12273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6195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98534-1A9A-704A-AD53-63E542540AE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75273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EB436-50D1-9B4F-9DDD-D888FD193689}"/>
              </a:ext>
            </a:extLst>
          </p:cNvPr>
          <p:cNvSpPr/>
          <p:nvPr userDrawn="1"/>
        </p:nvSpPr>
        <p:spPr>
          <a:xfrm>
            <a:off x="352424" y="1073149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82C6E-4B8F-164E-A36A-336311CC0086}"/>
              </a:ext>
            </a:extLst>
          </p:cNvPr>
          <p:cNvSpPr/>
          <p:nvPr userDrawn="1"/>
        </p:nvSpPr>
        <p:spPr>
          <a:xfrm>
            <a:off x="2685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42869-BC2E-E744-B653-500CE3B4ECF9}"/>
              </a:ext>
            </a:extLst>
          </p:cNvPr>
          <p:cNvSpPr/>
          <p:nvPr userDrawn="1"/>
        </p:nvSpPr>
        <p:spPr>
          <a:xfrm>
            <a:off x="50148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2CFF2-49EF-F140-9D6D-D281E63ABC70}"/>
              </a:ext>
            </a:extLst>
          </p:cNvPr>
          <p:cNvSpPr/>
          <p:nvPr userDrawn="1"/>
        </p:nvSpPr>
        <p:spPr>
          <a:xfrm>
            <a:off x="7332698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CD7DA-DDE4-CD40-A763-E95D494C5673}"/>
              </a:ext>
            </a:extLst>
          </p:cNvPr>
          <p:cNvSpPr/>
          <p:nvPr userDrawn="1"/>
        </p:nvSpPr>
        <p:spPr>
          <a:xfrm>
            <a:off x="9669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D485B60-E31E-8549-8C23-823C764333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9190D3A-F42A-4742-9D37-661764AC6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CF521-70EB-7642-A047-649A11B13CAC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4FDCA75-D20D-1E46-A1B6-BA53A152FE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5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9CE6264-83F1-F141-AD57-DA14F6B86D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5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34D84D-8EC1-E044-B93E-4D3EFE90C9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48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662690F1-B978-1D4D-9431-75266350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48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611DE7A-7D4D-934E-B740-E59409037B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332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8C6387-0920-BE46-81B9-346446E62A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32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E5581C3-0E51-1442-AF66-A0ABF11FE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69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0E4AE50-D86D-EC44-8B70-506BF78D68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69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017F3-1BDC-7242-B93A-4BC8F7C38BB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6051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D91EF-81FA-3E40-90BC-89BF2BABBD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20366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2D55F-3F4C-EB4D-AD26-F372EC5FD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75182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EF3DD5-3324-0846-B9D3-E020820F6416}"/>
              </a:ext>
            </a:extLst>
          </p:cNvPr>
          <p:cNvCxnSpPr>
            <a:cxnSpLocks/>
          </p:cNvCxnSpPr>
          <p:nvPr userDrawn="1"/>
        </p:nvCxnSpPr>
        <p:spPr>
          <a:xfrm flipV="1">
            <a:off x="9847106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5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171767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5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1BF98EE-D932-1342-923A-A7CB76EED7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E673A-F815-2842-B0C2-A7024045B334}"/>
              </a:ext>
            </a:extLst>
          </p:cNvPr>
          <p:cNvSpPr/>
          <p:nvPr userDrawn="1"/>
        </p:nvSpPr>
        <p:spPr>
          <a:xfrm>
            <a:off x="352424" y="378627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03A8D2E-BA10-C04F-8920-C9BB4EDA6A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379312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88737-2D9E-FC47-8377-E433AE6534D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41FBDD8-D85D-984B-882C-3B9A54F589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4592320"/>
            <a:ext cx="564840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0A3AD-2404-E74B-BCB3-FC9E6B9F22D8}"/>
              </a:ext>
            </a:extLst>
          </p:cNvPr>
          <p:cNvSpPr/>
          <p:nvPr userDrawn="1"/>
        </p:nvSpPr>
        <p:spPr>
          <a:xfrm>
            <a:off x="6174784" y="378627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EF973C2-C6DA-934B-BF19-E43FF4222F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2360" y="379312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915996-D79C-EB45-8ABB-452B8BFB1819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CCF33EFA-BFB0-764D-904D-7CE8EA4DAB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2360" y="459232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2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6096002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000" y="0"/>
            <a:ext cx="6109200" cy="54216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400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36361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6175023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23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502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8623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4248000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8128311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00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8311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8311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6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8311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32724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61812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2400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24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12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1200" y="3834000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481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30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4426A-FACB-3D4B-B562-771BE46D88CB}"/>
              </a:ext>
            </a:extLst>
          </p:cNvPr>
          <p:cNvSpPr/>
          <p:nvPr userDrawn="1"/>
        </p:nvSpPr>
        <p:spPr>
          <a:xfrm>
            <a:off x="90936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3185E66-2FFA-8346-A8C4-4ADF2D0175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936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D29054A2-EB84-604A-95F2-45E13DBC11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936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F4B3446D-7670-DA41-A04C-6FCCEC658CA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77726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42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3999" userDrawn="1">
          <p15:clr>
            <a:srgbClr val="FBAE40"/>
          </p15:clr>
        </p15:guide>
        <p15:guide id="4" pos="5836" userDrawn="1">
          <p15:clr>
            <a:srgbClr val="FBAE40"/>
          </p15:clr>
        </p15:guide>
        <p15:guide id="5" pos="325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05978-E649-3149-A424-54C3C61B90AF}"/>
              </a:ext>
            </a:extLst>
          </p:cNvPr>
          <p:cNvSpPr/>
          <p:nvPr userDrawn="1"/>
        </p:nvSpPr>
        <p:spPr>
          <a:xfrm>
            <a:off x="2685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42911327-DA18-F34C-AD32-F1E1E917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856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EC764D4C-D0F9-BA41-BA82-EFDAFF727B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56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064C5D1D-F67B-7F48-82F4-84531CC6AB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823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A3CB-EC0F-3A43-8028-215EFF68B976}"/>
              </a:ext>
            </a:extLst>
          </p:cNvPr>
          <p:cNvSpPr/>
          <p:nvPr userDrawn="1"/>
        </p:nvSpPr>
        <p:spPr>
          <a:xfrm>
            <a:off x="50148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EAE2F8C3-85FD-114F-9067-31196F00C5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48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07AAF06-DA98-EA44-BCCF-218F1381E1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48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1F2C6742-AC11-934B-AC1A-27C8A8216F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4879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D6310F-62A9-6641-9CAF-B46B1B0871EA}"/>
              </a:ext>
            </a:extLst>
          </p:cNvPr>
          <p:cNvSpPr/>
          <p:nvPr userDrawn="1"/>
        </p:nvSpPr>
        <p:spPr>
          <a:xfrm>
            <a:off x="73404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68FD86E-442E-644F-89BE-BA0A20C388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04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Text Placeholder 19">
            <a:extLst>
              <a:ext uri="{FF2B5EF4-FFF2-40B4-BE49-F238E27FC236}">
                <a16:creationId xmlns:a16="http://schemas.microsoft.com/office/drawing/2014/main" id="{434477F8-CDB4-0149-ABFA-B8A08A2650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04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FFC5BBF5-9931-DA49-8B3F-B94583AA6EC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43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A03619-2410-CB4C-AFB8-CD83B4688047}"/>
              </a:ext>
            </a:extLst>
          </p:cNvPr>
          <p:cNvSpPr/>
          <p:nvPr userDrawn="1"/>
        </p:nvSpPr>
        <p:spPr>
          <a:xfrm>
            <a:off x="9669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C5E14340-594B-1649-8478-04483F15E0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581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E016BB87-F815-7641-962F-DD960BBA2A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7581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7EA147AC-3AE0-8E4A-890B-5954B2B3A7D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86625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76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3999" userDrawn="1">
          <p15:clr>
            <a:srgbClr val="FBAE40"/>
          </p15:clr>
        </p15:guide>
        <p15:guide id="4" pos="5836" userDrawn="1">
          <p15:clr>
            <a:srgbClr val="FBAE40"/>
          </p15:clr>
        </p15:guide>
        <p15:guide id="5" pos="325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9639" y="1072800"/>
            <a:ext cx="56520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9639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77369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0" y="1072800"/>
            <a:ext cx="37044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8000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DFA38E-738A-F94D-98B2-613155E6E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2762" y="1072800"/>
            <a:ext cx="3704400" cy="108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C84F4D-0E16-9047-932E-6B58AAF03D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2762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30888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7D4528-F118-8C44-97B8-B86126A1C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4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5FA45FB-4952-8641-8688-13D34520C7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2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AC7132A-A253-0C4D-A403-FDD7006D43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36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C1E6599-088B-294B-93CD-263440F78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5600" y="1072800"/>
            <a:ext cx="2160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441E7EB-CAA2-7743-99DC-FA6D5BA9F7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5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F75A8-9D54-B747-834F-71A44AD1C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800" y="1072800"/>
            <a:ext cx="2160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E715365-DA62-8A44-9826-8032FC120C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8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97152D6-41F1-9D48-B199-52174B912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0400" y="1072800"/>
            <a:ext cx="2160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AE8ECEC-E7FE-D34B-9F56-49861FDBDD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04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DD465A7-964A-5A4E-AB29-6BA1FCA05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9600" y="1072800"/>
            <a:ext cx="2160000" cy="1800000"/>
          </a:xfrm>
          <a:solidFill>
            <a:schemeClr val="accent6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3E220C5-8CE0-514E-86F7-0A4EEC8C9C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69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6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0464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784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2FCCC8E-F7CD-5B49-8138-4E174C3390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768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3573194B-468B-364E-8073-61B34A18F2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1200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D0CC3C6F-6E09-7641-ACCE-8CC6E58A00E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78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4701F0F-B2DD-E944-B61A-718250409F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200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44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99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AA62046-BC49-9045-955C-24FDE0F4D8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89FB318-6E42-0440-9E36-615794CF2F9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65D6FA53-2184-A94D-B11A-80478554053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447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028A578-14EF-3E44-9C6B-033A85BE0E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65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808486F3-53FD-CE41-A8F2-90531C867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5DF890B-B46A-1E43-8AAF-6EC98C59E8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BEC25321-7319-484D-A290-EBD6140F226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309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CADF376-E058-804A-B3A8-7F89C58DE6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27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</p:spTree>
    <p:extLst>
      <p:ext uri="{BB962C8B-B14F-4D97-AF65-F5344CB8AC3E}">
        <p14:creationId xmlns:p14="http://schemas.microsoft.com/office/powerpoint/2010/main" val="4666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68000" y="0"/>
            <a:ext cx="7524000" cy="54216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458000"/>
            <a:ext cx="6109200" cy="39600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10235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04BDB76-BAB9-254C-843A-76E1BCB77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4803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CEA5128-91CE-5C4D-8A44-8EF2F09542D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91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A4D4607-15BD-7344-A060-8964B708B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15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3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1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5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0E7B756-A27E-A745-8C31-7EED1D1F7A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89224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0E55DEC-FA60-9442-8504-E5AA1A1AEE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9225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8790F164-4CD8-8C46-AB9A-4ABBFD8D434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74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F45B358-636A-E74D-A9BB-14CEF837D6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89224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DB784A2-278A-A847-8E27-76D768C3FF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7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4549BD58-1254-354F-B217-A06E1B5122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8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5DCB2FC-8CE3-6F47-B90D-03B76B73E2F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216285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59BBE7AD-9F75-E048-BA58-BB6B7AE902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18087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955C03C-258A-D943-92DB-933C65C66DD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0400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5B635FE7-55B1-7440-9456-24C47A9AF1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404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0B427F7E-7A63-FC4B-8A19-8BDAA12516C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45147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19B4B7D-6C27-AB42-BF29-A46F2CCE4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404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CC5B86BF-14DC-2D46-8CEA-0ADE0A0A5C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669600" y="474840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6BD2B1A-4533-A74E-93E6-D353897EED3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696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E20C4043-65C4-CD4D-A5EA-D44AD7056CF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8597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5499B2D2-EDDE-4C4A-B27E-897A0535FF5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96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</p:spTree>
    <p:extLst>
      <p:ext uri="{BB962C8B-B14F-4D97-AF65-F5344CB8AC3E}">
        <p14:creationId xmlns:p14="http://schemas.microsoft.com/office/powerpoint/2010/main" val="11830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ECC1A-7D0C-F945-9F20-18B7198D0894}"/>
              </a:ext>
            </a:extLst>
          </p:cNvPr>
          <p:cNvSpPr/>
          <p:nvPr userDrawn="1"/>
        </p:nvSpPr>
        <p:spPr>
          <a:xfrm>
            <a:off x="6181200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F9C18C90-91C1-974D-9DEB-425E6E1AF8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84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CF174269-C7E1-5F4F-AC13-A6542A31AE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5376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03A4A200-CD94-4B41-8A8F-E6DB51008F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79CDA2-5B5E-BB41-BB2E-E3D0BB4692F5}"/>
              </a:ext>
            </a:extLst>
          </p:cNvPr>
          <p:cNvSpPr txBox="1"/>
          <p:nvPr userDrawn="1"/>
        </p:nvSpPr>
        <p:spPr>
          <a:xfrm>
            <a:off x="6249989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4E4348-9D5A-554C-B08B-F058D641B9E5}"/>
              </a:ext>
            </a:extLst>
          </p:cNvPr>
          <p:cNvSpPr/>
          <p:nvPr userDrawn="1"/>
        </p:nvSpPr>
        <p:spPr>
          <a:xfrm>
            <a:off x="42465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D99B014-20BE-A448-A109-7184D9482D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34CF224D-F696-EE48-A1B7-46D03B2D20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8B95FD5-7499-E849-9C4A-AF40E8C5E0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5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DF640E-E6B1-D24B-8577-2B2D09FCFC7B}"/>
              </a:ext>
            </a:extLst>
          </p:cNvPr>
          <p:cNvSpPr txBox="1"/>
          <p:nvPr userDrawn="1"/>
        </p:nvSpPr>
        <p:spPr>
          <a:xfrm>
            <a:off x="42926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E3F22A-576D-4E4B-AF8A-FEEF684BE790}"/>
              </a:ext>
            </a:extLst>
          </p:cNvPr>
          <p:cNvSpPr/>
          <p:nvPr userDrawn="1"/>
        </p:nvSpPr>
        <p:spPr>
          <a:xfrm>
            <a:off x="81327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D863C83-026E-A643-A29F-66527A3911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7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2C74016-2B5C-5048-BAC1-82E165A456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2223BF37-F976-EB40-8A82-034FB83392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B0DE95-DCF1-B142-92A6-4690ABC403C7}"/>
              </a:ext>
            </a:extLst>
          </p:cNvPr>
          <p:cNvSpPr txBox="1"/>
          <p:nvPr userDrawn="1"/>
        </p:nvSpPr>
        <p:spPr>
          <a:xfrm>
            <a:off x="81788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31E1F3E-6649-4F4A-81C4-A457307C320A}"/>
              </a:ext>
            </a:extLst>
          </p:cNvPr>
          <p:cNvSpPr/>
          <p:nvPr userDrawn="1"/>
        </p:nvSpPr>
        <p:spPr>
          <a:xfrm>
            <a:off x="32724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37E308-DE58-C64E-83EC-8AE518964811}"/>
              </a:ext>
            </a:extLst>
          </p:cNvPr>
          <p:cNvSpPr/>
          <p:nvPr userDrawn="1"/>
        </p:nvSpPr>
        <p:spPr>
          <a:xfrm>
            <a:off x="61722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E5279-46A9-4241-A757-CDD2DE172B87}"/>
              </a:ext>
            </a:extLst>
          </p:cNvPr>
          <p:cNvSpPr/>
          <p:nvPr userDrawn="1"/>
        </p:nvSpPr>
        <p:spPr>
          <a:xfrm>
            <a:off x="90936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22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4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22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6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BFE8E-8807-4E4C-AB88-303791BC6EF6}"/>
              </a:ext>
            </a:extLst>
          </p:cNvPr>
          <p:cNvSpPr txBox="1"/>
          <p:nvPr userDrawn="1"/>
        </p:nvSpPr>
        <p:spPr>
          <a:xfrm>
            <a:off x="3347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D276C-EB54-3A45-AEF3-DE29027E8670}"/>
              </a:ext>
            </a:extLst>
          </p:cNvPr>
          <p:cNvSpPr txBox="1"/>
          <p:nvPr userDrawn="1"/>
        </p:nvSpPr>
        <p:spPr>
          <a:xfrm>
            <a:off x="6248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EE066-2861-2749-B842-3BF8211B45C8}"/>
              </a:ext>
            </a:extLst>
          </p:cNvPr>
          <p:cNvSpPr txBox="1"/>
          <p:nvPr userDrawn="1"/>
        </p:nvSpPr>
        <p:spPr>
          <a:xfrm>
            <a:off x="9189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16C60-7810-964B-8692-8987A4A94890}"/>
              </a:ext>
            </a:extLst>
          </p:cNvPr>
          <p:cNvSpPr/>
          <p:nvPr userDrawn="1"/>
        </p:nvSpPr>
        <p:spPr>
          <a:xfrm>
            <a:off x="270351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11C0838-57F1-DC4A-B612-50CD5FD889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0351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8B8D62D-4794-7D41-9C3F-A4EA7A6541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51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14EF6785-DA03-1244-B107-E8AD15A02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51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30A56-4372-D14E-BBC4-38EA5F205C47}"/>
              </a:ext>
            </a:extLst>
          </p:cNvPr>
          <p:cNvSpPr txBox="1"/>
          <p:nvPr userDrawn="1"/>
        </p:nvSpPr>
        <p:spPr>
          <a:xfrm>
            <a:off x="274955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7F841C-4F02-5B41-9431-30E58723F121}"/>
              </a:ext>
            </a:extLst>
          </p:cNvPr>
          <p:cNvSpPr/>
          <p:nvPr userDrawn="1"/>
        </p:nvSpPr>
        <p:spPr>
          <a:xfrm>
            <a:off x="5018088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8E32100-5E8C-484B-AEDF-71E53F1F34F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18087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625711F-2384-6D41-80C5-20759264DE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8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54A34157-3568-2348-944D-9426409E833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7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DF03BE-39F8-4F40-95CF-820A66F0E24A}"/>
              </a:ext>
            </a:extLst>
          </p:cNvPr>
          <p:cNvSpPr txBox="1"/>
          <p:nvPr userDrawn="1"/>
        </p:nvSpPr>
        <p:spPr>
          <a:xfrm>
            <a:off x="5064125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C19F0B-16E2-304D-AD07-52DF326CD26E}"/>
              </a:ext>
            </a:extLst>
          </p:cNvPr>
          <p:cNvSpPr/>
          <p:nvPr userDrawn="1"/>
        </p:nvSpPr>
        <p:spPr>
          <a:xfrm>
            <a:off x="7347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90FC4A-C95B-EC42-99B2-DFBE668B0A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6950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EEE8B1B9-2859-004C-BEF9-F19E036268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46951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C0F6BA4D-EDAA-8B4C-A6FD-DC0EB6098C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695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7B9DEB-FFEB-A149-ADC6-25F7CE40DF53}"/>
              </a:ext>
            </a:extLst>
          </p:cNvPr>
          <p:cNvSpPr txBox="1"/>
          <p:nvPr userDrawn="1"/>
        </p:nvSpPr>
        <p:spPr>
          <a:xfrm>
            <a:off x="7392988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C34432-3288-A049-B8EF-01F9D11F3A9E}"/>
              </a:ext>
            </a:extLst>
          </p:cNvPr>
          <p:cNvSpPr/>
          <p:nvPr userDrawn="1"/>
        </p:nvSpPr>
        <p:spPr>
          <a:xfrm>
            <a:off x="9669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BA3EC096-8873-924D-8057-333BFBBFD3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9600" y="47484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4A5A9D55-EA57-7C44-88EE-4FF0A1FC4B9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75814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54BAD46C-76BF-A64B-BEB8-01A40431EBB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963BD-E511-4143-889B-FFCA9138C037}"/>
              </a:ext>
            </a:extLst>
          </p:cNvPr>
          <p:cNvSpPr txBox="1"/>
          <p:nvPr userDrawn="1"/>
        </p:nvSpPr>
        <p:spPr>
          <a:xfrm>
            <a:off x="972185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2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ACDF2-F023-A54E-B2A2-0E26810C5758}"/>
              </a:ext>
            </a:extLst>
          </p:cNvPr>
          <p:cNvSpPr/>
          <p:nvPr userDrawn="1"/>
        </p:nvSpPr>
        <p:spPr>
          <a:xfrm>
            <a:off x="360422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11B46-3736-EF45-A40B-89CAA140BA1D}"/>
              </a:ext>
            </a:extLst>
          </p:cNvPr>
          <p:cNvSpPr/>
          <p:nvPr userDrawn="1"/>
        </p:nvSpPr>
        <p:spPr>
          <a:xfrm>
            <a:off x="3239556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AA59F-8E4A-FC46-A12F-FB334D030986}"/>
              </a:ext>
            </a:extLst>
          </p:cNvPr>
          <p:cNvSpPr/>
          <p:nvPr userDrawn="1"/>
        </p:nvSpPr>
        <p:spPr>
          <a:xfrm>
            <a:off x="6119114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4C047-12EC-5743-BFFB-FE2A692E47C9}"/>
              </a:ext>
            </a:extLst>
          </p:cNvPr>
          <p:cNvSpPr/>
          <p:nvPr userDrawn="1"/>
        </p:nvSpPr>
        <p:spPr>
          <a:xfrm>
            <a:off x="8998671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61CE75-641E-CE4F-84A9-ABE2C6D81CD4}"/>
              </a:ext>
            </a:extLst>
          </p:cNvPr>
          <p:cNvSpPr/>
          <p:nvPr userDrawn="1"/>
        </p:nvSpPr>
        <p:spPr>
          <a:xfrm>
            <a:off x="359998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823237-1928-7042-AF2C-FC9297064A76}"/>
              </a:ext>
            </a:extLst>
          </p:cNvPr>
          <p:cNvSpPr/>
          <p:nvPr userDrawn="1"/>
        </p:nvSpPr>
        <p:spPr>
          <a:xfrm>
            <a:off x="3239556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24F87B-5B27-4241-9324-6B3BB60CCCDD}"/>
              </a:ext>
            </a:extLst>
          </p:cNvPr>
          <p:cNvSpPr/>
          <p:nvPr userDrawn="1"/>
        </p:nvSpPr>
        <p:spPr>
          <a:xfrm>
            <a:off x="6119114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7092B3-185D-424E-BD75-3F3D6AD80906}"/>
              </a:ext>
            </a:extLst>
          </p:cNvPr>
          <p:cNvSpPr/>
          <p:nvPr userDrawn="1"/>
        </p:nvSpPr>
        <p:spPr>
          <a:xfrm>
            <a:off x="8998671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0EFAF0-822D-5A49-9115-EE4190F10D74}"/>
              </a:ext>
            </a:extLst>
          </p:cNvPr>
          <p:cNvSpPr/>
          <p:nvPr userDrawn="1"/>
        </p:nvSpPr>
        <p:spPr>
          <a:xfrm>
            <a:off x="359998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A03062-2B5F-C443-A4B7-7B31EF4196D2}"/>
              </a:ext>
            </a:extLst>
          </p:cNvPr>
          <p:cNvSpPr/>
          <p:nvPr userDrawn="1"/>
        </p:nvSpPr>
        <p:spPr>
          <a:xfrm>
            <a:off x="3239556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01E479-5701-584B-8602-456316BB7B7D}"/>
              </a:ext>
            </a:extLst>
          </p:cNvPr>
          <p:cNvSpPr/>
          <p:nvPr userDrawn="1"/>
        </p:nvSpPr>
        <p:spPr>
          <a:xfrm>
            <a:off x="6119114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CBE2C6-D6BE-7241-B78B-1F3CACC06AA9}"/>
              </a:ext>
            </a:extLst>
          </p:cNvPr>
          <p:cNvSpPr/>
          <p:nvPr userDrawn="1"/>
        </p:nvSpPr>
        <p:spPr>
          <a:xfrm>
            <a:off x="8998671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4501F0-9F8E-9D4C-A778-43CA6B8E42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422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F7846371-0C77-AA40-97A0-79E56BACB9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22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28A94B59-1B67-DC42-85E9-31D3553CD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422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1C476F38-A540-D04D-8359-45D11E4845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22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5A695B54-20C5-7A48-A56E-F4D46C7AF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9556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AA756910-5D79-0D43-8AAC-266225CE19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9556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EA85A560-FDB3-9442-9A85-D24C793410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9556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AA7411B-CDBF-A149-991D-A1FE49C33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556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ADB258B7-2AAE-5C48-B066-A21DD8B552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9114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F0249E73-3616-574F-A8E5-AA3CB8319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9114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8F73A1B1-0BD5-354F-9F47-A2FC034EB7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19114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5" name="Text Placeholder 6">
            <a:extLst>
              <a:ext uri="{FF2B5EF4-FFF2-40B4-BE49-F238E27FC236}">
                <a16:creationId xmlns:a16="http://schemas.microsoft.com/office/drawing/2014/main" id="{D5A425F6-3CC9-F845-9EEF-1B89239D1E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9114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FA514857-C845-0541-9EE8-77328F0E7D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98671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E3754B0-FAD2-2443-A6AA-D782C79F79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8671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0A512161-1478-E840-847C-CE0FA37698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8671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0C6D09DC-1E71-4944-80BC-2E01DA6B9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8671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C800B41-610B-4149-801F-EEEBC03C2B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1938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92B66CDB-4811-7A46-A093-02BA961AE8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1938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7CAF6228-52C9-F34E-83CB-B9AD09E50F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1938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08ABF058-971A-A64C-9AB2-6A26BDD76D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38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4" name="Text Placeholder 6">
            <a:extLst>
              <a:ext uri="{FF2B5EF4-FFF2-40B4-BE49-F238E27FC236}">
                <a16:creationId xmlns:a16="http://schemas.microsoft.com/office/drawing/2014/main" id="{10898A28-3A35-C44F-B00A-A4B130FE6E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42460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8CB48A1B-F3E1-9342-9F96-2A669FEB855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42460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737EBFE-85B1-F444-90EA-2A420513A1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42460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7" name="Text Placeholder 6">
            <a:extLst>
              <a:ext uri="{FF2B5EF4-FFF2-40B4-BE49-F238E27FC236}">
                <a16:creationId xmlns:a16="http://schemas.microsoft.com/office/drawing/2014/main" id="{4918F6ED-78B0-294D-BAF9-4DDCA62D8EA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2460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8" name="Text Placeholder 6">
            <a:extLst>
              <a:ext uri="{FF2B5EF4-FFF2-40B4-BE49-F238E27FC236}">
                <a16:creationId xmlns:a16="http://schemas.microsoft.com/office/drawing/2014/main" id="{A6135E30-376A-414E-BF09-74BBC4932D5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24556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6627D379-785F-C044-81F9-C41092B1CC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24556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0" name="Text Placeholder 6">
            <a:extLst>
              <a:ext uri="{FF2B5EF4-FFF2-40B4-BE49-F238E27FC236}">
                <a16:creationId xmlns:a16="http://schemas.microsoft.com/office/drawing/2014/main" id="{CB63DC66-2C8A-7644-9387-8F86500667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4556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F80FF2AA-1A95-4D49-AFC4-7AFFBA6F2F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24556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06606E1D-2ED4-B644-BC72-4DAA5DDF6D2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5077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E045F8CB-2F53-5F44-869C-3A006D09164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95077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4" name="Text Placeholder 6">
            <a:extLst>
              <a:ext uri="{FF2B5EF4-FFF2-40B4-BE49-F238E27FC236}">
                <a16:creationId xmlns:a16="http://schemas.microsoft.com/office/drawing/2014/main" id="{E86FE3B4-B347-F14E-99A3-8832D5A5029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95077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9130ED90-8ACF-BA4A-9D00-C68D841936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95077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6" name="Text Placeholder 6">
            <a:extLst>
              <a:ext uri="{FF2B5EF4-FFF2-40B4-BE49-F238E27FC236}">
                <a16:creationId xmlns:a16="http://schemas.microsoft.com/office/drawing/2014/main" id="{752E680D-83B5-D74D-AA21-8110B124EF0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1938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7" name="Text Placeholder 6">
            <a:extLst>
              <a:ext uri="{FF2B5EF4-FFF2-40B4-BE49-F238E27FC236}">
                <a16:creationId xmlns:a16="http://schemas.microsoft.com/office/drawing/2014/main" id="{0886AAB9-2996-5F47-9517-86CE546E6B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1938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9DC541FD-366E-5044-8F3D-A075E8859D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1938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463AD912-F828-AA4F-83B6-451B3A5E06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1938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0" name="Text Placeholder 6">
            <a:extLst>
              <a:ext uri="{FF2B5EF4-FFF2-40B4-BE49-F238E27FC236}">
                <a16:creationId xmlns:a16="http://schemas.microsoft.com/office/drawing/2014/main" id="{7F0C38AC-2727-EC42-9CB1-7A8C8C63900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42460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1" name="Text Placeholder 6">
            <a:extLst>
              <a:ext uri="{FF2B5EF4-FFF2-40B4-BE49-F238E27FC236}">
                <a16:creationId xmlns:a16="http://schemas.microsoft.com/office/drawing/2014/main" id="{4C5028C5-82F0-9444-BB19-CC21B8C0F4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42460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2" name="Text Placeholder 6">
            <a:extLst>
              <a:ext uri="{FF2B5EF4-FFF2-40B4-BE49-F238E27FC236}">
                <a16:creationId xmlns:a16="http://schemas.microsoft.com/office/drawing/2014/main" id="{BE6B310F-6756-624E-BD02-080BDCC4C65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42460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3" name="Text Placeholder 6">
            <a:extLst>
              <a:ext uri="{FF2B5EF4-FFF2-40B4-BE49-F238E27FC236}">
                <a16:creationId xmlns:a16="http://schemas.microsoft.com/office/drawing/2014/main" id="{7B0B331A-9D96-8B42-AF53-24A505876EE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2460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CA06D0D7-D418-2A4A-AAF2-255E8FD1F7C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24556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5" name="Text Placeholder 6">
            <a:extLst>
              <a:ext uri="{FF2B5EF4-FFF2-40B4-BE49-F238E27FC236}">
                <a16:creationId xmlns:a16="http://schemas.microsoft.com/office/drawing/2014/main" id="{D367DD51-72A2-E44C-ACE7-BF3A5AA2237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24556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D84F709B-09C5-F743-B584-1668E37368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24556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7" name="Text Placeholder 6">
            <a:extLst>
              <a:ext uri="{FF2B5EF4-FFF2-40B4-BE49-F238E27FC236}">
                <a16:creationId xmlns:a16="http://schemas.microsoft.com/office/drawing/2014/main" id="{3AE5009F-6316-464C-966B-05BE070F38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124556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8" name="Text Placeholder 6">
            <a:extLst>
              <a:ext uri="{FF2B5EF4-FFF2-40B4-BE49-F238E27FC236}">
                <a16:creationId xmlns:a16="http://schemas.microsoft.com/office/drawing/2014/main" id="{C1FB4919-2ED9-4448-B836-82534F95851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5077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9" name="Text Placeholder 6">
            <a:extLst>
              <a:ext uri="{FF2B5EF4-FFF2-40B4-BE49-F238E27FC236}">
                <a16:creationId xmlns:a16="http://schemas.microsoft.com/office/drawing/2014/main" id="{4D9D6562-1B70-9543-8E99-B2382011AC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95077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20" name="Text Placeholder 6">
            <a:extLst>
              <a:ext uri="{FF2B5EF4-FFF2-40B4-BE49-F238E27FC236}">
                <a16:creationId xmlns:a16="http://schemas.microsoft.com/office/drawing/2014/main" id="{F4DE1948-7ACF-E746-9377-AEDC57B144F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95077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21" name="Text Placeholder 6">
            <a:extLst>
              <a:ext uri="{FF2B5EF4-FFF2-40B4-BE49-F238E27FC236}">
                <a16:creationId xmlns:a16="http://schemas.microsoft.com/office/drawing/2014/main" id="{D71164E4-CA15-194B-B6BE-D79D8160671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95077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CE1CBE-E68A-8846-AB88-12EB113C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  <p15:guide id="7" orient="horz" pos="1611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9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A3F25-570F-F04E-B00A-D48AF57607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044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34344-C9D9-5148-8699-71277A806039}"/>
              </a:ext>
            </a:extLst>
          </p:cNvPr>
          <p:cNvSpPr/>
          <p:nvPr userDrawn="1"/>
        </p:nvSpPr>
        <p:spPr>
          <a:xfrm>
            <a:off x="3600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4A5378-4235-314B-BAAE-7932FF25421A}"/>
              </a:ext>
            </a:extLst>
          </p:cNvPr>
          <p:cNvSpPr/>
          <p:nvPr userDrawn="1"/>
        </p:nvSpPr>
        <p:spPr>
          <a:xfrm>
            <a:off x="32472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A9CAD7-AE2E-CD4B-970F-3FD95F739EBD}"/>
              </a:ext>
            </a:extLst>
          </p:cNvPr>
          <p:cNvSpPr/>
          <p:nvPr userDrawn="1"/>
        </p:nvSpPr>
        <p:spPr>
          <a:xfrm>
            <a:off x="61344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8CE02-1F23-A84E-A84A-23A64C35B22F}"/>
              </a:ext>
            </a:extLst>
          </p:cNvPr>
          <p:cNvSpPr/>
          <p:nvPr userDrawn="1"/>
        </p:nvSpPr>
        <p:spPr>
          <a:xfrm>
            <a:off x="90216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C6CB86-76A1-FC49-977F-07EA213FF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6" name="Text Placeholder 9">
            <a:extLst>
              <a:ext uri="{FF2B5EF4-FFF2-40B4-BE49-F238E27FC236}">
                <a16:creationId xmlns:a16="http://schemas.microsoft.com/office/drawing/2014/main" id="{C3B5E739-104B-EB40-AC0E-FE280B8492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246ADBD8-3FCE-EA49-8685-6EC4B21126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72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2" name="Text Placeholder 9">
            <a:extLst>
              <a:ext uri="{FF2B5EF4-FFF2-40B4-BE49-F238E27FC236}">
                <a16:creationId xmlns:a16="http://schemas.microsoft.com/office/drawing/2014/main" id="{90E3D419-9098-284E-99E1-A52BEC5BCD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472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3" name="Text Placeholder 9">
            <a:extLst>
              <a:ext uri="{FF2B5EF4-FFF2-40B4-BE49-F238E27FC236}">
                <a16:creationId xmlns:a16="http://schemas.microsoft.com/office/drawing/2014/main" id="{CF1E4747-8E3D-9A46-8D29-013319752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44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4" name="Text Placeholder 9">
            <a:extLst>
              <a:ext uri="{FF2B5EF4-FFF2-40B4-BE49-F238E27FC236}">
                <a16:creationId xmlns:a16="http://schemas.microsoft.com/office/drawing/2014/main" id="{FF5DBCF7-D82D-7D40-945C-0C7000B2A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44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5" name="Text Placeholder 9">
            <a:extLst>
              <a:ext uri="{FF2B5EF4-FFF2-40B4-BE49-F238E27FC236}">
                <a16:creationId xmlns:a16="http://schemas.microsoft.com/office/drawing/2014/main" id="{45C289BF-8449-2646-99A0-60E3EAC6E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216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6" name="Text Placeholder 9">
            <a:extLst>
              <a:ext uri="{FF2B5EF4-FFF2-40B4-BE49-F238E27FC236}">
                <a16:creationId xmlns:a16="http://schemas.microsoft.com/office/drawing/2014/main" id="{D9BFB04D-F4B5-C84F-831B-70B7AF74C2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16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7" name="Text Placeholder 5">
            <a:extLst>
              <a:ext uri="{FF2B5EF4-FFF2-40B4-BE49-F238E27FC236}">
                <a16:creationId xmlns:a16="http://schemas.microsoft.com/office/drawing/2014/main" id="{FA74ABBD-1011-6746-A149-88F9FC2B21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37908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629FED-3342-5740-A917-A6E5EE2A4C75}"/>
              </a:ext>
            </a:extLst>
          </p:cNvPr>
          <p:cNvSpPr/>
          <p:nvPr userDrawn="1"/>
        </p:nvSpPr>
        <p:spPr>
          <a:xfrm>
            <a:off x="360000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B40773B-2442-5E44-8066-2202815A3657}"/>
              </a:ext>
            </a:extLst>
          </p:cNvPr>
          <p:cNvSpPr/>
          <p:nvPr userDrawn="1"/>
        </p:nvSpPr>
        <p:spPr>
          <a:xfrm>
            <a:off x="2669149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B3E149-5829-604A-91C3-1F9F773CE625}"/>
              </a:ext>
            </a:extLst>
          </p:cNvPr>
          <p:cNvSpPr/>
          <p:nvPr userDrawn="1"/>
        </p:nvSpPr>
        <p:spPr>
          <a:xfrm>
            <a:off x="4978298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61CB1E9-E4F1-D240-B5C4-DF94FB4B1565}"/>
              </a:ext>
            </a:extLst>
          </p:cNvPr>
          <p:cNvSpPr/>
          <p:nvPr userDrawn="1"/>
        </p:nvSpPr>
        <p:spPr>
          <a:xfrm>
            <a:off x="7287447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F002C2F-9AA0-944B-98E7-30BD83CD60E4}"/>
              </a:ext>
            </a:extLst>
          </p:cNvPr>
          <p:cNvSpPr/>
          <p:nvPr userDrawn="1"/>
        </p:nvSpPr>
        <p:spPr>
          <a:xfrm>
            <a:off x="9596596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C2D8C1-3D58-F740-B3C7-5F789F89A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363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C46AE0DB-5B19-E243-A9D6-059FA17008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69149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5" name="Text Placeholder 11">
            <a:extLst>
              <a:ext uri="{FF2B5EF4-FFF2-40B4-BE49-F238E27FC236}">
                <a16:creationId xmlns:a16="http://schemas.microsoft.com/office/drawing/2014/main" id="{8EC69248-A315-3B40-AAE8-8F0FCF68F1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8298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6" name="Text Placeholder 11">
            <a:extLst>
              <a:ext uri="{FF2B5EF4-FFF2-40B4-BE49-F238E27FC236}">
                <a16:creationId xmlns:a16="http://schemas.microsoft.com/office/drawing/2014/main" id="{DF5A8BD2-7DED-BB4F-B872-03977AA24E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87447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7" name="Text Placeholder 11">
            <a:extLst>
              <a:ext uri="{FF2B5EF4-FFF2-40B4-BE49-F238E27FC236}">
                <a16:creationId xmlns:a16="http://schemas.microsoft.com/office/drawing/2014/main" id="{875E4E58-C95C-C346-8192-7A7A178D9C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96596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DDEAE-A287-8F4B-AEBE-7309AAD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999" userDrawn="1">
          <p15:clr>
            <a:srgbClr val="FBAE40"/>
          </p15:clr>
        </p15:guide>
        <p15:guide id="6" pos="5850" userDrawn="1">
          <p15:clr>
            <a:srgbClr val="FBAE40"/>
          </p15:clr>
        </p15:guide>
        <p15:guide id="7" orient="horz" pos="1517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BA2-9D45-2A42-ACAC-4330B44E0053}"/>
              </a:ext>
            </a:extLst>
          </p:cNvPr>
          <p:cNvSpPr/>
          <p:nvPr userDrawn="1"/>
        </p:nvSpPr>
        <p:spPr>
          <a:xfrm>
            <a:off x="6181200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6C267C3-0A41-3941-AC61-613F6FC0B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6D4FE3B-30B8-A247-A4CD-87EAA9FDE61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333413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B7D92A-C08D-E048-9B6A-CBD5628E38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812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61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5ADDB4-DDF9-5142-A90A-477A4E75780C}"/>
              </a:ext>
            </a:extLst>
          </p:cNvPr>
          <p:cNvSpPr/>
          <p:nvPr userDrawn="1"/>
        </p:nvSpPr>
        <p:spPr>
          <a:xfrm>
            <a:off x="42461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A27B3F-4D7C-DF47-933C-20F5BA245367}"/>
              </a:ext>
            </a:extLst>
          </p:cNvPr>
          <p:cNvSpPr/>
          <p:nvPr userDrawn="1"/>
        </p:nvSpPr>
        <p:spPr>
          <a:xfrm>
            <a:off x="8118112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1073150"/>
            <a:ext cx="3704400" cy="231933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24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D149CC-9B47-F244-9FB2-B6EC14B2BBE3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4196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11F383A-55BC-3843-8C8C-94A54DC29F5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3058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8FF1487-58A1-7146-A584-203F6B365C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2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5676727-8FB0-E645-BF36-055970F2F6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4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95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039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144C4E2-E920-4B3A-B365-C67C31EFB8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4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B093F300-9165-4076-8F1D-ECC0D9057AB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444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944395B-6920-4D39-A23F-7348BD5E363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48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ECB27249-12B3-4A7B-ACDC-1D2AC27169E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365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6685CDD-2E31-4525-BD75-5BBD63BC30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31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F3752A5F-1A43-43B1-9B74-6A8B5953B35C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2734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83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A047AA0-3335-D040-A24F-0DE243C6E4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184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0F673543-0796-594D-A52C-ECAB6069ED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03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96659DE-E155-3444-88B0-69D0670254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560C568-D6AB-894B-B989-1D0486AD8F6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877395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18BE3E9-3C87-F947-8C8E-20507455E5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7727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61719287-7055-614C-9CF3-3CA1782C70C0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5206259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6F46E50-732D-FE47-83F0-6808405D63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3C0CF54-9075-164D-A845-0A135A5001F7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563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A70867A-3017-FB4E-B4D3-EEBBCC49A2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2F353E8A-A579-A844-8819-6EAEA6DE207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849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B530952-9269-E743-95AC-9426E9C0C5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47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87815C3-D734-6C4E-A98F-11A94545A6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1002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5652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6F0B17BF-9950-4742-8A8F-134B861E9F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5013" y="1073150"/>
            <a:ext cx="5652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72B0D1A-6CB4-AA45-B32A-05502E49F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13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124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A4574EFB-5149-FD44-8CFF-CECD5FD042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80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D14DA8-0C83-B44D-9995-170C144A21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CE8E659-2B4E-9B43-B74C-7E161229A4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24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12E2C1F-203E-814E-A45E-508AA0DCFD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324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0586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532C754E-6952-4448-AFF5-3892153986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724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B22B0BA8-60E3-4845-A444-F63245CA0A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48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C36D606F-ACBA-8B4D-A4A1-D0D9DCB23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36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44078FA9-CC1F-5641-912B-817CEC2304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3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08C4493-B7AB-BD47-8AF0-078966C520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BC440937-93CA-CF40-875B-E867170243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84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72E8B6C-21E8-6A4A-AA3B-843F4E885F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4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0998996-D51B-C949-95DD-ADC8AD772F8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7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0720D20-39D7-B548-9F31-0078D8D68E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4F8C2E1B-926A-F84A-AFBE-D8BF2372538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69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388C97C-5AC8-6447-B8F6-FBB4D5475E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41421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76829" y="0"/>
            <a:ext cx="6115171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84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3763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3763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157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8B557EA-0B79-4942-876B-68821DFBF8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28800" y="0"/>
            <a:ext cx="40632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64400" y="0"/>
            <a:ext cx="4068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44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44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090B47-AF42-8F45-A644-605A8E0358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88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E67643-6932-5943-9DAD-C9C2F05433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88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A0309-D42D-3A46-86C2-44C69252D0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0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6B7AD24E-4B75-524B-B14A-E19560872B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412067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85766859-2DFF-E149-A67F-2CE6451E35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45601" y="3412067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D9CEF993-6F87-814A-8699-1C7D1BFD0D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201" y="3412067"/>
            <a:ext cx="4092898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29752BB-8092-2B4A-803A-2F006D0CBD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45601" y="0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C1E16C3-B65F-184F-9858-59B650A8BF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91201" y="0"/>
            <a:ext cx="4092898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25659"/>
            <a:ext cx="125034" cy="549274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10F09E-A1A1-7846-9CD2-4EC968B74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8AD72A-19AB-2444-8FB0-B569185264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BCE1200-691D-3A4D-89CB-198A2B97AB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3860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20F7620-4CA7-EF40-9659-3B5F3B76B3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860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E3D82E-D163-0946-842C-70744B3883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5668" y="0"/>
            <a:ext cx="4107046" cy="1398777"/>
          </a:xfrm>
        </p:spPr>
        <p:txBody>
          <a:bodyPr wrap="square"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AF0E4F46-D614-1D48-A825-5009D8C25C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85667" y="1456267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D7AD6C3E-37D6-A44E-87F3-C1E2CDE85E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096E938-494C-AE40-B382-AA9A2F7E215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9F2F18A9-555B-7743-AEB8-9723F979038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3860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ADEB42D0-7462-224F-9E2C-503723BE40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860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B3C86D0-1A4B-B148-8851-98CE5E30C3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5668" y="3412067"/>
            <a:ext cx="4107046" cy="1435128"/>
          </a:xfrm>
        </p:spPr>
        <p:txBody>
          <a:bodyPr wrap="square"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74FB06E4-1E5E-4F4E-BAF9-50571C769E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85667" y="4775199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21C6C8-157F-F549-AB35-A8B5458C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4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212A98-3392-AF4E-8F74-3560D821AC54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bg1"/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35348F6D-D35F-F741-9D2D-AA26B75BC38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0BB6E91A-328B-074C-A994-98AE3F677F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0D1397-021F-7F4B-B29E-3D1EEC5B8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BBE87DD-9273-2F47-AB57-EA46C65FF93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y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6207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06FA8-333A-F847-AF8F-F6BED2A9AD6B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B9A871F-332D-FF45-A446-DB1F3DE728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25205FF-6898-A045-8EBC-C3EC174CC5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149EB20-64B6-2846-8039-75E50A9ED5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8E4A17-ABFF-624B-9F3E-8190C30DC5E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317999"/>
            <a:ext cx="6091200" cy="540000"/>
          </a:xfrm>
          <a:solidFill>
            <a:schemeClr val="tx1">
              <a:lumMod val="90000"/>
              <a:lumOff val="10000"/>
            </a:schemeClr>
          </a:solidFill>
        </p:spPr>
        <p:txBody>
          <a:bodyPr lIns="360000" tIns="0" rIns="360000" bIns="0" anchor="ctr" anchorCtr="0">
            <a:noAutofit/>
          </a:bodyPr>
          <a:lstStyle>
            <a:lvl1pPr marL="0" indent="0">
              <a:buNone/>
              <a:defRPr sz="1400" b="1" i="0">
                <a:solidFill>
                  <a:schemeClr val="bg2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813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D042E7-B615-9A44-A103-7A5EF0739A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89000"/>
            <a:ext cx="12192000" cy="4680000"/>
          </a:xfrm>
          <a:noFill/>
        </p:spPr>
        <p:txBody>
          <a:bodyPr lIns="360000" tIns="0" rIns="36000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ar-SA" sz="7200" b="1" i="0" kern="1200" spc="-300" baseline="0" dirty="0">
                <a:solidFill>
                  <a:schemeClr val="bg2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2202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Yellow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63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97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2022</a:t>
            </a:fld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7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59" r:id="rId2"/>
    <p:sldLayoutId id="2147484060" r:id="rId3"/>
    <p:sldLayoutId id="2147484061" r:id="rId4"/>
    <p:sldLayoutId id="2147484062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175" r:id="rId12"/>
    <p:sldLayoutId id="2147484063" r:id="rId13"/>
    <p:sldLayoutId id="2147484149" r:id="rId14"/>
    <p:sldLayoutId id="2147484150" r:id="rId15"/>
    <p:sldLayoutId id="2147484151" r:id="rId16"/>
    <p:sldLayoutId id="2147484152" r:id="rId17"/>
    <p:sldLayoutId id="2147484200" r:id="rId18"/>
    <p:sldLayoutId id="2147484201" r:id="rId19"/>
    <p:sldLayoutId id="2147484169" r:id="rId20"/>
    <p:sldLayoutId id="2147484089" r:id="rId21"/>
    <p:sldLayoutId id="2147484094" r:id="rId22"/>
    <p:sldLayoutId id="2147484078" r:id="rId23"/>
    <p:sldLayoutId id="2147484079" r:id="rId24"/>
    <p:sldLayoutId id="2147484085" r:id="rId25"/>
    <p:sldLayoutId id="2147484153" r:id="rId26"/>
    <p:sldLayoutId id="2147484076" r:id="rId27"/>
    <p:sldLayoutId id="2147484171" r:id="rId28"/>
    <p:sldLayoutId id="2147484154" r:id="rId29"/>
    <p:sldLayoutId id="2147484202" r:id="rId30"/>
    <p:sldLayoutId id="2147484174" r:id="rId31"/>
    <p:sldLayoutId id="2147484077" r:id="rId32"/>
    <p:sldLayoutId id="2147484178" r:id="rId33"/>
    <p:sldLayoutId id="2147484179" r:id="rId34"/>
    <p:sldLayoutId id="2147484168" r:id="rId35"/>
    <p:sldLayoutId id="2147484180" r:id="rId36"/>
    <p:sldLayoutId id="2147484181" r:id="rId37"/>
    <p:sldLayoutId id="2147484182" r:id="rId38"/>
    <p:sldLayoutId id="2147484167" r:id="rId39"/>
    <p:sldLayoutId id="2147484070" r:id="rId40"/>
    <p:sldLayoutId id="2147484183" r:id="rId41"/>
    <p:sldLayoutId id="2147484184" r:id="rId42"/>
    <p:sldLayoutId id="2147484185" r:id="rId43"/>
    <p:sldLayoutId id="2147484186" r:id="rId44"/>
    <p:sldLayoutId id="2147484189" r:id="rId45"/>
    <p:sldLayoutId id="2147484071" r:id="rId46"/>
    <p:sldLayoutId id="2147484187" r:id="rId47"/>
    <p:sldLayoutId id="2147484188" r:id="rId48"/>
    <p:sldLayoutId id="2147484190" r:id="rId49"/>
    <p:sldLayoutId id="2147484072" r:id="rId50"/>
    <p:sldLayoutId id="2147484191" r:id="rId51"/>
    <p:sldLayoutId id="2147484192" r:id="rId52"/>
    <p:sldLayoutId id="2147484193" r:id="rId53"/>
    <p:sldLayoutId id="2147484073" r:id="rId54"/>
    <p:sldLayoutId id="2147484194" r:id="rId55"/>
    <p:sldLayoutId id="2147484074" r:id="rId56"/>
    <p:sldLayoutId id="2147484075" r:id="rId57"/>
    <p:sldLayoutId id="2147484195" r:id="rId58"/>
    <p:sldLayoutId id="2147484080" r:id="rId59"/>
    <p:sldLayoutId id="2147484081" r:id="rId60"/>
    <p:sldLayoutId id="2147484196" r:id="rId61"/>
    <p:sldLayoutId id="2147484197" r:id="rId62"/>
    <p:sldLayoutId id="2147484198" r:id="rId63"/>
    <p:sldLayoutId id="2147484176" r:id="rId64"/>
    <p:sldLayoutId id="2147484199" r:id="rId65"/>
    <p:sldLayoutId id="2147484082" r:id="rId66"/>
    <p:sldLayoutId id="2147484177" r:id="rId67"/>
    <p:sldLayoutId id="2147484084" r:id="rId68"/>
    <p:sldLayoutId id="2147484172" r:id="rId69"/>
    <p:sldLayoutId id="2147484173" r:id="rId70"/>
    <p:sldLayoutId id="2147484087" r:id="rId71"/>
    <p:sldLayoutId id="2147484170" r:id="rId7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istent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ersistent.com/" TargetMode="Externa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8CA-3EB0-FA47-8FAD-BFDE88A3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9867"/>
            <a:ext cx="7437120" cy="17238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JUPITER 105-OC Project</a:t>
            </a:r>
          </a:p>
        </p:txBody>
      </p:sp>
    </p:spTree>
    <p:extLst>
      <p:ext uri="{BB962C8B-B14F-4D97-AF65-F5344CB8AC3E}">
        <p14:creationId xmlns:p14="http://schemas.microsoft.com/office/powerpoint/2010/main" val="42303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72678-975A-472D-B950-C236511B17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8CA2A-5ED1-44A6-92D8-0DA5FA1E430A}"/>
              </a:ext>
            </a:extLst>
          </p:cNvPr>
          <p:cNvSpPr txBox="1"/>
          <p:nvPr/>
        </p:nvSpPr>
        <p:spPr>
          <a:xfrm>
            <a:off x="1941343" y="3102318"/>
            <a:ext cx="92706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br>
              <a:rPr lang="en-US" sz="3600" b="1" dirty="0">
                <a:solidFill>
                  <a:srgbClr val="53A54F"/>
                </a:solidFill>
              </a:rPr>
            </a:br>
            <a:endParaRPr lang="en-US" sz="3600" dirty="0"/>
          </a:p>
        </p:txBody>
      </p:sp>
      <p:pic>
        <p:nvPicPr>
          <p:cNvPr id="6" name="Picture 5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0B12649B-5632-460D-B29E-725B530187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7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154D-A1A3-46D5-80C8-34B09C19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33" y="381000"/>
            <a:ext cx="9038795" cy="655638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Problem  Statement </a:t>
            </a:r>
            <a:endParaRPr lang="en-US" sz="28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48D73-CAFC-4C5F-8283-7E805F28C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83B71-02A5-488F-8050-416C6466215A}"/>
              </a:ext>
            </a:extLst>
          </p:cNvPr>
          <p:cNvSpPr txBox="1"/>
          <p:nvPr/>
        </p:nvSpPr>
        <p:spPr>
          <a:xfrm>
            <a:off x="234965" y="1420899"/>
            <a:ext cx="116256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Dealing with bulk data of Employees which makes difficult to access each and every employee details and also difficult to allocate BU DU OU.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Main Stakeholders are RM team(Resource Management).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lvl="1"/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lvl="1"/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pic>
        <p:nvPicPr>
          <p:cNvPr id="6" name="Picture 5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DDF0E345-7A2E-44FE-A254-8E20C8EE00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5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F3A1-6929-4691-BD54-6513FAC5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9A6FBD-396D-46F6-94E3-E0383C2E5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96CB4E19-0953-43CC-A021-209DCCE733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847B08-D3FD-4B4F-B144-CE2DAEC4C59E}"/>
              </a:ext>
            </a:extLst>
          </p:cNvPr>
          <p:cNvSpPr txBox="1"/>
          <p:nvPr/>
        </p:nvSpPr>
        <p:spPr>
          <a:xfrm>
            <a:off x="281393" y="1431409"/>
            <a:ext cx="1162567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To manually allocate  BU DU OU to each and every employee is troublesome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To make it uncomplicated  or effortless  we made a UI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Using this application we can assign respective units to any employee.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We can even download all employees details into excel sheet.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lvl="1"/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9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154D-A1A3-46D5-80C8-34B09C19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33" y="618460"/>
            <a:ext cx="8715237" cy="762000"/>
          </a:xfrm>
        </p:spPr>
        <p:txBody>
          <a:bodyPr/>
          <a:lstStyle/>
          <a:p>
            <a:r>
              <a:rPr lang="en-US" sz="28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Technical Components</a:t>
            </a:r>
            <a:endParaRPr lang="en-US" sz="28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48D73-CAFC-4C5F-8283-7E805F28C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83B71-02A5-488F-8050-416C6466215A}"/>
              </a:ext>
            </a:extLst>
          </p:cNvPr>
          <p:cNvSpPr txBox="1"/>
          <p:nvPr/>
        </p:nvSpPr>
        <p:spPr>
          <a:xfrm>
            <a:off x="416805" y="1758524"/>
            <a:ext cx="113583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React JS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Java Script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JSON 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Node JS</a:t>
            </a: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pic>
        <p:nvPicPr>
          <p:cNvPr id="6" name="Picture 5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DDF0E345-7A2E-44FE-A254-8E20C8EE00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20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D05C-1A6C-4FB5-9B37-64BDD77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7EA13-316B-4866-BD5E-4A985D86E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381D20B9-95E1-41F2-AC1D-FA45CB61B4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3AD177-CF35-4EFF-BBA2-D81B4592862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930869" y="1640963"/>
            <a:ext cx="1923393" cy="127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983090-99FC-49B6-AD8D-DAC51A43BEB6}"/>
              </a:ext>
            </a:extLst>
          </p:cNvPr>
          <p:cNvSpPr/>
          <p:nvPr/>
        </p:nvSpPr>
        <p:spPr>
          <a:xfrm>
            <a:off x="2701158" y="2916621"/>
            <a:ext cx="2459421" cy="276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  <a:r>
              <a:rPr lang="en-US" dirty="0" err="1"/>
              <a:t>Front_End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&lt;&lt;Components&gt;&gt;</a:t>
            </a:r>
          </a:p>
          <a:p>
            <a:r>
              <a:rPr lang="en-US" dirty="0"/>
              <a:t>1.EditEmpData</a:t>
            </a:r>
          </a:p>
          <a:p>
            <a:r>
              <a:rPr lang="en-US" dirty="0"/>
              <a:t>2.EmployeeTable</a:t>
            </a:r>
          </a:p>
          <a:p>
            <a:r>
              <a:rPr lang="en-US" dirty="0"/>
              <a:t>3.EmployeesList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086BDA-29B0-4B8B-91E0-5F7E51AC9B2D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5854262" y="1640963"/>
            <a:ext cx="2170387" cy="1275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62C8E1-1EB2-49FC-A730-79CBFB579B5D}"/>
              </a:ext>
            </a:extLst>
          </p:cNvPr>
          <p:cNvSpPr/>
          <p:nvPr/>
        </p:nvSpPr>
        <p:spPr>
          <a:xfrm>
            <a:off x="6794938" y="2916620"/>
            <a:ext cx="2459421" cy="276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  <a:r>
              <a:rPr lang="en-US" dirty="0" err="1"/>
              <a:t>Back_End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&lt;&lt;Data Base&gt;&gt;</a:t>
            </a:r>
          </a:p>
          <a:p>
            <a:r>
              <a:rPr lang="en-US" dirty="0"/>
              <a:t>1.employee.json</a:t>
            </a:r>
          </a:p>
          <a:p>
            <a:r>
              <a:rPr lang="en-US" dirty="0"/>
              <a:t>2.Server.js(API)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94F53-48C1-4A7B-8F09-374863A096E8}"/>
              </a:ext>
            </a:extLst>
          </p:cNvPr>
          <p:cNvSpPr/>
          <p:nvPr/>
        </p:nvSpPr>
        <p:spPr>
          <a:xfrm>
            <a:off x="4025462" y="1136466"/>
            <a:ext cx="3657600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5444-7EC6-4808-9410-06517F92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85B3B-6C6D-44C2-AC59-6957FE1409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C28F69FA-D56E-4542-8192-99913DEDB3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11C9A-D92D-4470-98BB-9233557B2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21" b="6134"/>
          <a:stretch/>
        </p:blipFill>
        <p:spPr>
          <a:xfrm>
            <a:off x="485032" y="1179787"/>
            <a:ext cx="11218395" cy="4498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19412-3489-4D97-A7F5-5F2F0916BF34}"/>
              </a:ext>
            </a:extLst>
          </p:cNvPr>
          <p:cNvSpPr txBox="1"/>
          <p:nvPr/>
        </p:nvSpPr>
        <p:spPr>
          <a:xfrm>
            <a:off x="2546151" y="5804337"/>
            <a:ext cx="113583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Main Page where all Employees details are displayed.</a:t>
            </a: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F941-BB06-481A-899D-56E4C851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D2F25C-FC53-4BE1-825B-620F0BF8EB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3DFF16F-ADF8-479B-9F8C-BAA3CC560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4" b="6186"/>
          <a:stretch/>
        </p:blipFill>
        <p:spPr>
          <a:xfrm>
            <a:off x="886355" y="1036638"/>
            <a:ext cx="10415752" cy="4498427"/>
          </a:xfrm>
          <a:prstGeom prst="rect">
            <a:avLst/>
          </a:prstGeom>
        </p:spPr>
      </p:pic>
      <p:pic>
        <p:nvPicPr>
          <p:cNvPr id="5" name="Picture 4" descr="signature_1383669314">
            <a:hlinkClick r:id="rId3" tooltip="http://www.persistent.com/"/>
            <a:extLst>
              <a:ext uri="{FF2B5EF4-FFF2-40B4-BE49-F238E27FC236}">
                <a16:creationId xmlns:a16="http://schemas.microsoft.com/office/drawing/2014/main" id="{EB97C6BA-747E-4665-BE35-9052452B3C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69E30-0B2A-4DF7-87EE-0284CC224109}"/>
              </a:ext>
            </a:extLst>
          </p:cNvPr>
          <p:cNvSpPr txBox="1"/>
          <p:nvPr/>
        </p:nvSpPr>
        <p:spPr>
          <a:xfrm>
            <a:off x="2483089" y="5703838"/>
            <a:ext cx="113583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Here respective units will be allocated to employees.</a:t>
            </a: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109728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  <a:p>
            <a:pPr marL="452628" indent="-3429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1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D68-65BF-4F69-8372-5C57C77B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8" y="2672276"/>
            <a:ext cx="11468463" cy="360000"/>
          </a:xfrm>
        </p:spPr>
        <p:txBody>
          <a:bodyPr/>
          <a:lstStyle/>
          <a:p>
            <a:pPr algn="ctr"/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F67E4-7408-4270-BEBE-D8B057052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signature_1383669314">
            <a:hlinkClick r:id="rId2" tooltip="http://www.persistent.com/"/>
            <a:extLst>
              <a:ext uri="{FF2B5EF4-FFF2-40B4-BE49-F238E27FC236}">
                <a16:creationId xmlns:a16="http://schemas.microsoft.com/office/drawing/2014/main" id="{F27945A1-B152-4953-872D-E65A0A71D2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28" y="274638"/>
            <a:ext cx="828675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9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9FFAF-FB91-4237-B85A-18ED8DD5EF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6EB833-68D7-4BC2-BF93-3CA824A5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360363"/>
            <a:ext cx="11468100" cy="360362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Contributions to Work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2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owerpoint Template August 2021" id="{CCF02153-813D-4178-B650-38778B52A079}" vid="{3A4E0CBF-F273-4F58-9BC1-E9A82AF38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3B720335513C44B29605C854CED4FC" ma:contentTypeVersion="12" ma:contentTypeDescription="Create a new document." ma:contentTypeScope="" ma:versionID="a05ca5ec9e1d32a8c641504351088190">
  <xsd:schema xmlns:xsd="http://www.w3.org/2001/XMLSchema" xmlns:xs="http://www.w3.org/2001/XMLSchema" xmlns:p="http://schemas.microsoft.com/office/2006/metadata/properties" xmlns:ns2="5cd669e7-9240-4c9b-89c6-2f77d994d821" xmlns:ns3="918d404b-2b0f-46ee-85b4-9d6a1ee87f2b" targetNamespace="http://schemas.microsoft.com/office/2006/metadata/properties" ma:root="true" ma:fieldsID="455fb05741aceecf4aba1ae595886d81" ns2:_="" ns3:_="">
    <xsd:import namespace="5cd669e7-9240-4c9b-89c6-2f77d994d821"/>
    <xsd:import namespace="918d404b-2b0f-46ee-85b4-9d6a1ee87f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d669e7-9240-4c9b-89c6-2f77d994d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d404b-2b0f-46ee-85b4-9d6a1ee87f2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18d404b-2b0f-46ee-85b4-9d6a1ee87f2b">
      <UserInfo>
        <DisplayName>Rajasekar Sukumar</DisplayName>
        <AccountId>159</AccountId>
        <AccountType/>
      </UserInfo>
      <UserInfo>
        <DisplayName>Anuprita Bajare</DisplayName>
        <AccountId>3648</AccountId>
        <AccountType/>
      </UserInfo>
      <UserInfo>
        <DisplayName>Bertrand Raillard</DisplayName>
        <AccountId>78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ADECCB6-81D1-4800-B671-67DC7F5D9F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d669e7-9240-4c9b-89c6-2f77d994d821"/>
    <ds:schemaRef ds:uri="918d404b-2b0f-46ee-85b4-9d6a1ee87f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C707C3-AC84-4CB9-9A63-E31BDB2098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3B715E-4007-4AA4-8946-0B4A181E7C5C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b8f21e79-c577-443c-bce8-a0ab7ba734fb"/>
    <ds:schemaRef ds:uri="0f3d185d-8758-41ff-b4e8-c98e0876618f"/>
    <ds:schemaRef ds:uri="918d404b-2b0f-46ee-85b4-9d6a1ee87f2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Dark</Template>
  <TotalTime>1982</TotalTime>
  <Words>176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Open Sans</vt:lpstr>
      <vt:lpstr>System Font Regular</vt:lpstr>
      <vt:lpstr>Wingdings</vt:lpstr>
      <vt:lpstr>Master Dark</vt:lpstr>
      <vt:lpstr>JUPITER 105-OC Project</vt:lpstr>
      <vt:lpstr>Problem  Statement </vt:lpstr>
      <vt:lpstr>Introduction</vt:lpstr>
      <vt:lpstr>Technical Components</vt:lpstr>
      <vt:lpstr>Architecture</vt:lpstr>
      <vt:lpstr>PowerPoint Presentation</vt:lpstr>
      <vt:lpstr>PowerPoint Presentation</vt:lpstr>
      <vt:lpstr>Demo</vt:lpstr>
      <vt:lpstr>Contributions to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Pankaj Dicholkar</dc:creator>
  <cp:lastModifiedBy>Vippala Manikanta Reddy</cp:lastModifiedBy>
  <cp:revision>38</cp:revision>
  <cp:lastPrinted>2019-12-04T21:26:18Z</cp:lastPrinted>
  <dcterms:created xsi:type="dcterms:W3CDTF">2021-09-08T12:07:46Z</dcterms:created>
  <dcterms:modified xsi:type="dcterms:W3CDTF">2022-11-16T05:12:11Z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0x010100623B720335513C44B29605C854CED4FC</vt:lpwstr>
  </property>
</Properties>
</file>