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81A5-7920-22AC-5985-9657F464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E0C4C-0D00-B112-196A-0AF6FB2B8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0364-C135-B3C7-B7D7-8489FBE8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DE8C-4A52-DA50-E206-6503375D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F993-755E-36F3-EE90-B9136C7D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8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6038-B772-81A7-1CDE-65B7CD9D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169B-4F00-58CB-63D9-C329B7816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654F-2A12-6CF9-DA10-95CBF8C5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6FE7-09E2-72AF-2CF4-33D40500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1B5E-ED7F-CA8E-B461-7AD19EF3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8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ACF0B-56F7-709A-D0C6-DF5AB8999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BD33-C9F2-C802-21B9-98606CFC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2E01-E24F-FCB6-D9DD-DB7EC7DB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75A2-4F1A-641D-BB82-68A70A72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4FBC-88AB-0AEE-63D4-1F34A15E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4C3C-78F9-94D9-2B18-C07A70D2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3657-801C-A256-FCC4-98C67BBB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13C6-6144-2224-CD58-694614BE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A4A0-CC04-7DE0-D09D-C556A50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4902-9A59-7E34-F16F-34055FFE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2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4BA2-F8FC-1E50-FB4C-EB3C5574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4715C-7922-A7E7-9CC7-BEB89EDF1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1C5A-DC9C-26B0-2AA3-370D6A1F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AEE9-E327-9DAD-37C0-FCD5631F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AE3A3-5EE1-8D3E-52A1-0BCEDF48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1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E638-E886-24DD-FCBE-991EA20D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E95B-A1A5-C880-30B4-DD8C4A31D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CC6B1-6F8E-951E-ADD5-7DD757F4D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9E4D1-8B44-A15B-B8FC-23BDCE09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155FA-617C-D536-A342-8B6BBB0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FCBF2-2D73-7806-84E3-C26825F2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01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78FF-823E-08A8-1CF8-1EA659E7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C0A54-96D2-8297-4D82-A342D593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43E8-D867-86E3-B44D-DC0670D51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40E5C-7E21-8B22-1727-9EABBE3D2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BEBE4-9857-CBF2-A9FC-C391A2398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8A03A-21EA-5CE9-507F-667D4AF0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41A24-2229-DE71-AA0B-28CF2B8F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C5D07-BE8D-EB59-5B75-2A65BD72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C07C-C51D-42F2-4666-1FD924BD6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81378-5F72-07AB-E1C5-8CA12181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70C10-0F13-3A67-8543-4542EF3B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9AA40-EA5C-2E3B-BB53-4ADF927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6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4849E-73C5-C613-BE37-DED80152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C829F-E2EB-0BA5-2743-1E7A6BD8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9730D-79A2-2AFB-4818-C4D504F0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9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F57A-8705-4054-354D-E61020A3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58E4-10EC-2F43-9CC5-A160AF22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5B1B-6EA5-CFAA-20B8-35B5CF30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8BB23-BA91-9FE6-F425-466E8463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01E7-7AC0-EFD9-0ECD-8FDF4120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8C45E-D8D2-D2A6-5C9E-E35FE9F9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8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F148-A188-EEFE-81D8-EFF0D58E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82723-3695-D441-24AC-BCC890DC8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124DD-2DB4-D4F6-6A4E-7A7033A8F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F266-A18A-9F8B-00B0-180C2AA9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14CD2-DE60-228D-7299-01708D4E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9DBA-40F1-0EC6-7293-D7053DBF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08AA2-54BF-B48C-9D3D-4AD3EBBD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C25E7-BE39-A960-B121-C115EE55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685B7-10E7-DF13-B7C0-074B016A6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DBE5-5F25-4E78-95B4-0EFE3C3AD674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6E33-943E-2D0A-1110-3AF49A6AC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5C8F-16E5-06E1-DD4E-8302AED00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292A-43AF-4F94-B99E-2F9BC8C6C8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8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0CD3-A9EB-9EC6-EE8B-1B3C02A5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CE8FC-24D7-7905-6268-2DEBD25B1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A4235-BBAE-5BEA-63FF-EE0E6E9C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19" y="0"/>
            <a:ext cx="10088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kaushik</dc:creator>
  <cp:lastModifiedBy>k kaushik</cp:lastModifiedBy>
  <cp:revision>1</cp:revision>
  <dcterms:created xsi:type="dcterms:W3CDTF">2022-05-06T07:00:36Z</dcterms:created>
  <dcterms:modified xsi:type="dcterms:W3CDTF">2022-05-06T07:01:05Z</dcterms:modified>
</cp:coreProperties>
</file>