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8" r:id="rId1"/>
  </p:sldMasterIdLst>
  <p:notesMasterIdLst>
    <p:notesMasterId r:id="rId15"/>
  </p:notesMasterIdLst>
  <p:sldIdLst>
    <p:sldId id="256" r:id="rId2"/>
    <p:sldId id="257" r:id="rId3"/>
    <p:sldId id="285" r:id="rId4"/>
    <p:sldId id="259" r:id="rId5"/>
    <p:sldId id="277" r:id="rId6"/>
    <p:sldId id="303" r:id="rId7"/>
    <p:sldId id="297" r:id="rId8"/>
    <p:sldId id="300" r:id="rId9"/>
    <p:sldId id="301" r:id="rId10"/>
    <p:sldId id="302" r:id="rId11"/>
    <p:sldId id="304" r:id="rId12"/>
    <p:sldId id="273" r:id="rId13"/>
    <p:sldId id="274" r:id="rId14"/>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diagrams/_rels/data1.xml.rels><?xml version="1.0" encoding="UTF-8" standalone="yes"?>
<Relationships xmlns="http://schemas.openxmlformats.org/package/2006/relationships"><Relationship Id="rId8" Type="http://schemas.openxmlformats.org/officeDocument/2006/relationships/image" Target="../media/image9.svg" /><Relationship Id="rId3" Type="http://schemas.openxmlformats.org/officeDocument/2006/relationships/image" Target="../media/image4.png" /><Relationship Id="rId7" Type="http://schemas.openxmlformats.org/officeDocument/2006/relationships/image" Target="../media/image8.png" /><Relationship Id="rId12" Type="http://schemas.openxmlformats.org/officeDocument/2006/relationships/image" Target="../media/image13.svg" /><Relationship Id="rId2" Type="http://schemas.openxmlformats.org/officeDocument/2006/relationships/image" Target="../media/image3.svg" /><Relationship Id="rId1" Type="http://schemas.openxmlformats.org/officeDocument/2006/relationships/image" Target="../media/image2.png" /><Relationship Id="rId6" Type="http://schemas.openxmlformats.org/officeDocument/2006/relationships/image" Target="../media/image7.svg" /><Relationship Id="rId11" Type="http://schemas.openxmlformats.org/officeDocument/2006/relationships/image" Target="../media/image12.png" /><Relationship Id="rId5" Type="http://schemas.openxmlformats.org/officeDocument/2006/relationships/image" Target="../media/image6.png" /><Relationship Id="rId10" Type="http://schemas.openxmlformats.org/officeDocument/2006/relationships/image" Target="../media/image11.svg" /><Relationship Id="rId4" Type="http://schemas.openxmlformats.org/officeDocument/2006/relationships/image" Target="../media/image5.svg" /><Relationship Id="rId9" Type="http://schemas.openxmlformats.org/officeDocument/2006/relationships/image" Target="../media/image10.png" /></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 /><Relationship Id="rId3" Type="http://schemas.openxmlformats.org/officeDocument/2006/relationships/image" Target="../media/image4.png" /><Relationship Id="rId7" Type="http://schemas.openxmlformats.org/officeDocument/2006/relationships/image" Target="../media/image8.png" /><Relationship Id="rId12" Type="http://schemas.openxmlformats.org/officeDocument/2006/relationships/image" Target="../media/image13.svg" /><Relationship Id="rId2" Type="http://schemas.openxmlformats.org/officeDocument/2006/relationships/image" Target="../media/image3.svg" /><Relationship Id="rId1" Type="http://schemas.openxmlformats.org/officeDocument/2006/relationships/image" Target="../media/image2.png" /><Relationship Id="rId6" Type="http://schemas.openxmlformats.org/officeDocument/2006/relationships/image" Target="../media/image7.svg" /><Relationship Id="rId11" Type="http://schemas.openxmlformats.org/officeDocument/2006/relationships/image" Target="../media/image12.png" /><Relationship Id="rId5" Type="http://schemas.openxmlformats.org/officeDocument/2006/relationships/image" Target="../media/image6.png" /><Relationship Id="rId10" Type="http://schemas.openxmlformats.org/officeDocument/2006/relationships/image" Target="../media/image11.svg" /><Relationship Id="rId4" Type="http://schemas.openxmlformats.org/officeDocument/2006/relationships/image" Target="../media/image5.svg" /><Relationship Id="rId9" Type="http://schemas.openxmlformats.org/officeDocument/2006/relationships/image" Target="../media/image10.png" /></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8E7E5F-4B1F-42CA-89B6-5A93516A8F1D}"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F8C91D9-991B-49C1-AFA0-BF336EDBA897}">
      <dgm:prSet/>
      <dgm:spPr/>
      <dgm:t>
        <a:bodyPr/>
        <a:lstStyle/>
        <a:p>
          <a:pPr>
            <a:defRPr cap="all"/>
          </a:pPr>
          <a:r>
            <a:rPr lang="en-US"/>
            <a:t>Introduction</a:t>
          </a:r>
        </a:p>
      </dgm:t>
    </dgm:pt>
    <dgm:pt modelId="{EA68F4D2-5BB0-44E5-A45B-C369EAAF938D}" type="parTrans" cxnId="{91AF606D-4F04-4041-A3EF-ED81B0702FC9}">
      <dgm:prSet/>
      <dgm:spPr/>
      <dgm:t>
        <a:bodyPr/>
        <a:lstStyle/>
        <a:p>
          <a:endParaRPr lang="en-US"/>
        </a:p>
      </dgm:t>
    </dgm:pt>
    <dgm:pt modelId="{024EB92E-B598-46E9-BD73-670191B16B3E}" type="sibTrans" cxnId="{91AF606D-4F04-4041-A3EF-ED81B0702FC9}">
      <dgm:prSet/>
      <dgm:spPr/>
      <dgm:t>
        <a:bodyPr/>
        <a:lstStyle/>
        <a:p>
          <a:endParaRPr lang="en-US"/>
        </a:p>
      </dgm:t>
    </dgm:pt>
    <dgm:pt modelId="{D9CAE398-5201-403E-8F5D-FDD2A49044D1}">
      <dgm:prSet/>
      <dgm:spPr/>
      <dgm:t>
        <a:bodyPr/>
        <a:lstStyle/>
        <a:p>
          <a:pPr>
            <a:defRPr cap="all"/>
          </a:pPr>
          <a:r>
            <a:rPr lang="en-US"/>
            <a:t>Problem Statement</a:t>
          </a:r>
        </a:p>
      </dgm:t>
    </dgm:pt>
    <dgm:pt modelId="{A07B02E2-A140-46B1-B00A-52ADB54D997F}" type="parTrans" cxnId="{617FDD19-16A1-4B5E-A7CD-3F3FA402B5DF}">
      <dgm:prSet/>
      <dgm:spPr/>
      <dgm:t>
        <a:bodyPr/>
        <a:lstStyle/>
        <a:p>
          <a:endParaRPr lang="en-US"/>
        </a:p>
      </dgm:t>
    </dgm:pt>
    <dgm:pt modelId="{8064CAB2-69EE-4A06-936B-2EA395C4B976}" type="sibTrans" cxnId="{617FDD19-16A1-4B5E-A7CD-3F3FA402B5DF}">
      <dgm:prSet/>
      <dgm:spPr/>
      <dgm:t>
        <a:bodyPr/>
        <a:lstStyle/>
        <a:p>
          <a:endParaRPr lang="en-US"/>
        </a:p>
      </dgm:t>
    </dgm:pt>
    <dgm:pt modelId="{B3C7B433-5876-44F8-8232-F57E2E72B799}">
      <dgm:prSet/>
      <dgm:spPr/>
      <dgm:t>
        <a:bodyPr/>
        <a:lstStyle/>
        <a:p>
          <a:pPr>
            <a:defRPr cap="all"/>
          </a:pPr>
          <a:r>
            <a:rPr lang="en-US"/>
            <a:t>Background</a:t>
          </a:r>
        </a:p>
      </dgm:t>
    </dgm:pt>
    <dgm:pt modelId="{DCAAFB7E-D3B5-4F9F-B244-C15F958AF7DA}" type="parTrans" cxnId="{91CFBEE2-557B-4E4C-848D-9960815BCFEB}">
      <dgm:prSet/>
      <dgm:spPr/>
      <dgm:t>
        <a:bodyPr/>
        <a:lstStyle/>
        <a:p>
          <a:endParaRPr lang="en-US"/>
        </a:p>
      </dgm:t>
    </dgm:pt>
    <dgm:pt modelId="{5EC1C5AE-7F40-4F65-8642-76F1E431F2FC}" type="sibTrans" cxnId="{91CFBEE2-557B-4E4C-848D-9960815BCFEB}">
      <dgm:prSet/>
      <dgm:spPr/>
      <dgm:t>
        <a:bodyPr/>
        <a:lstStyle/>
        <a:p>
          <a:endParaRPr lang="en-US"/>
        </a:p>
      </dgm:t>
    </dgm:pt>
    <dgm:pt modelId="{2B742604-D351-453C-A7E7-6D68B955D5BF}">
      <dgm:prSet/>
      <dgm:spPr/>
      <dgm:t>
        <a:bodyPr/>
        <a:lstStyle/>
        <a:p>
          <a:pPr>
            <a:defRPr cap="all"/>
          </a:pPr>
          <a:r>
            <a:rPr lang="en-US"/>
            <a:t>Proposed Solution</a:t>
          </a:r>
        </a:p>
      </dgm:t>
    </dgm:pt>
    <dgm:pt modelId="{C4D3A37C-3ADA-46F1-9E9C-1044C29A5FE5}" type="parTrans" cxnId="{670B7964-585A-46B1-8393-F75E79390333}">
      <dgm:prSet/>
      <dgm:spPr/>
      <dgm:t>
        <a:bodyPr/>
        <a:lstStyle/>
        <a:p>
          <a:endParaRPr lang="en-US"/>
        </a:p>
      </dgm:t>
    </dgm:pt>
    <dgm:pt modelId="{02DDA70D-B306-47EE-BC34-766639264817}" type="sibTrans" cxnId="{670B7964-585A-46B1-8393-F75E79390333}">
      <dgm:prSet/>
      <dgm:spPr/>
      <dgm:t>
        <a:bodyPr/>
        <a:lstStyle/>
        <a:p>
          <a:endParaRPr lang="en-US"/>
        </a:p>
      </dgm:t>
    </dgm:pt>
    <dgm:pt modelId="{10073BA1-6F32-4A07-AC51-CCC5CDB4546B}">
      <dgm:prSet/>
      <dgm:spPr/>
      <dgm:t>
        <a:bodyPr/>
        <a:lstStyle/>
        <a:p>
          <a:pPr>
            <a:defRPr cap="all"/>
          </a:pPr>
          <a:r>
            <a:rPr lang="en-US"/>
            <a:t>Future Work</a:t>
          </a:r>
        </a:p>
      </dgm:t>
    </dgm:pt>
    <dgm:pt modelId="{EBD4794B-2E92-407E-A14D-08F47BFEFB95}" type="parTrans" cxnId="{D68E30CF-CD75-4FB6-8C82-E426484401EF}">
      <dgm:prSet/>
      <dgm:spPr/>
      <dgm:t>
        <a:bodyPr/>
        <a:lstStyle/>
        <a:p>
          <a:endParaRPr lang="en-US"/>
        </a:p>
      </dgm:t>
    </dgm:pt>
    <dgm:pt modelId="{0493896C-2B30-473A-8B84-B55B8C5E46B7}" type="sibTrans" cxnId="{D68E30CF-CD75-4FB6-8C82-E426484401EF}">
      <dgm:prSet/>
      <dgm:spPr/>
      <dgm:t>
        <a:bodyPr/>
        <a:lstStyle/>
        <a:p>
          <a:endParaRPr lang="en-US"/>
        </a:p>
      </dgm:t>
    </dgm:pt>
    <dgm:pt modelId="{07FB4FA3-A65C-4D5E-A0CE-5FFD428E867D}">
      <dgm:prSet/>
      <dgm:spPr/>
      <dgm:t>
        <a:bodyPr/>
        <a:lstStyle/>
        <a:p>
          <a:pPr>
            <a:defRPr cap="all"/>
          </a:pPr>
          <a:r>
            <a:rPr lang="en-US"/>
            <a:t>Conclusion</a:t>
          </a:r>
        </a:p>
      </dgm:t>
    </dgm:pt>
    <dgm:pt modelId="{1773BEF1-DA48-4E71-BDB4-CB8CD1C6F83C}" type="parTrans" cxnId="{0B4296DE-78BB-41BD-8064-CD2449A7BD14}">
      <dgm:prSet/>
      <dgm:spPr/>
      <dgm:t>
        <a:bodyPr/>
        <a:lstStyle/>
        <a:p>
          <a:endParaRPr lang="en-US"/>
        </a:p>
      </dgm:t>
    </dgm:pt>
    <dgm:pt modelId="{8E3073ED-E0ED-42CB-B487-A0DE58DB0868}" type="sibTrans" cxnId="{0B4296DE-78BB-41BD-8064-CD2449A7BD14}">
      <dgm:prSet/>
      <dgm:spPr/>
      <dgm:t>
        <a:bodyPr/>
        <a:lstStyle/>
        <a:p>
          <a:endParaRPr lang="en-US"/>
        </a:p>
      </dgm:t>
    </dgm:pt>
    <dgm:pt modelId="{39DF6224-EE63-4B60-8BEC-747A3428B531}" type="pres">
      <dgm:prSet presAssocID="{3E8E7E5F-4B1F-42CA-89B6-5A93516A8F1D}" presName="root" presStyleCnt="0">
        <dgm:presLayoutVars>
          <dgm:dir/>
          <dgm:resizeHandles val="exact"/>
        </dgm:presLayoutVars>
      </dgm:prSet>
      <dgm:spPr/>
    </dgm:pt>
    <dgm:pt modelId="{119A9EE7-E41C-4001-BCD7-0BC253236463}" type="pres">
      <dgm:prSet presAssocID="{1F8C91D9-991B-49C1-AFA0-BF336EDBA897}" presName="compNode" presStyleCnt="0"/>
      <dgm:spPr/>
    </dgm:pt>
    <dgm:pt modelId="{65D1FC58-C59A-4D69-9A70-B5BD6BB0A245}" type="pres">
      <dgm:prSet presAssocID="{1F8C91D9-991B-49C1-AFA0-BF336EDBA897}" presName="iconBgRect" presStyleLbl="bgShp" presStyleIdx="0" presStyleCnt="6"/>
      <dgm:spPr/>
    </dgm:pt>
    <dgm:pt modelId="{3EF58827-0AAA-40E1-9EEB-053B3BC38254}" type="pres">
      <dgm:prSet presAssocID="{1F8C91D9-991B-49C1-AFA0-BF336EDBA897}"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ke"/>
        </a:ext>
      </dgm:extLst>
    </dgm:pt>
    <dgm:pt modelId="{A5EA092D-16BA-4EEC-864A-608C235F95B5}" type="pres">
      <dgm:prSet presAssocID="{1F8C91D9-991B-49C1-AFA0-BF336EDBA897}" presName="spaceRect" presStyleCnt="0"/>
      <dgm:spPr/>
    </dgm:pt>
    <dgm:pt modelId="{C2A805C1-6E99-42FF-AAF1-E52B7BBAFA4C}" type="pres">
      <dgm:prSet presAssocID="{1F8C91D9-991B-49C1-AFA0-BF336EDBA897}" presName="textRect" presStyleLbl="revTx" presStyleIdx="0" presStyleCnt="6">
        <dgm:presLayoutVars>
          <dgm:chMax val="1"/>
          <dgm:chPref val="1"/>
        </dgm:presLayoutVars>
      </dgm:prSet>
      <dgm:spPr/>
    </dgm:pt>
    <dgm:pt modelId="{28511ED8-6097-474A-B48B-0C6E7F02C060}" type="pres">
      <dgm:prSet presAssocID="{024EB92E-B598-46E9-BD73-670191B16B3E}" presName="sibTrans" presStyleCnt="0"/>
      <dgm:spPr/>
    </dgm:pt>
    <dgm:pt modelId="{30B0B2CC-4CD8-47A8-BB36-CC9D141C60C3}" type="pres">
      <dgm:prSet presAssocID="{D9CAE398-5201-403E-8F5D-FDD2A49044D1}" presName="compNode" presStyleCnt="0"/>
      <dgm:spPr/>
    </dgm:pt>
    <dgm:pt modelId="{F7E9CAC7-74F8-4800-A2EA-55EAB693BAE2}" type="pres">
      <dgm:prSet presAssocID="{D9CAE398-5201-403E-8F5D-FDD2A49044D1}" presName="iconBgRect" presStyleLbl="bgShp" presStyleIdx="1" presStyleCnt="6"/>
      <dgm:spPr/>
    </dgm:pt>
    <dgm:pt modelId="{8F7F6CFF-F1D6-49FC-A479-4CE2B936B9E4}" type="pres">
      <dgm:prSet presAssocID="{D9CAE398-5201-403E-8F5D-FDD2A49044D1}"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agnostic"/>
        </a:ext>
      </dgm:extLst>
    </dgm:pt>
    <dgm:pt modelId="{520D1C95-9078-4507-92E9-81FAA8AE84C4}" type="pres">
      <dgm:prSet presAssocID="{D9CAE398-5201-403E-8F5D-FDD2A49044D1}" presName="spaceRect" presStyleCnt="0"/>
      <dgm:spPr/>
    </dgm:pt>
    <dgm:pt modelId="{CB97D4DD-F9EC-4C47-89B5-B8056AC12F79}" type="pres">
      <dgm:prSet presAssocID="{D9CAE398-5201-403E-8F5D-FDD2A49044D1}" presName="textRect" presStyleLbl="revTx" presStyleIdx="1" presStyleCnt="6">
        <dgm:presLayoutVars>
          <dgm:chMax val="1"/>
          <dgm:chPref val="1"/>
        </dgm:presLayoutVars>
      </dgm:prSet>
      <dgm:spPr/>
    </dgm:pt>
    <dgm:pt modelId="{BCC7A3A7-C987-415A-8A60-4CEBA2F67BE2}" type="pres">
      <dgm:prSet presAssocID="{8064CAB2-69EE-4A06-936B-2EA395C4B976}" presName="sibTrans" presStyleCnt="0"/>
      <dgm:spPr/>
    </dgm:pt>
    <dgm:pt modelId="{5DCC3B09-B234-4BDC-ABB9-68520904E189}" type="pres">
      <dgm:prSet presAssocID="{B3C7B433-5876-44F8-8232-F57E2E72B799}" presName="compNode" presStyleCnt="0"/>
      <dgm:spPr/>
    </dgm:pt>
    <dgm:pt modelId="{1FF39559-0C01-4D7D-80BB-D3240C3F9DDA}" type="pres">
      <dgm:prSet presAssocID="{B3C7B433-5876-44F8-8232-F57E2E72B799}" presName="iconBgRect" presStyleLbl="bgShp" presStyleIdx="2" presStyleCnt="6"/>
      <dgm:spPr/>
    </dgm:pt>
    <dgm:pt modelId="{F866EF06-6568-450D-BD2C-8D6070882CC7}" type="pres">
      <dgm:prSet presAssocID="{B3C7B433-5876-44F8-8232-F57E2E72B799}"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ducation"/>
        </a:ext>
      </dgm:extLst>
    </dgm:pt>
    <dgm:pt modelId="{9A2C6D57-8E3E-4FD9-97E7-54C8F388539C}" type="pres">
      <dgm:prSet presAssocID="{B3C7B433-5876-44F8-8232-F57E2E72B799}" presName="spaceRect" presStyleCnt="0"/>
      <dgm:spPr/>
    </dgm:pt>
    <dgm:pt modelId="{C156C4E4-AF8F-4A31-B36A-63CF22B71A7C}" type="pres">
      <dgm:prSet presAssocID="{B3C7B433-5876-44F8-8232-F57E2E72B799}" presName="textRect" presStyleLbl="revTx" presStyleIdx="2" presStyleCnt="6">
        <dgm:presLayoutVars>
          <dgm:chMax val="1"/>
          <dgm:chPref val="1"/>
        </dgm:presLayoutVars>
      </dgm:prSet>
      <dgm:spPr/>
    </dgm:pt>
    <dgm:pt modelId="{DBC24342-7F69-4877-BC02-B11DBF8C6D34}" type="pres">
      <dgm:prSet presAssocID="{5EC1C5AE-7F40-4F65-8642-76F1E431F2FC}" presName="sibTrans" presStyleCnt="0"/>
      <dgm:spPr/>
    </dgm:pt>
    <dgm:pt modelId="{D7F25307-38AA-4366-865F-D711AEA181F5}" type="pres">
      <dgm:prSet presAssocID="{2B742604-D351-453C-A7E7-6D68B955D5BF}" presName="compNode" presStyleCnt="0"/>
      <dgm:spPr/>
    </dgm:pt>
    <dgm:pt modelId="{0BA8645B-140B-4E94-A1ED-F83797EF2CF7}" type="pres">
      <dgm:prSet presAssocID="{2B742604-D351-453C-A7E7-6D68B955D5BF}" presName="iconBgRect" presStyleLbl="bgShp" presStyleIdx="3" presStyleCnt="6"/>
      <dgm:spPr/>
    </dgm:pt>
    <dgm:pt modelId="{D8147293-F115-48CA-90F0-45A542B84BF1}" type="pres">
      <dgm:prSet presAssocID="{2B742604-D351-453C-A7E7-6D68B955D5BF}"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mment Urgent"/>
        </a:ext>
      </dgm:extLst>
    </dgm:pt>
    <dgm:pt modelId="{B0849275-A589-42F8-984E-23F162DDA744}" type="pres">
      <dgm:prSet presAssocID="{2B742604-D351-453C-A7E7-6D68B955D5BF}" presName="spaceRect" presStyleCnt="0"/>
      <dgm:spPr/>
    </dgm:pt>
    <dgm:pt modelId="{CDCA1974-9924-45DE-8208-E689FB35BD4B}" type="pres">
      <dgm:prSet presAssocID="{2B742604-D351-453C-A7E7-6D68B955D5BF}" presName="textRect" presStyleLbl="revTx" presStyleIdx="3" presStyleCnt="6">
        <dgm:presLayoutVars>
          <dgm:chMax val="1"/>
          <dgm:chPref val="1"/>
        </dgm:presLayoutVars>
      </dgm:prSet>
      <dgm:spPr/>
    </dgm:pt>
    <dgm:pt modelId="{D4DA395F-9365-413C-9A05-76EB00F64945}" type="pres">
      <dgm:prSet presAssocID="{02DDA70D-B306-47EE-BC34-766639264817}" presName="sibTrans" presStyleCnt="0"/>
      <dgm:spPr/>
    </dgm:pt>
    <dgm:pt modelId="{08C65527-12B0-4553-B901-8C60ECE04FCE}" type="pres">
      <dgm:prSet presAssocID="{10073BA1-6F32-4A07-AC51-CCC5CDB4546B}" presName="compNode" presStyleCnt="0"/>
      <dgm:spPr/>
    </dgm:pt>
    <dgm:pt modelId="{8E823C61-9E91-4139-9D1B-666EC63F800C}" type="pres">
      <dgm:prSet presAssocID="{10073BA1-6F32-4A07-AC51-CCC5CDB4546B}" presName="iconBgRect" presStyleLbl="bgShp" presStyleIdx="4" presStyleCnt="6"/>
      <dgm:spPr/>
    </dgm:pt>
    <dgm:pt modelId="{172F20B3-E970-43F0-8ECC-19828BF8C7DE}" type="pres">
      <dgm:prSet presAssocID="{10073BA1-6F32-4A07-AC51-CCC5CDB4546B}"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Open Enrollment"/>
        </a:ext>
      </dgm:extLst>
    </dgm:pt>
    <dgm:pt modelId="{745B6791-8DCD-4477-85B4-B3EA31CAE0BA}" type="pres">
      <dgm:prSet presAssocID="{10073BA1-6F32-4A07-AC51-CCC5CDB4546B}" presName="spaceRect" presStyleCnt="0"/>
      <dgm:spPr/>
    </dgm:pt>
    <dgm:pt modelId="{FE92C49F-E84B-4F10-BFC9-9C800CBAFC18}" type="pres">
      <dgm:prSet presAssocID="{10073BA1-6F32-4A07-AC51-CCC5CDB4546B}" presName="textRect" presStyleLbl="revTx" presStyleIdx="4" presStyleCnt="6">
        <dgm:presLayoutVars>
          <dgm:chMax val="1"/>
          <dgm:chPref val="1"/>
        </dgm:presLayoutVars>
      </dgm:prSet>
      <dgm:spPr/>
    </dgm:pt>
    <dgm:pt modelId="{5AB160EA-46CE-429D-9BE6-DCF85D216329}" type="pres">
      <dgm:prSet presAssocID="{0493896C-2B30-473A-8B84-B55B8C5E46B7}" presName="sibTrans" presStyleCnt="0"/>
      <dgm:spPr/>
    </dgm:pt>
    <dgm:pt modelId="{BBFDA25D-01ED-46EE-A1F7-CBD6C7463CF7}" type="pres">
      <dgm:prSet presAssocID="{07FB4FA3-A65C-4D5E-A0CE-5FFD428E867D}" presName="compNode" presStyleCnt="0"/>
      <dgm:spPr/>
    </dgm:pt>
    <dgm:pt modelId="{4806015B-0B55-4F3B-985B-7FCB10B289E3}" type="pres">
      <dgm:prSet presAssocID="{07FB4FA3-A65C-4D5E-A0CE-5FFD428E867D}" presName="iconBgRect" presStyleLbl="bgShp" presStyleIdx="5" presStyleCnt="6"/>
      <dgm:spPr/>
    </dgm:pt>
    <dgm:pt modelId="{E6BC4877-7F1F-4E0C-972F-D84A93E471B8}" type="pres">
      <dgm:prSet presAssocID="{07FB4FA3-A65C-4D5E-A0CE-5FFD428E867D}"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Flow"/>
        </a:ext>
      </dgm:extLst>
    </dgm:pt>
    <dgm:pt modelId="{1F599854-6ACB-43F9-903D-2C7549D5D4BF}" type="pres">
      <dgm:prSet presAssocID="{07FB4FA3-A65C-4D5E-A0CE-5FFD428E867D}" presName="spaceRect" presStyleCnt="0"/>
      <dgm:spPr/>
    </dgm:pt>
    <dgm:pt modelId="{4379D19B-5108-4996-874D-42E0987F899F}" type="pres">
      <dgm:prSet presAssocID="{07FB4FA3-A65C-4D5E-A0CE-5FFD428E867D}" presName="textRect" presStyleLbl="revTx" presStyleIdx="5" presStyleCnt="6">
        <dgm:presLayoutVars>
          <dgm:chMax val="1"/>
          <dgm:chPref val="1"/>
        </dgm:presLayoutVars>
      </dgm:prSet>
      <dgm:spPr/>
    </dgm:pt>
  </dgm:ptLst>
  <dgm:cxnLst>
    <dgm:cxn modelId="{617FDD19-16A1-4B5E-A7CD-3F3FA402B5DF}" srcId="{3E8E7E5F-4B1F-42CA-89B6-5A93516A8F1D}" destId="{D9CAE398-5201-403E-8F5D-FDD2A49044D1}" srcOrd="1" destOrd="0" parTransId="{A07B02E2-A140-46B1-B00A-52ADB54D997F}" sibTransId="{8064CAB2-69EE-4A06-936B-2EA395C4B976}"/>
    <dgm:cxn modelId="{0B8B5D1E-EA4E-472F-89B7-73CA253BDDA6}" type="presOf" srcId="{1F8C91D9-991B-49C1-AFA0-BF336EDBA897}" destId="{C2A805C1-6E99-42FF-AAF1-E52B7BBAFA4C}" srcOrd="0" destOrd="0" presId="urn:microsoft.com/office/officeart/2018/5/layout/IconCircleLabelList"/>
    <dgm:cxn modelId="{670B7964-585A-46B1-8393-F75E79390333}" srcId="{3E8E7E5F-4B1F-42CA-89B6-5A93516A8F1D}" destId="{2B742604-D351-453C-A7E7-6D68B955D5BF}" srcOrd="3" destOrd="0" parTransId="{C4D3A37C-3ADA-46F1-9E9C-1044C29A5FE5}" sibTransId="{02DDA70D-B306-47EE-BC34-766639264817}"/>
    <dgm:cxn modelId="{268DCE6C-D697-48A8-A72F-CFDAC30CE6BE}" type="presOf" srcId="{D9CAE398-5201-403E-8F5D-FDD2A49044D1}" destId="{CB97D4DD-F9EC-4C47-89B5-B8056AC12F79}" srcOrd="0" destOrd="0" presId="urn:microsoft.com/office/officeart/2018/5/layout/IconCircleLabelList"/>
    <dgm:cxn modelId="{91AF606D-4F04-4041-A3EF-ED81B0702FC9}" srcId="{3E8E7E5F-4B1F-42CA-89B6-5A93516A8F1D}" destId="{1F8C91D9-991B-49C1-AFA0-BF336EDBA897}" srcOrd="0" destOrd="0" parTransId="{EA68F4D2-5BB0-44E5-A45B-C369EAAF938D}" sibTransId="{024EB92E-B598-46E9-BD73-670191B16B3E}"/>
    <dgm:cxn modelId="{04DF2B76-8055-4987-96CE-7F90D57E50EC}" type="presOf" srcId="{B3C7B433-5876-44F8-8232-F57E2E72B799}" destId="{C156C4E4-AF8F-4A31-B36A-63CF22B71A7C}" srcOrd="0" destOrd="0" presId="urn:microsoft.com/office/officeart/2018/5/layout/IconCircleLabelList"/>
    <dgm:cxn modelId="{7ECB858F-7B83-45CB-8B62-0A6FEDACE7D8}" type="presOf" srcId="{3E8E7E5F-4B1F-42CA-89B6-5A93516A8F1D}" destId="{39DF6224-EE63-4B60-8BEC-747A3428B531}" srcOrd="0" destOrd="0" presId="urn:microsoft.com/office/officeart/2018/5/layout/IconCircleLabelList"/>
    <dgm:cxn modelId="{A61991A1-69B7-4FED-9788-9EF7D309F6DD}" type="presOf" srcId="{10073BA1-6F32-4A07-AC51-CCC5CDB4546B}" destId="{FE92C49F-E84B-4F10-BFC9-9C800CBAFC18}" srcOrd="0" destOrd="0" presId="urn:microsoft.com/office/officeart/2018/5/layout/IconCircleLabelList"/>
    <dgm:cxn modelId="{AB42D1C0-6107-49DF-91AA-3016BD48A4FA}" type="presOf" srcId="{07FB4FA3-A65C-4D5E-A0CE-5FFD428E867D}" destId="{4379D19B-5108-4996-874D-42E0987F899F}" srcOrd="0" destOrd="0" presId="urn:microsoft.com/office/officeart/2018/5/layout/IconCircleLabelList"/>
    <dgm:cxn modelId="{D68E30CF-CD75-4FB6-8C82-E426484401EF}" srcId="{3E8E7E5F-4B1F-42CA-89B6-5A93516A8F1D}" destId="{10073BA1-6F32-4A07-AC51-CCC5CDB4546B}" srcOrd="4" destOrd="0" parTransId="{EBD4794B-2E92-407E-A14D-08F47BFEFB95}" sibTransId="{0493896C-2B30-473A-8B84-B55B8C5E46B7}"/>
    <dgm:cxn modelId="{59134FD9-55D5-41EC-B943-52BA2B85D438}" type="presOf" srcId="{2B742604-D351-453C-A7E7-6D68B955D5BF}" destId="{CDCA1974-9924-45DE-8208-E689FB35BD4B}" srcOrd="0" destOrd="0" presId="urn:microsoft.com/office/officeart/2018/5/layout/IconCircleLabelList"/>
    <dgm:cxn modelId="{0B4296DE-78BB-41BD-8064-CD2449A7BD14}" srcId="{3E8E7E5F-4B1F-42CA-89B6-5A93516A8F1D}" destId="{07FB4FA3-A65C-4D5E-A0CE-5FFD428E867D}" srcOrd="5" destOrd="0" parTransId="{1773BEF1-DA48-4E71-BDB4-CB8CD1C6F83C}" sibTransId="{8E3073ED-E0ED-42CB-B487-A0DE58DB0868}"/>
    <dgm:cxn modelId="{91CFBEE2-557B-4E4C-848D-9960815BCFEB}" srcId="{3E8E7E5F-4B1F-42CA-89B6-5A93516A8F1D}" destId="{B3C7B433-5876-44F8-8232-F57E2E72B799}" srcOrd="2" destOrd="0" parTransId="{DCAAFB7E-D3B5-4F9F-B244-C15F958AF7DA}" sibTransId="{5EC1C5AE-7F40-4F65-8642-76F1E431F2FC}"/>
    <dgm:cxn modelId="{5766CC38-D9BA-4328-A4DF-EA78DACD1C5A}" type="presParOf" srcId="{39DF6224-EE63-4B60-8BEC-747A3428B531}" destId="{119A9EE7-E41C-4001-BCD7-0BC253236463}" srcOrd="0" destOrd="0" presId="urn:microsoft.com/office/officeart/2018/5/layout/IconCircleLabelList"/>
    <dgm:cxn modelId="{741671DE-A390-4097-8415-FF54A59ADD7B}" type="presParOf" srcId="{119A9EE7-E41C-4001-BCD7-0BC253236463}" destId="{65D1FC58-C59A-4D69-9A70-B5BD6BB0A245}" srcOrd="0" destOrd="0" presId="urn:microsoft.com/office/officeart/2018/5/layout/IconCircleLabelList"/>
    <dgm:cxn modelId="{71AE0533-DE55-4C25-B8DF-684C0D88D403}" type="presParOf" srcId="{119A9EE7-E41C-4001-BCD7-0BC253236463}" destId="{3EF58827-0AAA-40E1-9EEB-053B3BC38254}" srcOrd="1" destOrd="0" presId="urn:microsoft.com/office/officeart/2018/5/layout/IconCircleLabelList"/>
    <dgm:cxn modelId="{2742978C-7852-4DA6-993F-6ADF602D2BD1}" type="presParOf" srcId="{119A9EE7-E41C-4001-BCD7-0BC253236463}" destId="{A5EA092D-16BA-4EEC-864A-608C235F95B5}" srcOrd="2" destOrd="0" presId="urn:microsoft.com/office/officeart/2018/5/layout/IconCircleLabelList"/>
    <dgm:cxn modelId="{CEC7EAB2-F3C0-4203-8F49-1C1987B03E73}" type="presParOf" srcId="{119A9EE7-E41C-4001-BCD7-0BC253236463}" destId="{C2A805C1-6E99-42FF-AAF1-E52B7BBAFA4C}" srcOrd="3" destOrd="0" presId="urn:microsoft.com/office/officeart/2018/5/layout/IconCircleLabelList"/>
    <dgm:cxn modelId="{BBCDD036-FBDF-41EE-9B74-546F878D4823}" type="presParOf" srcId="{39DF6224-EE63-4B60-8BEC-747A3428B531}" destId="{28511ED8-6097-474A-B48B-0C6E7F02C060}" srcOrd="1" destOrd="0" presId="urn:microsoft.com/office/officeart/2018/5/layout/IconCircleLabelList"/>
    <dgm:cxn modelId="{6155F77A-8D23-4FD5-B60F-BF564D9232EA}" type="presParOf" srcId="{39DF6224-EE63-4B60-8BEC-747A3428B531}" destId="{30B0B2CC-4CD8-47A8-BB36-CC9D141C60C3}" srcOrd="2" destOrd="0" presId="urn:microsoft.com/office/officeart/2018/5/layout/IconCircleLabelList"/>
    <dgm:cxn modelId="{0C9B6C5E-1CDC-4EF5-84A6-7415A69413D3}" type="presParOf" srcId="{30B0B2CC-4CD8-47A8-BB36-CC9D141C60C3}" destId="{F7E9CAC7-74F8-4800-A2EA-55EAB693BAE2}" srcOrd="0" destOrd="0" presId="urn:microsoft.com/office/officeart/2018/5/layout/IconCircleLabelList"/>
    <dgm:cxn modelId="{CF5EDBF8-D5F9-41D0-B875-1E3357D908DC}" type="presParOf" srcId="{30B0B2CC-4CD8-47A8-BB36-CC9D141C60C3}" destId="{8F7F6CFF-F1D6-49FC-A479-4CE2B936B9E4}" srcOrd="1" destOrd="0" presId="urn:microsoft.com/office/officeart/2018/5/layout/IconCircleLabelList"/>
    <dgm:cxn modelId="{ADE396A0-ED3F-4974-AFD4-022510DAE3B8}" type="presParOf" srcId="{30B0B2CC-4CD8-47A8-BB36-CC9D141C60C3}" destId="{520D1C95-9078-4507-92E9-81FAA8AE84C4}" srcOrd="2" destOrd="0" presId="urn:microsoft.com/office/officeart/2018/5/layout/IconCircleLabelList"/>
    <dgm:cxn modelId="{11D2262C-F914-48E3-A0F9-7AEE645A4196}" type="presParOf" srcId="{30B0B2CC-4CD8-47A8-BB36-CC9D141C60C3}" destId="{CB97D4DD-F9EC-4C47-89B5-B8056AC12F79}" srcOrd="3" destOrd="0" presId="urn:microsoft.com/office/officeart/2018/5/layout/IconCircleLabelList"/>
    <dgm:cxn modelId="{1EAED75B-4512-4618-9DA9-1864CF1BB2AF}" type="presParOf" srcId="{39DF6224-EE63-4B60-8BEC-747A3428B531}" destId="{BCC7A3A7-C987-415A-8A60-4CEBA2F67BE2}" srcOrd="3" destOrd="0" presId="urn:microsoft.com/office/officeart/2018/5/layout/IconCircleLabelList"/>
    <dgm:cxn modelId="{0BDA5BF7-7D93-42FB-81E2-7B02975B305F}" type="presParOf" srcId="{39DF6224-EE63-4B60-8BEC-747A3428B531}" destId="{5DCC3B09-B234-4BDC-ABB9-68520904E189}" srcOrd="4" destOrd="0" presId="urn:microsoft.com/office/officeart/2018/5/layout/IconCircleLabelList"/>
    <dgm:cxn modelId="{186E70D9-15D0-4FF9-AD6D-40E94504592F}" type="presParOf" srcId="{5DCC3B09-B234-4BDC-ABB9-68520904E189}" destId="{1FF39559-0C01-4D7D-80BB-D3240C3F9DDA}" srcOrd="0" destOrd="0" presId="urn:microsoft.com/office/officeart/2018/5/layout/IconCircleLabelList"/>
    <dgm:cxn modelId="{5EF410E0-60BB-421C-A4CA-B83AF1E5F25C}" type="presParOf" srcId="{5DCC3B09-B234-4BDC-ABB9-68520904E189}" destId="{F866EF06-6568-450D-BD2C-8D6070882CC7}" srcOrd="1" destOrd="0" presId="urn:microsoft.com/office/officeart/2018/5/layout/IconCircleLabelList"/>
    <dgm:cxn modelId="{C3392F93-7252-428E-BA05-E08CCE0406BF}" type="presParOf" srcId="{5DCC3B09-B234-4BDC-ABB9-68520904E189}" destId="{9A2C6D57-8E3E-4FD9-97E7-54C8F388539C}" srcOrd="2" destOrd="0" presId="urn:microsoft.com/office/officeart/2018/5/layout/IconCircleLabelList"/>
    <dgm:cxn modelId="{9E944749-7982-47DB-847C-286C6A9D55AA}" type="presParOf" srcId="{5DCC3B09-B234-4BDC-ABB9-68520904E189}" destId="{C156C4E4-AF8F-4A31-B36A-63CF22B71A7C}" srcOrd="3" destOrd="0" presId="urn:microsoft.com/office/officeart/2018/5/layout/IconCircleLabelList"/>
    <dgm:cxn modelId="{6160CB68-FA6D-4F51-A7EE-03F4FDFBCDCB}" type="presParOf" srcId="{39DF6224-EE63-4B60-8BEC-747A3428B531}" destId="{DBC24342-7F69-4877-BC02-B11DBF8C6D34}" srcOrd="5" destOrd="0" presId="urn:microsoft.com/office/officeart/2018/5/layout/IconCircleLabelList"/>
    <dgm:cxn modelId="{478E1072-CA64-49FA-9750-F2A2F3F1FD83}" type="presParOf" srcId="{39DF6224-EE63-4B60-8BEC-747A3428B531}" destId="{D7F25307-38AA-4366-865F-D711AEA181F5}" srcOrd="6" destOrd="0" presId="urn:microsoft.com/office/officeart/2018/5/layout/IconCircleLabelList"/>
    <dgm:cxn modelId="{FA4FB82C-AD7D-4E7C-B847-E1F2A6110208}" type="presParOf" srcId="{D7F25307-38AA-4366-865F-D711AEA181F5}" destId="{0BA8645B-140B-4E94-A1ED-F83797EF2CF7}" srcOrd="0" destOrd="0" presId="urn:microsoft.com/office/officeart/2018/5/layout/IconCircleLabelList"/>
    <dgm:cxn modelId="{7717821A-708C-4232-9809-01F1539FC2C9}" type="presParOf" srcId="{D7F25307-38AA-4366-865F-D711AEA181F5}" destId="{D8147293-F115-48CA-90F0-45A542B84BF1}" srcOrd="1" destOrd="0" presId="urn:microsoft.com/office/officeart/2018/5/layout/IconCircleLabelList"/>
    <dgm:cxn modelId="{B71383AF-2342-4453-B445-E0F545215B99}" type="presParOf" srcId="{D7F25307-38AA-4366-865F-D711AEA181F5}" destId="{B0849275-A589-42F8-984E-23F162DDA744}" srcOrd="2" destOrd="0" presId="urn:microsoft.com/office/officeart/2018/5/layout/IconCircleLabelList"/>
    <dgm:cxn modelId="{EE8FF0E2-C8A9-4BCC-A539-4B604B96C496}" type="presParOf" srcId="{D7F25307-38AA-4366-865F-D711AEA181F5}" destId="{CDCA1974-9924-45DE-8208-E689FB35BD4B}" srcOrd="3" destOrd="0" presId="urn:microsoft.com/office/officeart/2018/5/layout/IconCircleLabelList"/>
    <dgm:cxn modelId="{C6702685-5AFD-4469-8438-BFCDCB4E89DC}" type="presParOf" srcId="{39DF6224-EE63-4B60-8BEC-747A3428B531}" destId="{D4DA395F-9365-413C-9A05-76EB00F64945}" srcOrd="7" destOrd="0" presId="urn:microsoft.com/office/officeart/2018/5/layout/IconCircleLabelList"/>
    <dgm:cxn modelId="{086DEB81-76AA-4427-AB86-B084348FE548}" type="presParOf" srcId="{39DF6224-EE63-4B60-8BEC-747A3428B531}" destId="{08C65527-12B0-4553-B901-8C60ECE04FCE}" srcOrd="8" destOrd="0" presId="urn:microsoft.com/office/officeart/2018/5/layout/IconCircleLabelList"/>
    <dgm:cxn modelId="{7CD69559-2504-4C69-BDC0-217A2C91751A}" type="presParOf" srcId="{08C65527-12B0-4553-B901-8C60ECE04FCE}" destId="{8E823C61-9E91-4139-9D1B-666EC63F800C}" srcOrd="0" destOrd="0" presId="urn:microsoft.com/office/officeart/2018/5/layout/IconCircleLabelList"/>
    <dgm:cxn modelId="{10A30A38-A977-41FD-A909-2C130036DBE1}" type="presParOf" srcId="{08C65527-12B0-4553-B901-8C60ECE04FCE}" destId="{172F20B3-E970-43F0-8ECC-19828BF8C7DE}" srcOrd="1" destOrd="0" presId="urn:microsoft.com/office/officeart/2018/5/layout/IconCircleLabelList"/>
    <dgm:cxn modelId="{906EFF6A-82BA-439D-93D8-962F35E9AE9B}" type="presParOf" srcId="{08C65527-12B0-4553-B901-8C60ECE04FCE}" destId="{745B6791-8DCD-4477-85B4-B3EA31CAE0BA}" srcOrd="2" destOrd="0" presId="urn:microsoft.com/office/officeart/2018/5/layout/IconCircleLabelList"/>
    <dgm:cxn modelId="{506ECE47-16AF-4C9B-8284-E0EDBC26D1C1}" type="presParOf" srcId="{08C65527-12B0-4553-B901-8C60ECE04FCE}" destId="{FE92C49F-E84B-4F10-BFC9-9C800CBAFC18}" srcOrd="3" destOrd="0" presId="urn:microsoft.com/office/officeart/2018/5/layout/IconCircleLabelList"/>
    <dgm:cxn modelId="{DBFFBE0F-95CF-4C30-93B4-8D5E59BF87FD}" type="presParOf" srcId="{39DF6224-EE63-4B60-8BEC-747A3428B531}" destId="{5AB160EA-46CE-429D-9BE6-DCF85D216329}" srcOrd="9" destOrd="0" presId="urn:microsoft.com/office/officeart/2018/5/layout/IconCircleLabelList"/>
    <dgm:cxn modelId="{0C1AFCFD-D275-4828-8E29-BC7AA2E63692}" type="presParOf" srcId="{39DF6224-EE63-4B60-8BEC-747A3428B531}" destId="{BBFDA25D-01ED-46EE-A1F7-CBD6C7463CF7}" srcOrd="10" destOrd="0" presId="urn:microsoft.com/office/officeart/2018/5/layout/IconCircleLabelList"/>
    <dgm:cxn modelId="{BF3FF6C8-3D20-48DA-BC27-3A867360630E}" type="presParOf" srcId="{BBFDA25D-01ED-46EE-A1F7-CBD6C7463CF7}" destId="{4806015B-0B55-4F3B-985B-7FCB10B289E3}" srcOrd="0" destOrd="0" presId="urn:microsoft.com/office/officeart/2018/5/layout/IconCircleLabelList"/>
    <dgm:cxn modelId="{F8113D15-A0C2-43AB-AA89-D548316B9CAD}" type="presParOf" srcId="{BBFDA25D-01ED-46EE-A1F7-CBD6C7463CF7}" destId="{E6BC4877-7F1F-4E0C-972F-D84A93E471B8}" srcOrd="1" destOrd="0" presId="urn:microsoft.com/office/officeart/2018/5/layout/IconCircleLabelList"/>
    <dgm:cxn modelId="{3E98AC26-4E26-4E21-8392-4E3F43A7B23E}" type="presParOf" srcId="{BBFDA25D-01ED-46EE-A1F7-CBD6C7463CF7}" destId="{1F599854-6ACB-43F9-903D-2C7549D5D4BF}" srcOrd="2" destOrd="0" presId="urn:microsoft.com/office/officeart/2018/5/layout/IconCircleLabelList"/>
    <dgm:cxn modelId="{04E7DB44-D1AF-4314-91A9-329D31EBD48A}" type="presParOf" srcId="{BBFDA25D-01ED-46EE-A1F7-CBD6C7463CF7}" destId="{4379D19B-5108-4996-874D-42E0987F899F}"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1943EF2-0E8A-47F1-B295-7BECD4AA384A}"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D571A207-457B-4770-B339-CDBF8EFF950D}">
      <dgm:prSet/>
      <dgm:spPr/>
      <dgm:t>
        <a:bodyPr/>
        <a:lstStyle/>
        <a:p>
          <a:r>
            <a:rPr lang="en-US"/>
            <a:t>K-NN method</a:t>
          </a:r>
        </a:p>
      </dgm:t>
    </dgm:pt>
    <dgm:pt modelId="{42A8DA08-6ACC-4284-AB01-29F6B7C8D354}" type="parTrans" cxnId="{1F2E2925-CF42-4F4B-A439-15CEAB01F5A0}">
      <dgm:prSet/>
      <dgm:spPr/>
      <dgm:t>
        <a:bodyPr/>
        <a:lstStyle/>
        <a:p>
          <a:endParaRPr lang="en-US"/>
        </a:p>
      </dgm:t>
    </dgm:pt>
    <dgm:pt modelId="{4B368D51-5C96-4681-AF98-5D5D37D756BE}" type="sibTrans" cxnId="{1F2E2925-CF42-4F4B-A439-15CEAB01F5A0}">
      <dgm:prSet/>
      <dgm:spPr/>
      <dgm:t>
        <a:bodyPr/>
        <a:lstStyle/>
        <a:p>
          <a:endParaRPr lang="en-US"/>
        </a:p>
      </dgm:t>
    </dgm:pt>
    <dgm:pt modelId="{04B69C6C-A3C5-451B-A7DC-90C080AD38B5}">
      <dgm:prSet/>
      <dgm:spPr/>
      <dgm:t>
        <a:bodyPr/>
        <a:lstStyle/>
        <a:p>
          <a:r>
            <a:rPr lang="en-US"/>
            <a:t>Different values of K can be tried</a:t>
          </a:r>
        </a:p>
      </dgm:t>
    </dgm:pt>
    <dgm:pt modelId="{1B9B9049-D3E9-4844-8B65-EDA413950D14}" type="parTrans" cxnId="{99166B92-1010-40E5-8D2E-2C01D23D46CA}">
      <dgm:prSet/>
      <dgm:spPr/>
      <dgm:t>
        <a:bodyPr/>
        <a:lstStyle/>
        <a:p>
          <a:endParaRPr lang="en-US"/>
        </a:p>
      </dgm:t>
    </dgm:pt>
    <dgm:pt modelId="{502DBCD3-F83B-4E6E-B9E8-70BBB849D69C}" type="sibTrans" cxnId="{99166B92-1010-40E5-8D2E-2C01D23D46CA}">
      <dgm:prSet/>
      <dgm:spPr/>
      <dgm:t>
        <a:bodyPr/>
        <a:lstStyle/>
        <a:p>
          <a:endParaRPr lang="en-US"/>
        </a:p>
      </dgm:t>
    </dgm:pt>
    <dgm:pt modelId="{BF955730-679F-4358-9C44-EA4434416A3F}">
      <dgm:prSet/>
      <dgm:spPr/>
      <dgm:t>
        <a:bodyPr/>
        <a:lstStyle/>
        <a:p>
          <a:r>
            <a:rPr lang="en-US"/>
            <a:t>Distributed processing of this problem</a:t>
          </a:r>
        </a:p>
      </dgm:t>
    </dgm:pt>
    <dgm:pt modelId="{4FD9FA79-3965-4D5E-B428-7831D3D03B06}" type="parTrans" cxnId="{C6BB0F9B-6F98-4A64-AF14-7874857DB4C1}">
      <dgm:prSet/>
      <dgm:spPr/>
      <dgm:t>
        <a:bodyPr/>
        <a:lstStyle/>
        <a:p>
          <a:endParaRPr lang="en-US"/>
        </a:p>
      </dgm:t>
    </dgm:pt>
    <dgm:pt modelId="{5E96671E-75E5-4299-8ADF-A88176549E49}" type="sibTrans" cxnId="{C6BB0F9B-6F98-4A64-AF14-7874857DB4C1}">
      <dgm:prSet/>
      <dgm:spPr/>
      <dgm:t>
        <a:bodyPr/>
        <a:lstStyle/>
        <a:p>
          <a:endParaRPr lang="en-US"/>
        </a:p>
      </dgm:t>
    </dgm:pt>
    <dgm:pt modelId="{6080D9B7-83CD-427E-8604-D79D55F06120}">
      <dgm:prSet/>
      <dgm:spPr/>
      <dgm:t>
        <a:bodyPr/>
        <a:lstStyle/>
        <a:p>
          <a:r>
            <a:rPr lang="en-US"/>
            <a:t>Distance weighting the contributions from neighbor</a:t>
          </a:r>
        </a:p>
      </dgm:t>
    </dgm:pt>
    <dgm:pt modelId="{CB023819-45C4-48AB-A7E8-B02BB354D6CB}" type="parTrans" cxnId="{AB197B7F-B6B9-4EC7-BC9E-6B2038004589}">
      <dgm:prSet/>
      <dgm:spPr/>
      <dgm:t>
        <a:bodyPr/>
        <a:lstStyle/>
        <a:p>
          <a:endParaRPr lang="en-US"/>
        </a:p>
      </dgm:t>
    </dgm:pt>
    <dgm:pt modelId="{C4A4C2E8-13AB-4F1F-8F35-B26967F36FD1}" type="sibTrans" cxnId="{AB197B7F-B6B9-4EC7-BC9E-6B2038004589}">
      <dgm:prSet/>
      <dgm:spPr/>
      <dgm:t>
        <a:bodyPr/>
        <a:lstStyle/>
        <a:p>
          <a:endParaRPr lang="en-US"/>
        </a:p>
      </dgm:t>
    </dgm:pt>
    <dgm:pt modelId="{CF69C474-4AA9-4089-B0CC-E2CF280BC85D}">
      <dgm:prSet/>
      <dgm:spPr/>
      <dgm:t>
        <a:bodyPr/>
        <a:lstStyle/>
        <a:p>
          <a:r>
            <a:rPr lang="en-US"/>
            <a:t>C-K-NN</a:t>
          </a:r>
        </a:p>
      </dgm:t>
    </dgm:pt>
    <dgm:pt modelId="{A979A492-2418-4BFF-B281-BC7AAA476EDE}" type="parTrans" cxnId="{50D78B84-BCFE-47DE-800E-358358BBA864}">
      <dgm:prSet/>
      <dgm:spPr/>
      <dgm:t>
        <a:bodyPr/>
        <a:lstStyle/>
        <a:p>
          <a:endParaRPr lang="en-US"/>
        </a:p>
      </dgm:t>
    </dgm:pt>
    <dgm:pt modelId="{D531708D-1966-4844-A4DE-D9506EB2FA4A}" type="sibTrans" cxnId="{50D78B84-BCFE-47DE-800E-358358BBA864}">
      <dgm:prSet/>
      <dgm:spPr/>
      <dgm:t>
        <a:bodyPr/>
        <a:lstStyle/>
        <a:p>
          <a:endParaRPr lang="en-US"/>
        </a:p>
      </dgm:t>
    </dgm:pt>
    <dgm:pt modelId="{32279E34-79FD-4942-9A0C-F97AFFE48E52}">
      <dgm:prSet/>
      <dgm:spPr/>
      <dgm:t>
        <a:bodyPr/>
        <a:lstStyle/>
        <a:p>
          <a:r>
            <a:rPr lang="en-US"/>
            <a:t>K-Means clustering then applying K-NN</a:t>
          </a:r>
        </a:p>
      </dgm:t>
    </dgm:pt>
    <dgm:pt modelId="{9A868DBB-6BD0-40AB-BCAB-4ADDE00F4852}" type="parTrans" cxnId="{807E09DC-D21D-469A-914D-0C6B4119DCE5}">
      <dgm:prSet/>
      <dgm:spPr/>
      <dgm:t>
        <a:bodyPr/>
        <a:lstStyle/>
        <a:p>
          <a:endParaRPr lang="en-US"/>
        </a:p>
      </dgm:t>
    </dgm:pt>
    <dgm:pt modelId="{A2F8DB7C-DB69-4484-94C5-636BF6C960DA}" type="sibTrans" cxnId="{807E09DC-D21D-469A-914D-0C6B4119DCE5}">
      <dgm:prSet/>
      <dgm:spPr/>
      <dgm:t>
        <a:bodyPr/>
        <a:lstStyle/>
        <a:p>
          <a:endParaRPr lang="en-US"/>
        </a:p>
      </dgm:t>
    </dgm:pt>
    <dgm:pt modelId="{252F191F-FD87-4F00-8EBA-0A0F9335256E}">
      <dgm:prSet/>
      <dgm:spPr/>
      <dgm:t>
        <a:bodyPr/>
        <a:lstStyle/>
        <a:p>
          <a:r>
            <a:rPr lang="en-US"/>
            <a:t>Trying different # of clusters</a:t>
          </a:r>
        </a:p>
      </dgm:t>
    </dgm:pt>
    <dgm:pt modelId="{30ACF22B-C779-4A3B-B28F-8206D5DCD070}" type="parTrans" cxnId="{FFB4BAEC-17D3-4C4D-BC09-D8A7F4939A02}">
      <dgm:prSet/>
      <dgm:spPr/>
      <dgm:t>
        <a:bodyPr/>
        <a:lstStyle/>
        <a:p>
          <a:endParaRPr lang="en-US"/>
        </a:p>
      </dgm:t>
    </dgm:pt>
    <dgm:pt modelId="{FAAD8967-FC7D-46A8-B71E-D108C146520D}" type="sibTrans" cxnId="{FFB4BAEC-17D3-4C4D-BC09-D8A7F4939A02}">
      <dgm:prSet/>
      <dgm:spPr/>
      <dgm:t>
        <a:bodyPr/>
        <a:lstStyle/>
        <a:p>
          <a:endParaRPr lang="en-US"/>
        </a:p>
      </dgm:t>
    </dgm:pt>
    <dgm:pt modelId="{3CF9E63A-2ABA-4157-BF50-1D666FE41AD3}" type="pres">
      <dgm:prSet presAssocID="{11943EF2-0E8A-47F1-B295-7BECD4AA384A}" presName="linear" presStyleCnt="0">
        <dgm:presLayoutVars>
          <dgm:dir/>
          <dgm:animLvl val="lvl"/>
          <dgm:resizeHandles val="exact"/>
        </dgm:presLayoutVars>
      </dgm:prSet>
      <dgm:spPr/>
    </dgm:pt>
    <dgm:pt modelId="{EBBEAB96-9DD4-46B1-8BAF-B8E761D3784D}" type="pres">
      <dgm:prSet presAssocID="{D571A207-457B-4770-B339-CDBF8EFF950D}" presName="parentLin" presStyleCnt="0"/>
      <dgm:spPr/>
    </dgm:pt>
    <dgm:pt modelId="{983B488A-4FD5-460A-93EF-38A00422D556}" type="pres">
      <dgm:prSet presAssocID="{D571A207-457B-4770-B339-CDBF8EFF950D}" presName="parentLeftMargin" presStyleLbl="node1" presStyleIdx="0" presStyleCnt="2"/>
      <dgm:spPr/>
    </dgm:pt>
    <dgm:pt modelId="{88398C80-57EF-4298-89A6-9BE37F182B78}" type="pres">
      <dgm:prSet presAssocID="{D571A207-457B-4770-B339-CDBF8EFF950D}" presName="parentText" presStyleLbl="node1" presStyleIdx="0" presStyleCnt="2">
        <dgm:presLayoutVars>
          <dgm:chMax val="0"/>
          <dgm:bulletEnabled val="1"/>
        </dgm:presLayoutVars>
      </dgm:prSet>
      <dgm:spPr/>
    </dgm:pt>
    <dgm:pt modelId="{C4F5637A-F50D-4954-BD84-90EF71AA55D3}" type="pres">
      <dgm:prSet presAssocID="{D571A207-457B-4770-B339-CDBF8EFF950D}" presName="negativeSpace" presStyleCnt="0"/>
      <dgm:spPr/>
    </dgm:pt>
    <dgm:pt modelId="{674795B7-49FA-409A-BFCB-F8315DCF971B}" type="pres">
      <dgm:prSet presAssocID="{D571A207-457B-4770-B339-CDBF8EFF950D}" presName="childText" presStyleLbl="conFgAcc1" presStyleIdx="0" presStyleCnt="2">
        <dgm:presLayoutVars>
          <dgm:bulletEnabled val="1"/>
        </dgm:presLayoutVars>
      </dgm:prSet>
      <dgm:spPr/>
    </dgm:pt>
    <dgm:pt modelId="{D1A9FDC5-811E-47D2-9707-AC1696D33282}" type="pres">
      <dgm:prSet presAssocID="{4B368D51-5C96-4681-AF98-5D5D37D756BE}" presName="spaceBetweenRectangles" presStyleCnt="0"/>
      <dgm:spPr/>
    </dgm:pt>
    <dgm:pt modelId="{D5DA0332-23C1-4722-957A-6870A8B7A837}" type="pres">
      <dgm:prSet presAssocID="{CF69C474-4AA9-4089-B0CC-E2CF280BC85D}" presName="parentLin" presStyleCnt="0"/>
      <dgm:spPr/>
    </dgm:pt>
    <dgm:pt modelId="{A08A8E22-BDF5-4DE4-BD8F-025701CF6525}" type="pres">
      <dgm:prSet presAssocID="{CF69C474-4AA9-4089-B0CC-E2CF280BC85D}" presName="parentLeftMargin" presStyleLbl="node1" presStyleIdx="0" presStyleCnt="2"/>
      <dgm:spPr/>
    </dgm:pt>
    <dgm:pt modelId="{8D74C7AE-CAC1-402B-A6C0-04D452C68D59}" type="pres">
      <dgm:prSet presAssocID="{CF69C474-4AA9-4089-B0CC-E2CF280BC85D}" presName="parentText" presStyleLbl="node1" presStyleIdx="1" presStyleCnt="2">
        <dgm:presLayoutVars>
          <dgm:chMax val="0"/>
          <dgm:bulletEnabled val="1"/>
        </dgm:presLayoutVars>
      </dgm:prSet>
      <dgm:spPr/>
    </dgm:pt>
    <dgm:pt modelId="{84516910-2B7C-4C4B-ABC5-03754C4BDAD0}" type="pres">
      <dgm:prSet presAssocID="{CF69C474-4AA9-4089-B0CC-E2CF280BC85D}" presName="negativeSpace" presStyleCnt="0"/>
      <dgm:spPr/>
    </dgm:pt>
    <dgm:pt modelId="{8BEE3D85-D05D-4E14-945A-D81D9305515E}" type="pres">
      <dgm:prSet presAssocID="{CF69C474-4AA9-4089-B0CC-E2CF280BC85D}" presName="childText" presStyleLbl="conFgAcc1" presStyleIdx="1" presStyleCnt="2">
        <dgm:presLayoutVars>
          <dgm:bulletEnabled val="1"/>
        </dgm:presLayoutVars>
      </dgm:prSet>
      <dgm:spPr/>
    </dgm:pt>
  </dgm:ptLst>
  <dgm:cxnLst>
    <dgm:cxn modelId="{063D7208-F440-497B-9C17-767329EDD5CA}" type="presOf" srcId="{32279E34-79FD-4942-9A0C-F97AFFE48E52}" destId="{8BEE3D85-D05D-4E14-945A-D81D9305515E}" srcOrd="0" destOrd="0" presId="urn:microsoft.com/office/officeart/2005/8/layout/list1"/>
    <dgm:cxn modelId="{2FD18B10-911F-44AD-AE10-B39451C58B10}" type="presOf" srcId="{6080D9B7-83CD-427E-8604-D79D55F06120}" destId="{674795B7-49FA-409A-BFCB-F8315DCF971B}" srcOrd="0" destOrd="2" presId="urn:microsoft.com/office/officeart/2005/8/layout/list1"/>
    <dgm:cxn modelId="{1F2E2925-CF42-4F4B-A439-15CEAB01F5A0}" srcId="{11943EF2-0E8A-47F1-B295-7BECD4AA384A}" destId="{D571A207-457B-4770-B339-CDBF8EFF950D}" srcOrd="0" destOrd="0" parTransId="{42A8DA08-6ACC-4284-AB01-29F6B7C8D354}" sibTransId="{4B368D51-5C96-4681-AF98-5D5D37D756BE}"/>
    <dgm:cxn modelId="{5335AC32-D59A-4641-BA86-2F61DF35715B}" type="presOf" srcId="{D571A207-457B-4770-B339-CDBF8EFF950D}" destId="{983B488A-4FD5-460A-93EF-38A00422D556}" srcOrd="0" destOrd="0" presId="urn:microsoft.com/office/officeart/2005/8/layout/list1"/>
    <dgm:cxn modelId="{AB197B7F-B6B9-4EC7-BC9E-6B2038004589}" srcId="{D571A207-457B-4770-B339-CDBF8EFF950D}" destId="{6080D9B7-83CD-427E-8604-D79D55F06120}" srcOrd="2" destOrd="0" parTransId="{CB023819-45C4-48AB-A7E8-B02BB354D6CB}" sibTransId="{C4A4C2E8-13AB-4F1F-8F35-B26967F36FD1}"/>
    <dgm:cxn modelId="{50D78B84-BCFE-47DE-800E-358358BBA864}" srcId="{11943EF2-0E8A-47F1-B295-7BECD4AA384A}" destId="{CF69C474-4AA9-4089-B0CC-E2CF280BC85D}" srcOrd="1" destOrd="0" parTransId="{A979A492-2418-4BFF-B281-BC7AAA476EDE}" sibTransId="{D531708D-1966-4844-A4DE-D9506EB2FA4A}"/>
    <dgm:cxn modelId="{99166B92-1010-40E5-8D2E-2C01D23D46CA}" srcId="{D571A207-457B-4770-B339-CDBF8EFF950D}" destId="{04B69C6C-A3C5-451B-A7DC-90C080AD38B5}" srcOrd="0" destOrd="0" parTransId="{1B9B9049-D3E9-4844-8B65-EDA413950D14}" sibTransId="{502DBCD3-F83B-4E6E-B9E8-70BBB849D69C}"/>
    <dgm:cxn modelId="{C6BB0F9B-6F98-4A64-AF14-7874857DB4C1}" srcId="{D571A207-457B-4770-B339-CDBF8EFF950D}" destId="{BF955730-679F-4358-9C44-EA4434416A3F}" srcOrd="1" destOrd="0" parTransId="{4FD9FA79-3965-4D5E-B428-7831D3D03B06}" sibTransId="{5E96671E-75E5-4299-8ADF-A88176549E49}"/>
    <dgm:cxn modelId="{40DF19BA-2606-4137-802C-56B63C6D46E7}" type="presOf" srcId="{D571A207-457B-4770-B339-CDBF8EFF950D}" destId="{88398C80-57EF-4298-89A6-9BE37F182B78}" srcOrd="1" destOrd="0" presId="urn:microsoft.com/office/officeart/2005/8/layout/list1"/>
    <dgm:cxn modelId="{927268BA-AAA0-452F-ABE3-644FF3FD56A1}" type="presOf" srcId="{11943EF2-0E8A-47F1-B295-7BECD4AA384A}" destId="{3CF9E63A-2ABA-4157-BF50-1D666FE41AD3}" srcOrd="0" destOrd="0" presId="urn:microsoft.com/office/officeart/2005/8/layout/list1"/>
    <dgm:cxn modelId="{5B1844D3-4DD1-4C48-88D1-CF73F42C8610}" type="presOf" srcId="{CF69C474-4AA9-4089-B0CC-E2CF280BC85D}" destId="{A08A8E22-BDF5-4DE4-BD8F-025701CF6525}" srcOrd="0" destOrd="0" presId="urn:microsoft.com/office/officeart/2005/8/layout/list1"/>
    <dgm:cxn modelId="{DDA35AD6-F216-4453-B1B4-BEA8044FB4EA}" type="presOf" srcId="{04B69C6C-A3C5-451B-A7DC-90C080AD38B5}" destId="{674795B7-49FA-409A-BFCB-F8315DCF971B}" srcOrd="0" destOrd="0" presId="urn:microsoft.com/office/officeart/2005/8/layout/list1"/>
    <dgm:cxn modelId="{807E09DC-D21D-469A-914D-0C6B4119DCE5}" srcId="{CF69C474-4AA9-4089-B0CC-E2CF280BC85D}" destId="{32279E34-79FD-4942-9A0C-F97AFFE48E52}" srcOrd="0" destOrd="0" parTransId="{9A868DBB-6BD0-40AB-BCAB-4ADDE00F4852}" sibTransId="{A2F8DB7C-DB69-4484-94C5-636BF6C960DA}"/>
    <dgm:cxn modelId="{B1FD7DE2-890E-4386-A9ED-1D2F41EB100C}" type="presOf" srcId="{BF955730-679F-4358-9C44-EA4434416A3F}" destId="{674795B7-49FA-409A-BFCB-F8315DCF971B}" srcOrd="0" destOrd="1" presId="urn:microsoft.com/office/officeart/2005/8/layout/list1"/>
    <dgm:cxn modelId="{D0CFB1E3-CE2B-4320-A1CB-45F77178E457}" type="presOf" srcId="{CF69C474-4AA9-4089-B0CC-E2CF280BC85D}" destId="{8D74C7AE-CAC1-402B-A6C0-04D452C68D59}" srcOrd="1" destOrd="0" presId="urn:microsoft.com/office/officeart/2005/8/layout/list1"/>
    <dgm:cxn modelId="{7F3F34E8-1C09-4FFF-8856-EB3642556E5D}" type="presOf" srcId="{252F191F-FD87-4F00-8EBA-0A0F9335256E}" destId="{8BEE3D85-D05D-4E14-945A-D81D9305515E}" srcOrd="0" destOrd="1" presId="urn:microsoft.com/office/officeart/2005/8/layout/list1"/>
    <dgm:cxn modelId="{FFB4BAEC-17D3-4C4D-BC09-D8A7F4939A02}" srcId="{CF69C474-4AA9-4089-B0CC-E2CF280BC85D}" destId="{252F191F-FD87-4F00-8EBA-0A0F9335256E}" srcOrd="1" destOrd="0" parTransId="{30ACF22B-C779-4A3B-B28F-8206D5DCD070}" sibTransId="{FAAD8967-FC7D-46A8-B71E-D108C146520D}"/>
    <dgm:cxn modelId="{B83E95EF-2456-4316-A433-BA37E1A9347C}" type="presParOf" srcId="{3CF9E63A-2ABA-4157-BF50-1D666FE41AD3}" destId="{EBBEAB96-9DD4-46B1-8BAF-B8E761D3784D}" srcOrd="0" destOrd="0" presId="urn:microsoft.com/office/officeart/2005/8/layout/list1"/>
    <dgm:cxn modelId="{3B2942B3-DD8F-47F9-AFB4-9FCB5BAC40AB}" type="presParOf" srcId="{EBBEAB96-9DD4-46B1-8BAF-B8E761D3784D}" destId="{983B488A-4FD5-460A-93EF-38A00422D556}" srcOrd="0" destOrd="0" presId="urn:microsoft.com/office/officeart/2005/8/layout/list1"/>
    <dgm:cxn modelId="{43528C4A-5F13-4B61-939D-FC08699069A2}" type="presParOf" srcId="{EBBEAB96-9DD4-46B1-8BAF-B8E761D3784D}" destId="{88398C80-57EF-4298-89A6-9BE37F182B78}" srcOrd="1" destOrd="0" presId="urn:microsoft.com/office/officeart/2005/8/layout/list1"/>
    <dgm:cxn modelId="{8E18D084-8796-45B4-BF5C-1BAB206B3872}" type="presParOf" srcId="{3CF9E63A-2ABA-4157-BF50-1D666FE41AD3}" destId="{C4F5637A-F50D-4954-BD84-90EF71AA55D3}" srcOrd="1" destOrd="0" presId="urn:microsoft.com/office/officeart/2005/8/layout/list1"/>
    <dgm:cxn modelId="{17FFA458-E700-4EBC-89CD-900FCA11AB91}" type="presParOf" srcId="{3CF9E63A-2ABA-4157-BF50-1D666FE41AD3}" destId="{674795B7-49FA-409A-BFCB-F8315DCF971B}" srcOrd="2" destOrd="0" presId="urn:microsoft.com/office/officeart/2005/8/layout/list1"/>
    <dgm:cxn modelId="{6986A088-64E2-418B-B2C0-042D35AD3D4A}" type="presParOf" srcId="{3CF9E63A-2ABA-4157-BF50-1D666FE41AD3}" destId="{D1A9FDC5-811E-47D2-9707-AC1696D33282}" srcOrd="3" destOrd="0" presId="urn:microsoft.com/office/officeart/2005/8/layout/list1"/>
    <dgm:cxn modelId="{20B1641A-6836-4DA2-81DF-5336E02C49D2}" type="presParOf" srcId="{3CF9E63A-2ABA-4157-BF50-1D666FE41AD3}" destId="{D5DA0332-23C1-4722-957A-6870A8B7A837}" srcOrd="4" destOrd="0" presId="urn:microsoft.com/office/officeart/2005/8/layout/list1"/>
    <dgm:cxn modelId="{8E71AA71-13F5-4E59-9A97-669C776686FF}" type="presParOf" srcId="{D5DA0332-23C1-4722-957A-6870A8B7A837}" destId="{A08A8E22-BDF5-4DE4-BD8F-025701CF6525}" srcOrd="0" destOrd="0" presId="urn:microsoft.com/office/officeart/2005/8/layout/list1"/>
    <dgm:cxn modelId="{B9ED6067-3C85-4061-91AB-B442D00AC9E4}" type="presParOf" srcId="{D5DA0332-23C1-4722-957A-6870A8B7A837}" destId="{8D74C7AE-CAC1-402B-A6C0-04D452C68D59}" srcOrd="1" destOrd="0" presId="urn:microsoft.com/office/officeart/2005/8/layout/list1"/>
    <dgm:cxn modelId="{B2238886-D053-4695-B98D-95DFCD87347F}" type="presParOf" srcId="{3CF9E63A-2ABA-4157-BF50-1D666FE41AD3}" destId="{84516910-2B7C-4C4B-ABC5-03754C4BDAD0}" srcOrd="5" destOrd="0" presId="urn:microsoft.com/office/officeart/2005/8/layout/list1"/>
    <dgm:cxn modelId="{3D0DD84B-9115-42E7-839E-137B21A2E5A6}" type="presParOf" srcId="{3CF9E63A-2ABA-4157-BF50-1D666FE41AD3}" destId="{8BEE3D85-D05D-4E14-945A-D81D9305515E}"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D1FC58-C59A-4D69-9A70-B5BD6BB0A245}">
      <dsp:nvSpPr>
        <dsp:cNvPr id="0" name=""/>
        <dsp:cNvSpPr/>
      </dsp:nvSpPr>
      <dsp:spPr>
        <a:xfrm>
          <a:off x="827085" y="211"/>
          <a:ext cx="965039" cy="96503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F58827-0AAA-40E1-9EEB-053B3BC38254}">
      <dsp:nvSpPr>
        <dsp:cNvPr id="0" name=""/>
        <dsp:cNvSpPr/>
      </dsp:nvSpPr>
      <dsp:spPr>
        <a:xfrm>
          <a:off x="1032749" y="205875"/>
          <a:ext cx="553710" cy="5537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2A805C1-6E99-42FF-AAF1-E52B7BBAFA4C}">
      <dsp:nvSpPr>
        <dsp:cNvPr id="0" name=""/>
        <dsp:cNvSpPr/>
      </dsp:nvSpPr>
      <dsp:spPr>
        <a:xfrm>
          <a:off x="518589" y="1265836"/>
          <a:ext cx="1582031" cy="63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a:t>Introduction</a:t>
          </a:r>
        </a:p>
      </dsp:txBody>
      <dsp:txXfrm>
        <a:off x="518589" y="1265836"/>
        <a:ext cx="1582031" cy="632812"/>
      </dsp:txXfrm>
    </dsp:sp>
    <dsp:sp modelId="{F7E9CAC7-74F8-4800-A2EA-55EAB693BAE2}">
      <dsp:nvSpPr>
        <dsp:cNvPr id="0" name=""/>
        <dsp:cNvSpPr/>
      </dsp:nvSpPr>
      <dsp:spPr>
        <a:xfrm>
          <a:off x="2685972" y="211"/>
          <a:ext cx="965039" cy="965039"/>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7F6CFF-F1D6-49FC-A479-4CE2B936B9E4}">
      <dsp:nvSpPr>
        <dsp:cNvPr id="0" name=""/>
        <dsp:cNvSpPr/>
      </dsp:nvSpPr>
      <dsp:spPr>
        <a:xfrm>
          <a:off x="2891636" y="205875"/>
          <a:ext cx="553710" cy="5537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97D4DD-F9EC-4C47-89B5-B8056AC12F79}">
      <dsp:nvSpPr>
        <dsp:cNvPr id="0" name=""/>
        <dsp:cNvSpPr/>
      </dsp:nvSpPr>
      <dsp:spPr>
        <a:xfrm>
          <a:off x="2377476" y="1265836"/>
          <a:ext cx="1582031" cy="63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a:t>Problem Statement</a:t>
          </a:r>
        </a:p>
      </dsp:txBody>
      <dsp:txXfrm>
        <a:off x="2377476" y="1265836"/>
        <a:ext cx="1582031" cy="632812"/>
      </dsp:txXfrm>
    </dsp:sp>
    <dsp:sp modelId="{1FF39559-0C01-4D7D-80BB-D3240C3F9DDA}">
      <dsp:nvSpPr>
        <dsp:cNvPr id="0" name=""/>
        <dsp:cNvSpPr/>
      </dsp:nvSpPr>
      <dsp:spPr>
        <a:xfrm>
          <a:off x="4544859" y="211"/>
          <a:ext cx="965039" cy="965039"/>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66EF06-6568-450D-BD2C-8D6070882CC7}">
      <dsp:nvSpPr>
        <dsp:cNvPr id="0" name=""/>
        <dsp:cNvSpPr/>
      </dsp:nvSpPr>
      <dsp:spPr>
        <a:xfrm>
          <a:off x="4750523" y="205875"/>
          <a:ext cx="553710" cy="5537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56C4E4-AF8F-4A31-B36A-63CF22B71A7C}">
      <dsp:nvSpPr>
        <dsp:cNvPr id="0" name=""/>
        <dsp:cNvSpPr/>
      </dsp:nvSpPr>
      <dsp:spPr>
        <a:xfrm>
          <a:off x="4236363" y="1265836"/>
          <a:ext cx="1582031" cy="63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a:t>Background</a:t>
          </a:r>
        </a:p>
      </dsp:txBody>
      <dsp:txXfrm>
        <a:off x="4236363" y="1265836"/>
        <a:ext cx="1582031" cy="632812"/>
      </dsp:txXfrm>
    </dsp:sp>
    <dsp:sp modelId="{0BA8645B-140B-4E94-A1ED-F83797EF2CF7}">
      <dsp:nvSpPr>
        <dsp:cNvPr id="0" name=""/>
        <dsp:cNvSpPr/>
      </dsp:nvSpPr>
      <dsp:spPr>
        <a:xfrm>
          <a:off x="6403746" y="211"/>
          <a:ext cx="965039" cy="965039"/>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147293-F115-48CA-90F0-45A542B84BF1}">
      <dsp:nvSpPr>
        <dsp:cNvPr id="0" name=""/>
        <dsp:cNvSpPr/>
      </dsp:nvSpPr>
      <dsp:spPr>
        <a:xfrm>
          <a:off x="6609410" y="205875"/>
          <a:ext cx="553710" cy="55371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CA1974-9924-45DE-8208-E689FB35BD4B}">
      <dsp:nvSpPr>
        <dsp:cNvPr id="0" name=""/>
        <dsp:cNvSpPr/>
      </dsp:nvSpPr>
      <dsp:spPr>
        <a:xfrm>
          <a:off x="6095249" y="1265836"/>
          <a:ext cx="1582031" cy="63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a:t>Proposed Solution</a:t>
          </a:r>
        </a:p>
      </dsp:txBody>
      <dsp:txXfrm>
        <a:off x="6095249" y="1265836"/>
        <a:ext cx="1582031" cy="632812"/>
      </dsp:txXfrm>
    </dsp:sp>
    <dsp:sp modelId="{8E823C61-9E91-4139-9D1B-666EC63F800C}">
      <dsp:nvSpPr>
        <dsp:cNvPr id="0" name=""/>
        <dsp:cNvSpPr/>
      </dsp:nvSpPr>
      <dsp:spPr>
        <a:xfrm>
          <a:off x="2685972" y="2294156"/>
          <a:ext cx="965039" cy="965039"/>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2F20B3-E970-43F0-8ECC-19828BF8C7DE}">
      <dsp:nvSpPr>
        <dsp:cNvPr id="0" name=""/>
        <dsp:cNvSpPr/>
      </dsp:nvSpPr>
      <dsp:spPr>
        <a:xfrm>
          <a:off x="2891636" y="2499820"/>
          <a:ext cx="553710" cy="55371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E92C49F-E84B-4F10-BFC9-9C800CBAFC18}">
      <dsp:nvSpPr>
        <dsp:cNvPr id="0" name=""/>
        <dsp:cNvSpPr/>
      </dsp:nvSpPr>
      <dsp:spPr>
        <a:xfrm>
          <a:off x="2377476" y="3559781"/>
          <a:ext cx="1582031" cy="63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a:t>Future Work</a:t>
          </a:r>
        </a:p>
      </dsp:txBody>
      <dsp:txXfrm>
        <a:off x="2377476" y="3559781"/>
        <a:ext cx="1582031" cy="632812"/>
      </dsp:txXfrm>
    </dsp:sp>
    <dsp:sp modelId="{4806015B-0B55-4F3B-985B-7FCB10B289E3}">
      <dsp:nvSpPr>
        <dsp:cNvPr id="0" name=""/>
        <dsp:cNvSpPr/>
      </dsp:nvSpPr>
      <dsp:spPr>
        <a:xfrm>
          <a:off x="4544859" y="2294156"/>
          <a:ext cx="965039" cy="96503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BC4877-7F1F-4E0C-972F-D84A93E471B8}">
      <dsp:nvSpPr>
        <dsp:cNvPr id="0" name=""/>
        <dsp:cNvSpPr/>
      </dsp:nvSpPr>
      <dsp:spPr>
        <a:xfrm>
          <a:off x="4750523" y="2499820"/>
          <a:ext cx="553710" cy="55371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379D19B-5108-4996-874D-42E0987F899F}">
      <dsp:nvSpPr>
        <dsp:cNvPr id="0" name=""/>
        <dsp:cNvSpPr/>
      </dsp:nvSpPr>
      <dsp:spPr>
        <a:xfrm>
          <a:off x="4236363" y="3559781"/>
          <a:ext cx="1582031" cy="63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a:t>Conclusion</a:t>
          </a:r>
        </a:p>
      </dsp:txBody>
      <dsp:txXfrm>
        <a:off x="4236363" y="3559781"/>
        <a:ext cx="1582031" cy="6328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4795B7-49FA-409A-BFCB-F8315DCF971B}">
      <dsp:nvSpPr>
        <dsp:cNvPr id="0" name=""/>
        <dsp:cNvSpPr/>
      </dsp:nvSpPr>
      <dsp:spPr>
        <a:xfrm>
          <a:off x="0" y="586470"/>
          <a:ext cx="5175384" cy="24948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1667" tIns="499872" rIns="401667"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a:t>Different values of K can be tried</a:t>
          </a:r>
        </a:p>
        <a:p>
          <a:pPr marL="228600" lvl="1" indent="-228600" algn="l" defTabSz="1066800">
            <a:lnSpc>
              <a:spcPct val="90000"/>
            </a:lnSpc>
            <a:spcBef>
              <a:spcPct val="0"/>
            </a:spcBef>
            <a:spcAft>
              <a:spcPct val="15000"/>
            </a:spcAft>
            <a:buChar char="•"/>
          </a:pPr>
          <a:r>
            <a:rPr lang="en-US" sz="2400" kern="1200"/>
            <a:t>Distributed processing of this problem</a:t>
          </a:r>
        </a:p>
        <a:p>
          <a:pPr marL="228600" lvl="1" indent="-228600" algn="l" defTabSz="1066800">
            <a:lnSpc>
              <a:spcPct val="90000"/>
            </a:lnSpc>
            <a:spcBef>
              <a:spcPct val="0"/>
            </a:spcBef>
            <a:spcAft>
              <a:spcPct val="15000"/>
            </a:spcAft>
            <a:buChar char="•"/>
          </a:pPr>
          <a:r>
            <a:rPr lang="en-US" sz="2400" kern="1200"/>
            <a:t>Distance weighting the contributions from neighbor</a:t>
          </a:r>
        </a:p>
      </dsp:txBody>
      <dsp:txXfrm>
        <a:off x="0" y="586470"/>
        <a:ext cx="5175384" cy="2494800"/>
      </dsp:txXfrm>
    </dsp:sp>
    <dsp:sp modelId="{88398C80-57EF-4298-89A6-9BE37F182B78}">
      <dsp:nvSpPr>
        <dsp:cNvPr id="0" name=""/>
        <dsp:cNvSpPr/>
      </dsp:nvSpPr>
      <dsp:spPr>
        <a:xfrm>
          <a:off x="258769" y="232230"/>
          <a:ext cx="3622768" cy="7084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6932" tIns="0" rIns="136932" bIns="0" numCol="1" spcCol="1270" anchor="ctr" anchorCtr="0">
          <a:noAutofit/>
        </a:bodyPr>
        <a:lstStyle/>
        <a:p>
          <a:pPr marL="0" lvl="0" indent="0" algn="l" defTabSz="1066800">
            <a:lnSpc>
              <a:spcPct val="90000"/>
            </a:lnSpc>
            <a:spcBef>
              <a:spcPct val="0"/>
            </a:spcBef>
            <a:spcAft>
              <a:spcPct val="35000"/>
            </a:spcAft>
            <a:buNone/>
          </a:pPr>
          <a:r>
            <a:rPr lang="en-US" sz="2400" kern="1200"/>
            <a:t>K-NN method</a:t>
          </a:r>
        </a:p>
      </dsp:txBody>
      <dsp:txXfrm>
        <a:off x="293354" y="266815"/>
        <a:ext cx="3553598" cy="639310"/>
      </dsp:txXfrm>
    </dsp:sp>
    <dsp:sp modelId="{8BEE3D85-D05D-4E14-945A-D81D9305515E}">
      <dsp:nvSpPr>
        <dsp:cNvPr id="0" name=""/>
        <dsp:cNvSpPr/>
      </dsp:nvSpPr>
      <dsp:spPr>
        <a:xfrm>
          <a:off x="0" y="3565110"/>
          <a:ext cx="5175384" cy="17388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1667" tIns="499872" rIns="401667"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a:t>K-Means clustering then applying K-NN</a:t>
          </a:r>
        </a:p>
        <a:p>
          <a:pPr marL="228600" lvl="1" indent="-228600" algn="l" defTabSz="1066800">
            <a:lnSpc>
              <a:spcPct val="90000"/>
            </a:lnSpc>
            <a:spcBef>
              <a:spcPct val="0"/>
            </a:spcBef>
            <a:spcAft>
              <a:spcPct val="15000"/>
            </a:spcAft>
            <a:buChar char="•"/>
          </a:pPr>
          <a:r>
            <a:rPr lang="en-US" sz="2400" kern="1200"/>
            <a:t>Trying different # of clusters</a:t>
          </a:r>
        </a:p>
      </dsp:txBody>
      <dsp:txXfrm>
        <a:off x="0" y="3565110"/>
        <a:ext cx="5175384" cy="1738800"/>
      </dsp:txXfrm>
    </dsp:sp>
    <dsp:sp modelId="{8D74C7AE-CAC1-402B-A6C0-04D452C68D59}">
      <dsp:nvSpPr>
        <dsp:cNvPr id="0" name=""/>
        <dsp:cNvSpPr/>
      </dsp:nvSpPr>
      <dsp:spPr>
        <a:xfrm>
          <a:off x="258769" y="3210870"/>
          <a:ext cx="3622768" cy="70848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6932" tIns="0" rIns="136932" bIns="0" numCol="1" spcCol="1270" anchor="ctr" anchorCtr="0">
          <a:noAutofit/>
        </a:bodyPr>
        <a:lstStyle/>
        <a:p>
          <a:pPr marL="0" lvl="0" indent="0" algn="l" defTabSz="1066800">
            <a:lnSpc>
              <a:spcPct val="90000"/>
            </a:lnSpc>
            <a:spcBef>
              <a:spcPct val="0"/>
            </a:spcBef>
            <a:spcAft>
              <a:spcPct val="35000"/>
            </a:spcAft>
            <a:buNone/>
          </a:pPr>
          <a:r>
            <a:rPr lang="en-US" sz="2400" kern="1200"/>
            <a:t>C-K-NN</a:t>
          </a:r>
        </a:p>
      </dsp:txBody>
      <dsp:txXfrm>
        <a:off x="293354" y="3245455"/>
        <a:ext cx="3553598" cy="63931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4T05:10:33.997"/>
    </inkml:context>
    <inkml:brush xml:id="br0">
      <inkml:brushProperty name="width" value="0.35" units="cm"/>
      <inkml:brushProperty name="height" value="0.35" units="cm"/>
      <inkml:brushProperty name="color" value="#FFFFFF"/>
      <inkml:brushProperty name="ignorePressure" value="1"/>
    </inkml:brush>
  </inkml:definitions>
  <inkml:trace contextRef="#ctx0" brushRef="#br0">55 34,'0'6,"-1"0,0 0,0 0,-1 0,0-1,-1 5,-4 12,-3 13,4-15,0 1,1-1,1 1,1 0,1 0,1 0,1 8,0-28,0 1,0-1,1 0,-1 1,0-1,1 0,-1 0,1 0,-1 1,1-1,0 0,-1 0,1 0,0 0,0 0,0 0,-1 0,1 0,0 0,1-1,-1 1,0 0,0-1,0 1,0-1,0 1,1-1,-1 1,0-1,0 0,1 0,-1 1,0-1,1 0,-1 0,0 0,0 0,1-1,-1 1,0 0,1-1,-1 1,0-1,10-2,0 0,0-1,-1 0,10-7,-11 7,138-79,-139 80,1 0,0 1,0 0,0 0,0 1,1 0,-1 1,0-1,0 2,0 0,1 0,-1 0,3 2,26 2,228 5,-352-12,-14-4,71 3,1-1,-1-2,1-1,0-1,-10-5,36 12,-1 1,1-2,0 1,-1 0,1 0,0-1,0 1,0-1,0 1,0-1,0 0,0-1,1 2,1 0,0 0,-1 0,1 0,0 1,0-1,0 0,0 0,0 0,0 0,0 0,0 0,0 0,0 0,1 0,-1 0,0 0,1 1,-1-1,0 0,1 0,-1 0,1 1,-1-1,1 0,0 0,-1 1,1-1,0 0,-1 1,1-1,0 1,0-1,0 1,13-11,1 1,0 1,1 0,-1 2,2-1,-1 2,1 0,0 1,10-1,32-6,1 4,6 1,-55 6,-192 4,84-4,51 1,8-1,-1 2,1 1,0 2,0 1,-5 3,43-6,9 1,15 1,186-1,-11-1,-175 3,-23-5,-1 0,1 0,-1 0,0 1,1-1,-1 0,0 0,0 1,1-1,-1 0,0 1,0-1,1 0,-1 1,0-1,0 0,0 1,0-1,1 1,-1-1,0 0,0 1,0-1,0 1,0-1,0 0,0 1,0-1,0 1,-2 2,1 0,-1 0,1 0,-1-1,0 1,0 0,0-1,-1 1,-1 1,-4 5,5-6,0 1,0-1,0 1,1 0,-1 0,1 0,0 0,0 2,2-4,-1-1,1 0,0 1,0-1,-1 0,1 1,0-1,0 0,1 1,-1-1,0 0,0 1,1-1,-1 0,1 1,-1-1,1 0,-1 0,1 0,0 0,0 1,-1-1,1 0,0 0,0 0,0-1,0 1,0 0,0 0,1 0,-1-1,0 1,1 0,13 5,1-1,-1 0,1-1,0-1,0-1,0 0,1-1,9 0,-3 0,497 10,-125-6,-311 0,-56 0,-28-5,0 0,0 0,0 0,0 1,0-1,0 0,1 0,-1 0,0 0,0 0,0 0,0 1,0-1,0 0,0 0,0 0,0 0,0 0,0 1,0-1,0 0,0 0,0 0,0 0,0 1,0-1,0 0,0 0,0 0,0 0,0 0,0 1,0-1,0 0,0 0,0 0,0 0,-1 0,1 0,0 1,0-1,0 0,0 0,0 0,0 0,-1 0,1 0,0 0,0 0,0 0,0 0,0 0,-1 1,1-1,0 0,0 0,0 0,0 0,0 0,-1 0,1 0,0 0,-43 10,-73 3,-1-6,-40-6,173-2,0-1,0 0,0-1,0-1,0-1,-1 0,0-1,2-1,-14 5,0 1,-1-1,1 1,-1-1,0 0,1 0,-1 0,0 0,0 0,0 0,-1 0,1-1,0 1,-1-1,1 0,-1 1,0-1,0-1,-1 2,1 0,-1 0,0 0,-1 0,1 0,0 0,0 0,-1 0,0 0,1 0,-1 0,0 0,0 0,0 1,0-1,0 0,0 0,0 1,-1-1,1 1,0-1,-1 1,0 0,1 0,-1-1,0 1,1 0,-1 0,-18-8,0 0,-1 1,0 1,0 0,0 2,-1 1,-11-1,-98-15,-111 0,-128 10,343 11,67-1,176 1,231 8,-383-3,-52-3,-16 1,-24-1,-293 5,270-8,377-1,-15 1,1448-1,-2152 2,-511-2,861 0,3 1,1-1,-1-2,-2-3,37 3,22 1,151-8,71 9,-128 2,665 29,-615-12,-154-17,0 0,0 1,-1-1,1 1,-1 1,1-1,-1 1,4 2,-10-4,0-1,1 0,-1 0,0 0,0 1,1-1,-1 0,0 0,0 1,0-1,0 0,0 0,0 1,1-1,-1 0,0 1,0-1,0 0,0 1,0-1,0 0,0 0,0 1,0-1,0 0,0 1,0-1,-1 0,1 1,0-1,0 0,0 0,0 1,0-1,-1 0,1 0,0 1,0-1,0 0,-1 0,1 0,0 1,0-1,-1 0,1 0,0 0,0 0,-1 1,1-1,-5 2,1 0,-1 0,0 0,0-1,0 1,-4 0,-85 12,0-4,-42-3,115-6,-299 7,-101 6,399-13,15-1,0 0,0 0,0 1,0 0,0 0,0 0,0 1,0 0,1 1,-1-1,-5 5,11-2,12-1,12 1,1-2,0 0,0-2,21-1,-14 0,265-2,111-23,-331 15,-68 6,-20 1,-50 1,-49 4,34 0,-1088 17,1335-19,83 0,112 0,188 1,1391-20,-1861 14,-79 4,-9 0,-38-1,-1232 3,1193 1,-85 1,-134 21,271-17,29-5,8 1,60 2,116 0,91-2,-132-3,912 0,-932-5,-104 2,-28-1,-73-8,-49 1,70 7,-350-18,-76-6,385 14,85 7,17 7,1 0,0 0,0-1,0 1,0 0,0 0,0 0,0-1,0 1,0 0,0 0,0 0,0-1,0 1,0 0,0 0,0 0,0-1,0 1,0 0,0 0,1 0,-1-1,0 1,0 0,0 0,0 0,0 0,1-1,-1 1,0 0,0 0,0 0,0 0,1 0,-1 0,0-1,0 1,0 0,1 0,-1 0,0 0,0 0,0 0,1 0,-1 0,0 0,0 0,0 0,1 0,-1 0,22-6,0 2,21-2,141-18,82-3,1030-42,-1184 65,-104 4,-28-1,-54 1,-1200 5,1598-2,-1 10,1088 102,-1258-95,-124-13,-28-4,-8-1,-33 2,-35-1,-164 2,-1054 47,1193-47,-165 10,81 3,162-15,-1 1,1 1,-10 3,31-7,1-1,-1 0,0 0,0 0,1 1,-1-1,0 0,1 1,-1-1,0 1,1-1,-1 1,0-1,1 1,-1-1,1 1,-1 0,1-1,0 1,-1 0,1 0,0-1,1 1,-1-1,0 1,1-1,-1 1,0-1,1 1,-1-1,0 0,1 1,-1-1,1 0,-1 1,1-1,-1 0,1 1,-1-1,1 0,-1 0,1 0,0 1,-1-1,1 0,0 0,16 4,1-1,1 0,-1-1,11-1,184 0,90-6,1394-29,-2408 51,667-15,-7 1,1-3,-9-2,45-2,14 4,0 0,0 0,0-1,0 1,0 0,0 0,0 0,0-1,0 1,0 0,0 0,0 0,0-1,0 1,0 0,1 0,-1 0,0-1,0 1,0 0,0 0,0 0,0 0,1-1,-1 1,0 0,0 0,0 0,0 0,1 0,-1 0,0 0,0-1,0 1,1 0,-1 0,0 0,0 0,0 0,1 0,-1 0,0 0,0 0,29-10,0 0,1 2,-1 2,16-2,8-2,459-76,75-16,-553 94,28-12,-13 4,-33 13,0 0,1 1,-1 1,1 0,-1 1,6 2,14-1,-35-1,19-1,1 2,0 0,-1 2,1 0,15 5,-32-7,0 0,0 1,0 0,0 0,-1 0,1 0,-1 0,1 1,-1 0,0-1,1 1,-2 0,1 1,0-1,-1 0,-1 0,1 0,-1 0,0 1,0-1,0 0,0 0,-1 1,1-1,-1 0,0 1,0-1,0 0,-1 1,1-1,-1 0,0 1,1-1,-1 0,-1 1,-4 12,-1 0,-1-1,0 0,-1 0,0-1,-1 0,-1-1,0 0,-9 7,1-1,-2 0,0-2,-2-1,1-1,-16 8,34-21,0 0,1 0,-1-1,0 1,0-1,0 0,0 0,-1 0,1-1,0 1,0-1,-1 0,-3-1,0-1,0 0,0 0,0 0,-3-2,-2-1,-19-4,-2 0,1 3,-1 0,0 3,0 0,0 2,-20 3,-54 7,-77 19,131-20,41-5,5-2,0 1,0-1,0-1,0 1,-5-2,11 1,0 0,1 0,-1 0,1-1,-1 1,0-1,1 1,-1-1,1 0,0 0,-1 1,1-1,-1 0,1 0,0 0,0 0,0-1,0 1,0 0,0 0,0-1,0 1,0-1,0 1,1 0,-1-1,1 0,-1 1,1-1,-2-10,0 1,1-1,1 0,0 1,1-1,1-6,-1 5,0 1,-1-1,0 0,-2-11,1 20,0-1,0 1,0-1,-1 1,1 0,-1 0,0 0,-1 0,1 0,-1 0,0 1,0-1,0 1,0 0,-4-3,-22-16,23 19,0 0,0-1,1 0,0 0,0-1,0 1,1-1,-1 0,1-1,0 1,-1-3,5 7,-1 1,1-1,0 0,0 1,-1-1,1 1,0-1,0 0,0 1,0-1,0 0,0 1,0-1,0 0,0 1,0-1,0 0,0 1,1-1,-1 0,0 1,0-1,1 0,-1 1,0-1,1 1,-1-1,1 1,-1-1,1 0,0 0,1 0,0 0,-1 1,1-1,0 0,0 0,0 1,-1-1,1 1,0 0,1-1,5 1,-1-1,0 1,1 0,-1 1,6 1,68 12,-1-4,47-2,-48-3,0 2,57 15,-30 5,-61-14,1-1,-1-3,2-2,24 0,23-8,-106 1,-1-2,0 0,0 0,0-1,1-1,0 0,-1-1,2 0,-1 0,-2-3,6-1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4T05:10:37.700"/>
    </inkml:context>
    <inkml:brush xml:id="br0">
      <inkml:brushProperty name="width" value="0.35" units="cm"/>
      <inkml:brushProperty name="height" value="0.35" units="cm"/>
      <inkml:brushProperty name="color" value="#FFFFFF"/>
      <inkml:brushProperty name="ignorePressure" value="1"/>
    </inkml:brush>
  </inkml:definitions>
  <inkml:trace contextRef="#ctx0" brushRef="#br0">0 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4T05:10:38.800"/>
    </inkml:context>
    <inkml:brush xml:id="br0">
      <inkml:brushProperty name="width" value="0.35" units="cm"/>
      <inkml:brushProperty name="height" value="0.35" units="cm"/>
      <inkml:brushProperty name="color" value="#FFFFFF"/>
      <inkml:brushProperty name="ignorePressure" value="1"/>
    </inkml:brush>
  </inkml:definitions>
  <inkml:trace contextRef="#ctx0" brushRef="#br0">1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3014E18C-568C-4541-B253-01C212AA27B1}" type="datetimeFigureOut">
              <a:rPr lang="en-IN" smtClean="0"/>
              <a:t>07-05-2022</a:t>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AC508317-5D1C-4BC0-A58E-40AB766FBED6}" type="slidenum">
              <a:rPr lang="en-IN" smtClean="0"/>
              <a:t>‹#›</a:t>
            </a:fld>
            <a:endParaRPr lang="en-IN"/>
          </a:p>
        </p:txBody>
      </p:sp>
    </p:spTree>
    <p:extLst>
      <p:ext uri="{BB962C8B-B14F-4D97-AF65-F5344CB8AC3E}">
        <p14:creationId xmlns:p14="http://schemas.microsoft.com/office/powerpoint/2010/main" val="24508012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B042B-D36C-0290-D0CB-37759CFDBB6B}"/>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9583AE9B-0BA0-A5EC-2643-D275917F135C}"/>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3542409-F021-E734-95CD-C5103196EC4D}"/>
              </a:ext>
            </a:extLst>
          </p:cNvPr>
          <p:cNvSpPr>
            <a:spLocks noGrp="1"/>
          </p:cNvSpPr>
          <p:nvPr>
            <p:ph type="dt" sz="half" idx="10"/>
          </p:nvPr>
        </p:nvSpPr>
        <p:spPr/>
        <p:txBody>
          <a:bodyPr/>
          <a:lstStyle/>
          <a:p>
            <a:fld id="{1D8BD707-D9CF-40AE-B4C6-C98DA3205C09}" type="datetimeFigureOut">
              <a:rPr lang="en-US" smtClean="0"/>
              <a:t>5/7/2022</a:t>
            </a:fld>
            <a:endParaRPr lang="en-US"/>
          </a:p>
        </p:txBody>
      </p:sp>
      <p:sp>
        <p:nvSpPr>
          <p:cNvPr id="5" name="Footer Placeholder 4">
            <a:extLst>
              <a:ext uri="{FF2B5EF4-FFF2-40B4-BE49-F238E27FC236}">
                <a16:creationId xmlns:a16="http://schemas.microsoft.com/office/drawing/2014/main" id="{54942513-EF4B-BE03-CD61-8D6FFD6152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F1240C-573B-A5F0-1315-1E171E7A8DAD}"/>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621038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3E37E-7C06-7EE0-8EFB-D4A1F763BD5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52E17E8-EA90-2340-0BD5-5208212559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0C16FF-F26A-134C-E800-F17A10A18DA8}"/>
              </a:ext>
            </a:extLst>
          </p:cNvPr>
          <p:cNvSpPr>
            <a:spLocks noGrp="1"/>
          </p:cNvSpPr>
          <p:nvPr>
            <p:ph type="dt" sz="half" idx="10"/>
          </p:nvPr>
        </p:nvSpPr>
        <p:spPr/>
        <p:txBody>
          <a:bodyPr/>
          <a:lstStyle/>
          <a:p>
            <a:fld id="{1D8BD707-D9CF-40AE-B4C6-C98DA3205C09}" type="datetimeFigureOut">
              <a:rPr lang="en-US" smtClean="0"/>
              <a:t>5/7/2022</a:t>
            </a:fld>
            <a:endParaRPr lang="en-US"/>
          </a:p>
        </p:txBody>
      </p:sp>
      <p:sp>
        <p:nvSpPr>
          <p:cNvPr id="5" name="Footer Placeholder 4">
            <a:extLst>
              <a:ext uri="{FF2B5EF4-FFF2-40B4-BE49-F238E27FC236}">
                <a16:creationId xmlns:a16="http://schemas.microsoft.com/office/drawing/2014/main" id="{4764ED14-290A-1814-177B-A79E016323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16F5B7-DFAA-F990-22E4-32C8EDEEB555}"/>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924790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5D5092-C549-4DE7-4AEE-EB57B0988F58}"/>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CC26946-05B6-5B95-D132-36042AC2F31E}"/>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D07D43-6E26-E5CE-9200-D739A6ADB459}"/>
              </a:ext>
            </a:extLst>
          </p:cNvPr>
          <p:cNvSpPr>
            <a:spLocks noGrp="1"/>
          </p:cNvSpPr>
          <p:nvPr>
            <p:ph type="dt" sz="half" idx="10"/>
          </p:nvPr>
        </p:nvSpPr>
        <p:spPr/>
        <p:txBody>
          <a:bodyPr/>
          <a:lstStyle/>
          <a:p>
            <a:fld id="{1D8BD707-D9CF-40AE-B4C6-C98DA3205C09}" type="datetimeFigureOut">
              <a:rPr lang="en-US" smtClean="0"/>
              <a:t>5/7/2022</a:t>
            </a:fld>
            <a:endParaRPr lang="en-US"/>
          </a:p>
        </p:txBody>
      </p:sp>
      <p:sp>
        <p:nvSpPr>
          <p:cNvPr id="5" name="Footer Placeholder 4">
            <a:extLst>
              <a:ext uri="{FF2B5EF4-FFF2-40B4-BE49-F238E27FC236}">
                <a16:creationId xmlns:a16="http://schemas.microsoft.com/office/drawing/2014/main" id="{1909EC69-1608-E17C-8B7A-8BCA36300D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018B5E-3CD8-D50D-516A-22950CECE0F0}"/>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843379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7775D-956B-138B-9381-B41E0D578DE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60923F-0CB6-9AF1-F688-9633492225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615F24-36D3-547B-7E8C-BF51CAB31F2C}"/>
              </a:ext>
            </a:extLst>
          </p:cNvPr>
          <p:cNvSpPr>
            <a:spLocks noGrp="1"/>
          </p:cNvSpPr>
          <p:nvPr>
            <p:ph type="dt" sz="half" idx="10"/>
          </p:nvPr>
        </p:nvSpPr>
        <p:spPr/>
        <p:txBody>
          <a:bodyPr/>
          <a:lstStyle/>
          <a:p>
            <a:fld id="{1D8BD707-D9CF-40AE-B4C6-C98DA3205C09}" type="datetimeFigureOut">
              <a:rPr lang="en-US" smtClean="0"/>
              <a:t>5/7/2022</a:t>
            </a:fld>
            <a:endParaRPr lang="en-US"/>
          </a:p>
        </p:txBody>
      </p:sp>
      <p:sp>
        <p:nvSpPr>
          <p:cNvPr id="5" name="Footer Placeholder 4">
            <a:extLst>
              <a:ext uri="{FF2B5EF4-FFF2-40B4-BE49-F238E27FC236}">
                <a16:creationId xmlns:a16="http://schemas.microsoft.com/office/drawing/2014/main" id="{806E2103-103B-B187-3840-EA664868DC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486E05-6884-141E-FC2F-DCF7333DC52B}"/>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050271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C9387-473A-F3E9-03C0-3DD2C36BAFBB}"/>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4E6BD39-145A-1FDC-30C1-CB527795758F}"/>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FF8486-C63B-7AC6-CCB4-BE125D19617E}"/>
              </a:ext>
            </a:extLst>
          </p:cNvPr>
          <p:cNvSpPr>
            <a:spLocks noGrp="1"/>
          </p:cNvSpPr>
          <p:nvPr>
            <p:ph type="dt" sz="half" idx="10"/>
          </p:nvPr>
        </p:nvSpPr>
        <p:spPr/>
        <p:txBody>
          <a:bodyPr/>
          <a:lstStyle/>
          <a:p>
            <a:fld id="{1D8BD707-D9CF-40AE-B4C6-C98DA3205C09}" type="datetimeFigureOut">
              <a:rPr lang="en-US" smtClean="0"/>
              <a:t>5/7/2022</a:t>
            </a:fld>
            <a:endParaRPr lang="en-US"/>
          </a:p>
        </p:txBody>
      </p:sp>
      <p:sp>
        <p:nvSpPr>
          <p:cNvPr id="5" name="Footer Placeholder 4">
            <a:extLst>
              <a:ext uri="{FF2B5EF4-FFF2-40B4-BE49-F238E27FC236}">
                <a16:creationId xmlns:a16="http://schemas.microsoft.com/office/drawing/2014/main" id="{63035D68-6B5E-1EB8-3C6F-AE3BA963E6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C56A4D-FC7A-39DF-6611-2BB0E360E6A7}"/>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636583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E9155-C340-6DC6-D254-D40F792637C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A365A62-7E6F-008E-779E-95318F7277F1}"/>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C5B3954-0BF5-DA32-5F9C-91C794B51D0C}"/>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AC50B7A-E2D9-FA66-02F6-8A4624CA6F7B}"/>
              </a:ext>
            </a:extLst>
          </p:cNvPr>
          <p:cNvSpPr>
            <a:spLocks noGrp="1"/>
          </p:cNvSpPr>
          <p:nvPr>
            <p:ph type="dt" sz="half" idx="10"/>
          </p:nvPr>
        </p:nvSpPr>
        <p:spPr/>
        <p:txBody>
          <a:bodyPr/>
          <a:lstStyle/>
          <a:p>
            <a:fld id="{1D8BD707-D9CF-40AE-B4C6-C98DA3205C09}" type="datetimeFigureOut">
              <a:rPr lang="en-US" smtClean="0"/>
              <a:t>5/7/2022</a:t>
            </a:fld>
            <a:endParaRPr lang="en-US"/>
          </a:p>
        </p:txBody>
      </p:sp>
      <p:sp>
        <p:nvSpPr>
          <p:cNvPr id="6" name="Footer Placeholder 5">
            <a:extLst>
              <a:ext uri="{FF2B5EF4-FFF2-40B4-BE49-F238E27FC236}">
                <a16:creationId xmlns:a16="http://schemas.microsoft.com/office/drawing/2014/main" id="{69F2C897-1267-DE7D-D53C-E4F9E32394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12FEECB-E6EC-470A-FC95-A13E9D7B53E0}"/>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849513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E3D76-FC0E-25F3-0F4E-75D0E8A5D7F7}"/>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5F30EE3-3753-68F6-8DDC-A67188BEFB84}"/>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16C2D2EC-F55C-9D32-B9EC-CF8000C611A9}"/>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E8EC51D-2D1D-2470-1117-FAF91488040D}"/>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C30BCDA1-3C64-7BBC-0DFD-783B30E9C480}"/>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1EEFC4D-40CA-AD36-5AC5-CE48EB2268B3}"/>
              </a:ext>
            </a:extLst>
          </p:cNvPr>
          <p:cNvSpPr>
            <a:spLocks noGrp="1"/>
          </p:cNvSpPr>
          <p:nvPr>
            <p:ph type="dt" sz="half" idx="10"/>
          </p:nvPr>
        </p:nvSpPr>
        <p:spPr/>
        <p:txBody>
          <a:bodyPr/>
          <a:lstStyle/>
          <a:p>
            <a:fld id="{1D8BD707-D9CF-40AE-B4C6-C98DA3205C09}" type="datetimeFigureOut">
              <a:rPr lang="en-US" smtClean="0"/>
              <a:t>5/7/2022</a:t>
            </a:fld>
            <a:endParaRPr lang="en-US"/>
          </a:p>
        </p:txBody>
      </p:sp>
      <p:sp>
        <p:nvSpPr>
          <p:cNvPr id="8" name="Footer Placeholder 7">
            <a:extLst>
              <a:ext uri="{FF2B5EF4-FFF2-40B4-BE49-F238E27FC236}">
                <a16:creationId xmlns:a16="http://schemas.microsoft.com/office/drawing/2014/main" id="{9B92ACF2-C2BF-F8AE-2B4E-69AD58739DE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97E1A75-9C02-FFC7-61CE-BD285B0B6593}"/>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506927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2F523-94B5-958E-DDA1-800690863BB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559022B-6A12-7C87-6843-41FBD25E16CA}"/>
              </a:ext>
            </a:extLst>
          </p:cNvPr>
          <p:cNvSpPr>
            <a:spLocks noGrp="1"/>
          </p:cNvSpPr>
          <p:nvPr>
            <p:ph type="dt" sz="half" idx="10"/>
          </p:nvPr>
        </p:nvSpPr>
        <p:spPr/>
        <p:txBody>
          <a:bodyPr/>
          <a:lstStyle/>
          <a:p>
            <a:fld id="{1D8BD707-D9CF-40AE-B4C6-C98DA3205C09}" type="datetimeFigureOut">
              <a:rPr lang="en-US" smtClean="0"/>
              <a:t>5/7/2022</a:t>
            </a:fld>
            <a:endParaRPr lang="en-US"/>
          </a:p>
        </p:txBody>
      </p:sp>
      <p:sp>
        <p:nvSpPr>
          <p:cNvPr id="4" name="Footer Placeholder 3">
            <a:extLst>
              <a:ext uri="{FF2B5EF4-FFF2-40B4-BE49-F238E27FC236}">
                <a16:creationId xmlns:a16="http://schemas.microsoft.com/office/drawing/2014/main" id="{8FB79016-D57A-7A16-CACD-3497689533E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FDA6727-EA22-3802-CEB9-BD504CEF6560}"/>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57150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B2EEE7-3216-1171-D646-3A17EFDC4C7D}"/>
              </a:ext>
            </a:extLst>
          </p:cNvPr>
          <p:cNvSpPr>
            <a:spLocks noGrp="1"/>
          </p:cNvSpPr>
          <p:nvPr>
            <p:ph type="dt" sz="half" idx="10"/>
          </p:nvPr>
        </p:nvSpPr>
        <p:spPr/>
        <p:txBody>
          <a:bodyPr/>
          <a:lstStyle/>
          <a:p>
            <a:fld id="{1D8BD707-D9CF-40AE-B4C6-C98DA3205C09}" type="datetimeFigureOut">
              <a:rPr lang="en-US" smtClean="0"/>
              <a:t>5/7/2022</a:t>
            </a:fld>
            <a:endParaRPr lang="en-US"/>
          </a:p>
        </p:txBody>
      </p:sp>
      <p:sp>
        <p:nvSpPr>
          <p:cNvPr id="3" name="Footer Placeholder 2">
            <a:extLst>
              <a:ext uri="{FF2B5EF4-FFF2-40B4-BE49-F238E27FC236}">
                <a16:creationId xmlns:a16="http://schemas.microsoft.com/office/drawing/2014/main" id="{E9608128-B097-2E83-0A45-753FEEE7AD9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B8F00F1-8EC5-5C75-043F-59432638D24A}"/>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010329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D9E91-84ED-9661-2312-A489044EB7FB}"/>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E337A2E-311E-EA8F-063C-24D2F06DDEA1}"/>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245ACDA-B7EE-0DEB-16A6-20060640BE29}"/>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B526A582-A5C5-EA67-8712-52C6AE95E998}"/>
              </a:ext>
            </a:extLst>
          </p:cNvPr>
          <p:cNvSpPr>
            <a:spLocks noGrp="1"/>
          </p:cNvSpPr>
          <p:nvPr>
            <p:ph type="dt" sz="half" idx="10"/>
          </p:nvPr>
        </p:nvSpPr>
        <p:spPr/>
        <p:txBody>
          <a:bodyPr/>
          <a:lstStyle/>
          <a:p>
            <a:fld id="{1D8BD707-D9CF-40AE-B4C6-C98DA3205C09}" type="datetimeFigureOut">
              <a:rPr lang="en-US" smtClean="0"/>
              <a:t>5/7/2022</a:t>
            </a:fld>
            <a:endParaRPr lang="en-US"/>
          </a:p>
        </p:txBody>
      </p:sp>
      <p:sp>
        <p:nvSpPr>
          <p:cNvPr id="6" name="Footer Placeholder 5">
            <a:extLst>
              <a:ext uri="{FF2B5EF4-FFF2-40B4-BE49-F238E27FC236}">
                <a16:creationId xmlns:a16="http://schemas.microsoft.com/office/drawing/2014/main" id="{11590B5A-B798-73F3-C3D0-4C28320412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B63039-514C-527E-0796-AE3E6B4F7995}"/>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567254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00C9F-D4FF-A10E-D72B-81F607AEF1FC}"/>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F431304-AB11-3D75-2390-2A19405A2967}"/>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18B0D008-8C4E-556E-EA34-E8606A9A602B}"/>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FF158EB4-AE14-F520-E3A1-A0700A879F70}"/>
              </a:ext>
            </a:extLst>
          </p:cNvPr>
          <p:cNvSpPr>
            <a:spLocks noGrp="1"/>
          </p:cNvSpPr>
          <p:nvPr>
            <p:ph type="dt" sz="half" idx="10"/>
          </p:nvPr>
        </p:nvSpPr>
        <p:spPr/>
        <p:txBody>
          <a:bodyPr/>
          <a:lstStyle/>
          <a:p>
            <a:fld id="{1D8BD707-D9CF-40AE-B4C6-C98DA3205C09}" type="datetimeFigureOut">
              <a:rPr lang="en-US" smtClean="0"/>
              <a:t>5/7/2022</a:t>
            </a:fld>
            <a:endParaRPr lang="en-US"/>
          </a:p>
        </p:txBody>
      </p:sp>
      <p:sp>
        <p:nvSpPr>
          <p:cNvPr id="6" name="Footer Placeholder 5">
            <a:extLst>
              <a:ext uri="{FF2B5EF4-FFF2-40B4-BE49-F238E27FC236}">
                <a16:creationId xmlns:a16="http://schemas.microsoft.com/office/drawing/2014/main" id="{B8595EA6-B13F-D3F7-5D8C-CED2A23BF9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7DAE56-38FC-EE93-B85D-1494C8A9279D}"/>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51826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E2F9DA-FC1F-81CF-D3A3-E57AB33C96D5}"/>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CAD3850-962C-7979-3840-1A2A4D040B91}"/>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0260DD-6D06-2F18-7F81-9DA07C0DC669}"/>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t>5/7/2022</a:t>
            </a:fld>
            <a:endParaRPr lang="en-US"/>
          </a:p>
        </p:txBody>
      </p:sp>
      <p:sp>
        <p:nvSpPr>
          <p:cNvPr id="5" name="Footer Placeholder 4">
            <a:extLst>
              <a:ext uri="{FF2B5EF4-FFF2-40B4-BE49-F238E27FC236}">
                <a16:creationId xmlns:a16="http://schemas.microsoft.com/office/drawing/2014/main" id="{0967275C-230C-58F3-514D-DB7F921974AB}"/>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C70E7CC-4F3C-AB26-E13F-B8D5C369F3C2}"/>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141916974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2" Type="http://schemas.openxmlformats.org/officeDocument/2006/relationships/image" Target="../media/image2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21.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 /><Relationship Id="rId2" Type="http://schemas.openxmlformats.org/officeDocument/2006/relationships/diagramData" Target="../diagrams/data2.xml" /><Relationship Id="rId1" Type="http://schemas.openxmlformats.org/officeDocument/2006/relationships/slideLayout" Target="../slideLayouts/slideLayout2.xml" /><Relationship Id="rId6" Type="http://schemas.microsoft.com/office/2007/relationships/diagramDrawing" Target="../diagrams/drawing2.xml" /><Relationship Id="rId5" Type="http://schemas.openxmlformats.org/officeDocument/2006/relationships/diagramColors" Target="../diagrams/colors2.xml" /><Relationship Id="rId4" Type="http://schemas.openxmlformats.org/officeDocument/2006/relationships/diagramQuickStyle" Target="../diagrams/quickStyle2.xml" /></Relationships>
</file>

<file path=ppt/slides/_rels/slide13.xml.rels><?xml version="1.0" encoding="UTF-8" standalone="yes"?>
<Relationships xmlns="http://schemas.openxmlformats.org/package/2006/relationships"><Relationship Id="rId2" Type="http://schemas.openxmlformats.org/officeDocument/2006/relationships/image" Target="../media/image22.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2.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3" Type="http://schemas.openxmlformats.org/officeDocument/2006/relationships/customXml" Target="../ink/ink1.xml" /><Relationship Id="rId7" Type="http://schemas.openxmlformats.org/officeDocument/2006/relationships/customXml" Target="../ink/ink3.xml" /><Relationship Id="rId2" Type="http://schemas.openxmlformats.org/officeDocument/2006/relationships/image" Target="../media/image14.jpeg" /><Relationship Id="rId1" Type="http://schemas.openxmlformats.org/officeDocument/2006/relationships/slideLayout" Target="../slideLayouts/slideLayout2.xml" /><Relationship Id="rId6" Type="http://schemas.openxmlformats.org/officeDocument/2006/relationships/image" Target="../media/image16.png" /><Relationship Id="rId5" Type="http://schemas.openxmlformats.org/officeDocument/2006/relationships/customXml" Target="../ink/ink2.xml" /><Relationship Id="rId4" Type="http://schemas.openxmlformats.org/officeDocument/2006/relationships/image" Target="../media/image15.png"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18.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9.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4000" cy="6858000"/>
          </a:xfrm>
          <a:prstGeom prst="rect">
            <a:avLst/>
          </a:prstGeom>
        </p:spPr>
      </p:pic>
      <p:grpSp>
        <p:nvGrpSpPr>
          <p:cNvPr id="3" name="object 3"/>
          <p:cNvGrpSpPr/>
          <p:nvPr/>
        </p:nvGrpSpPr>
        <p:grpSpPr>
          <a:xfrm>
            <a:off x="-1" y="3286205"/>
            <a:ext cx="9143999" cy="3581400"/>
            <a:chOff x="-1" y="3190875"/>
            <a:chExt cx="9144000" cy="3667125"/>
          </a:xfrm>
        </p:grpSpPr>
        <p:sp>
          <p:nvSpPr>
            <p:cNvPr id="4" name="object 4"/>
            <p:cNvSpPr/>
            <p:nvPr/>
          </p:nvSpPr>
          <p:spPr>
            <a:xfrm>
              <a:off x="-1" y="3979545"/>
              <a:ext cx="9144000" cy="2878455"/>
            </a:xfrm>
            <a:custGeom>
              <a:avLst/>
              <a:gdLst/>
              <a:ahLst/>
              <a:cxnLst/>
              <a:rect l="l" t="t" r="r" b="b"/>
              <a:pathLst>
                <a:path w="9144000" h="2878454">
                  <a:moveTo>
                    <a:pt x="9144000" y="0"/>
                  </a:moveTo>
                  <a:lnTo>
                    <a:pt x="0" y="0"/>
                  </a:lnTo>
                  <a:lnTo>
                    <a:pt x="0" y="2878200"/>
                  </a:lnTo>
                  <a:lnTo>
                    <a:pt x="9144000" y="2878200"/>
                  </a:lnTo>
                  <a:lnTo>
                    <a:pt x="9144000" y="0"/>
                  </a:lnTo>
                  <a:close/>
                </a:path>
              </a:pathLst>
            </a:custGeom>
            <a:solidFill>
              <a:srgbClr val="FFFFFF"/>
            </a:solidFill>
          </p:spPr>
          <p:txBody>
            <a:bodyPr wrap="square" lIns="0" tIns="0" rIns="0" bIns="0" rtlCol="0"/>
            <a:lstStyle/>
            <a:p>
              <a:endParaRPr/>
            </a:p>
          </p:txBody>
        </p:sp>
        <p:sp>
          <p:nvSpPr>
            <p:cNvPr id="5" name="object 5"/>
            <p:cNvSpPr/>
            <p:nvPr/>
          </p:nvSpPr>
          <p:spPr>
            <a:xfrm>
              <a:off x="0" y="3190875"/>
              <a:ext cx="4617720" cy="790575"/>
            </a:xfrm>
            <a:custGeom>
              <a:avLst/>
              <a:gdLst/>
              <a:ahLst/>
              <a:cxnLst/>
              <a:rect l="l" t="t" r="r" b="b"/>
              <a:pathLst>
                <a:path w="4617720" h="790575">
                  <a:moveTo>
                    <a:pt x="0" y="0"/>
                  </a:moveTo>
                  <a:lnTo>
                    <a:pt x="1198" y="790194"/>
                  </a:lnTo>
                  <a:lnTo>
                    <a:pt x="4617339" y="790194"/>
                  </a:lnTo>
                  <a:lnTo>
                    <a:pt x="0" y="0"/>
                  </a:lnTo>
                  <a:close/>
                </a:path>
              </a:pathLst>
            </a:custGeom>
            <a:solidFill>
              <a:srgbClr val="FFFFFF">
                <a:alpha val="6666"/>
              </a:srgbClr>
            </a:solidFill>
          </p:spPr>
          <p:txBody>
            <a:bodyPr wrap="square" lIns="0" tIns="0" rIns="0" bIns="0" rtlCol="0"/>
            <a:lstStyle/>
            <a:p>
              <a:endParaRPr/>
            </a:p>
          </p:txBody>
        </p:sp>
        <p:sp>
          <p:nvSpPr>
            <p:cNvPr id="6" name="object 6"/>
            <p:cNvSpPr/>
            <p:nvPr/>
          </p:nvSpPr>
          <p:spPr>
            <a:xfrm>
              <a:off x="0" y="3980433"/>
              <a:ext cx="5715000" cy="1069925"/>
            </a:xfrm>
            <a:custGeom>
              <a:avLst/>
              <a:gdLst/>
              <a:ahLst/>
              <a:cxnLst/>
              <a:rect l="l" t="t" r="r" b="b"/>
              <a:pathLst>
                <a:path w="4617720" h="760095">
                  <a:moveTo>
                    <a:pt x="4617339" y="0"/>
                  </a:moveTo>
                  <a:lnTo>
                    <a:pt x="1198" y="0"/>
                  </a:lnTo>
                  <a:lnTo>
                    <a:pt x="0" y="759587"/>
                  </a:lnTo>
                  <a:lnTo>
                    <a:pt x="4617339" y="0"/>
                  </a:lnTo>
                  <a:close/>
                </a:path>
              </a:pathLst>
            </a:custGeom>
            <a:solidFill>
              <a:srgbClr val="000000">
                <a:alpha val="7843"/>
              </a:srgbClr>
            </a:solidFill>
          </p:spPr>
          <p:txBody>
            <a:bodyPr wrap="square" lIns="0" tIns="0" rIns="0" bIns="0" rtlCol="0" anchor="t"/>
            <a:lstStyle/>
            <a:p>
              <a:r>
                <a:rPr lang="en-IN" b="1">
                  <a:latin typeface="Georgia"/>
                </a:rPr>
                <a:t>  </a:t>
              </a:r>
              <a:endParaRPr lang="en-IN">
                <a:cs typeface="Calibri"/>
              </a:endParaRPr>
            </a:p>
          </p:txBody>
        </p:sp>
      </p:grpSp>
      <p:sp>
        <p:nvSpPr>
          <p:cNvPr id="7" name="object 7"/>
          <p:cNvSpPr txBox="1">
            <a:spLocks noGrp="1"/>
          </p:cNvSpPr>
          <p:nvPr>
            <p:ph idx="1"/>
          </p:nvPr>
        </p:nvSpPr>
        <p:spPr>
          <a:xfrm>
            <a:off x="570864" y="1667078"/>
            <a:ext cx="8002270" cy="1859483"/>
          </a:xfrm>
          <a:prstGeom prst="rect">
            <a:avLst/>
          </a:prstGeom>
        </p:spPr>
        <p:txBody>
          <a:bodyPr vert="horz" wrap="square" lIns="0" tIns="12700" rIns="0" bIns="0" rtlCol="0">
            <a:spAutoFit/>
          </a:bodyPr>
          <a:lstStyle/>
          <a:p>
            <a:pPr marL="12065" marR="5080" indent="0" algn="ctr">
              <a:lnSpc>
                <a:spcPct val="100000"/>
              </a:lnSpc>
              <a:spcBef>
                <a:spcPts val="100"/>
              </a:spcBef>
              <a:buNone/>
            </a:pPr>
            <a:r>
              <a:rPr lang="en-US" sz="4000">
                <a:solidFill>
                  <a:schemeClr val="bg1"/>
                </a:solidFill>
              </a:rPr>
              <a:t>Product Recommendation System for E-Commerce using Collaborative Filtering and Textual Clustering</a:t>
            </a:r>
            <a:endParaRPr sz="4800">
              <a:solidFill>
                <a:schemeClr val="bg1"/>
              </a:solidFill>
            </a:endParaRPr>
          </a:p>
        </p:txBody>
      </p:sp>
      <p:sp>
        <p:nvSpPr>
          <p:cNvPr id="8" name="TextBox 7">
            <a:extLst>
              <a:ext uri="{FF2B5EF4-FFF2-40B4-BE49-F238E27FC236}">
                <a16:creationId xmlns:a16="http://schemas.microsoft.com/office/drawing/2014/main" id="{7F769DA6-8566-8038-1F70-8EAB0E025BD3}"/>
              </a:ext>
            </a:extLst>
          </p:cNvPr>
          <p:cNvSpPr txBox="1"/>
          <p:nvPr/>
        </p:nvSpPr>
        <p:spPr>
          <a:xfrm>
            <a:off x="605115" y="4424892"/>
            <a:ext cx="9383485" cy="2585323"/>
          </a:xfrm>
          <a:prstGeom prst="rect">
            <a:avLst/>
          </a:prstGeom>
          <a:noFill/>
        </p:spPr>
        <p:txBody>
          <a:bodyPr wrap="square" lIns="91440" tIns="45720" rIns="91440" bIns="45720" rtlCol="0" anchor="t">
            <a:spAutoFit/>
          </a:bodyPr>
          <a:lstStyle/>
          <a:p>
            <a:r>
              <a:rPr lang="en-IN"/>
              <a:t>Team :</a:t>
            </a:r>
          </a:p>
          <a:p>
            <a:r>
              <a:rPr lang="en-IN" err="1">
                <a:cs typeface="Calibri" panose="020F0502020204030204"/>
              </a:rPr>
              <a:t>V.Chakradhar</a:t>
            </a:r>
            <a:r>
              <a:rPr lang="en-IN">
                <a:cs typeface="Calibri" panose="020F0502020204030204"/>
              </a:rPr>
              <a:t> Reddy</a:t>
            </a:r>
          </a:p>
          <a:p>
            <a:r>
              <a:rPr lang="en-IN" err="1">
                <a:cs typeface="Calibri"/>
              </a:rPr>
              <a:t>G.Deepak</a:t>
            </a:r>
            <a:r>
              <a:rPr lang="en-IN">
                <a:cs typeface="Calibri"/>
              </a:rPr>
              <a:t> Pavan</a:t>
            </a:r>
            <a:endParaRPr lang="en-IN"/>
          </a:p>
          <a:p>
            <a:r>
              <a:rPr lang="en-IN" err="1">
                <a:cs typeface="Calibri" panose="020F0502020204030204"/>
              </a:rPr>
              <a:t>M.A.Waseem</a:t>
            </a:r>
            <a:r>
              <a:rPr lang="en-IN">
                <a:cs typeface="Calibri" panose="020F0502020204030204"/>
              </a:rPr>
              <a:t> Shoaib</a:t>
            </a:r>
          </a:p>
          <a:p>
            <a:endParaRPr lang="en-IN">
              <a:cs typeface="Calibri" panose="020F0502020204030204"/>
            </a:endParaRPr>
          </a:p>
          <a:p>
            <a:endParaRPr lang="en-IN">
              <a:cs typeface="Calibri" panose="020F0502020204030204"/>
            </a:endParaRPr>
          </a:p>
          <a:p>
            <a:r>
              <a:rPr lang="en-IN">
                <a:cs typeface="Calibri" panose="020F0502020204030204"/>
              </a:rPr>
              <a:t>                                                       </a:t>
            </a:r>
            <a:r>
              <a:rPr lang="en-IN" b="1">
                <a:latin typeface="Georgia"/>
                <a:cs typeface="Calibri" panose="020F0502020204030204"/>
              </a:rPr>
              <a:t>Internal Guide </a:t>
            </a:r>
            <a:r>
              <a:rPr lang="en-IN">
                <a:ea typeface="+mn-lt"/>
                <a:cs typeface="+mn-lt"/>
              </a:rPr>
              <a:t>: Mr. Nageswara Rao (</a:t>
            </a:r>
            <a:r>
              <a:rPr lang="en-IN" err="1">
                <a:ea typeface="+mn-lt"/>
                <a:cs typeface="+mn-lt"/>
              </a:rPr>
              <a:t>Asst.prof</a:t>
            </a:r>
            <a:r>
              <a:rPr lang="en-IN">
                <a:ea typeface="+mn-lt"/>
                <a:cs typeface="+mn-lt"/>
              </a:rPr>
              <a:t>)</a:t>
            </a:r>
          </a:p>
          <a:p>
            <a:endParaRPr lang="en-IN">
              <a:cs typeface="Calibri" panose="020F0502020204030204"/>
            </a:endParaRPr>
          </a:p>
          <a:p>
            <a:endParaRPr lang="en-IN">
              <a:cs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8">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9141618"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9144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E80164-884C-0404-FA9F-838FE56EC722}"/>
              </a:ext>
            </a:extLst>
          </p:cNvPr>
          <p:cNvSpPr>
            <a:spLocks noGrp="1"/>
          </p:cNvSpPr>
          <p:nvPr>
            <p:ph type="title"/>
          </p:nvPr>
        </p:nvSpPr>
        <p:spPr>
          <a:xfrm>
            <a:off x="394554" y="489439"/>
            <a:ext cx="8354891" cy="930447"/>
          </a:xfrm>
        </p:spPr>
        <p:txBody>
          <a:bodyPr vert="horz" lIns="91440" tIns="45720" rIns="91440" bIns="45720" rtlCol="0" anchor="b">
            <a:normAutofit/>
          </a:bodyPr>
          <a:lstStyle/>
          <a:p>
            <a:pPr algn="ctr" defTabSz="914400"/>
            <a:r>
              <a:rPr lang="en-US" sz="4700" kern="1200">
                <a:solidFill>
                  <a:schemeClr val="bg1"/>
                </a:solidFill>
                <a:latin typeface="+mj-lt"/>
                <a:ea typeface="+mj-ea"/>
                <a:cs typeface="+mj-cs"/>
              </a:rPr>
              <a:t>Class Diagram </a:t>
            </a:r>
          </a:p>
        </p:txBody>
      </p:sp>
      <p:cxnSp>
        <p:nvCxnSpPr>
          <p:cNvPr id="13" name="Straight Connector 12">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43300" y="1479733"/>
            <a:ext cx="20574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9141618"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2175D2BC-1F51-8B3E-40C0-CE968B15B3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9191" y="2427541"/>
            <a:ext cx="7044293" cy="3997637"/>
          </a:xfrm>
          <a:prstGeom prst="rect">
            <a:avLst/>
          </a:prstGeom>
        </p:spPr>
      </p:pic>
    </p:spTree>
    <p:extLst>
      <p:ext uri="{BB962C8B-B14F-4D97-AF65-F5344CB8AC3E}">
        <p14:creationId xmlns:p14="http://schemas.microsoft.com/office/powerpoint/2010/main" val="1583852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83356" y="1928731"/>
            <a:ext cx="3333749" cy="2624327"/>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B87917-34D9-AB7D-34A2-5C6149FAEB76}"/>
              </a:ext>
            </a:extLst>
          </p:cNvPr>
          <p:cNvSpPr>
            <a:spLocks noGrp="1"/>
          </p:cNvSpPr>
          <p:nvPr>
            <p:ph type="title"/>
          </p:nvPr>
        </p:nvSpPr>
        <p:spPr>
          <a:xfrm>
            <a:off x="771525" y="1967266"/>
            <a:ext cx="1971675" cy="2547257"/>
          </a:xfrm>
          <a:noFill/>
        </p:spPr>
        <p:txBody>
          <a:bodyPr vert="horz" lIns="91440" tIns="45720" rIns="91440" bIns="45720" rtlCol="0" anchor="ctr">
            <a:normAutofit/>
          </a:bodyPr>
          <a:lstStyle/>
          <a:p>
            <a:pPr algn="ctr" defTabSz="914400"/>
            <a:r>
              <a:rPr lang="en-US" sz="3100" b="1" kern="1200">
                <a:solidFill>
                  <a:srgbClr val="FFFFFF"/>
                </a:solidFill>
                <a:latin typeface="+mj-lt"/>
                <a:ea typeface="+mj-ea"/>
                <a:cs typeface="+mj-cs"/>
              </a:rPr>
              <a:t>Sequence diagram</a:t>
            </a:r>
          </a:p>
        </p:txBody>
      </p:sp>
      <p:pic>
        <p:nvPicPr>
          <p:cNvPr id="4" name="Picture 4">
            <a:extLst>
              <a:ext uri="{FF2B5EF4-FFF2-40B4-BE49-F238E27FC236}">
                <a16:creationId xmlns:a16="http://schemas.microsoft.com/office/drawing/2014/main" id="{F2289A30-6C61-8C8B-507F-4CEDCBCEEC9E}"/>
              </a:ext>
            </a:extLst>
          </p:cNvPr>
          <p:cNvPicPr>
            <a:picLocks noGrp="1" noChangeAspect="1"/>
          </p:cNvPicPr>
          <p:nvPr>
            <p:ph idx="1"/>
          </p:nvPr>
        </p:nvPicPr>
        <p:blipFill>
          <a:blip r:embed="rId2"/>
          <a:stretch>
            <a:fillRect/>
          </a:stretch>
        </p:blipFill>
        <p:spPr>
          <a:xfrm>
            <a:off x="3884332" y="643466"/>
            <a:ext cx="4482834" cy="5568739"/>
          </a:xfrm>
          <a:prstGeom prst="rect">
            <a:avLst/>
          </a:prstGeom>
        </p:spPr>
      </p:pic>
    </p:spTree>
    <p:extLst>
      <p:ext uri="{BB962C8B-B14F-4D97-AF65-F5344CB8AC3E}">
        <p14:creationId xmlns:p14="http://schemas.microsoft.com/office/powerpoint/2010/main" val="4176777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476250" y="640823"/>
            <a:ext cx="2563994" cy="5583148"/>
          </a:xfrm>
          <a:prstGeom prst="rect">
            <a:avLst/>
          </a:prstGeom>
        </p:spPr>
        <p:txBody>
          <a:bodyPr vert="horz" lIns="91440" tIns="45720" rIns="91440" bIns="45720" rtlCol="0" anchor="ctr">
            <a:normAutofit/>
          </a:bodyPr>
          <a:lstStyle/>
          <a:p>
            <a:pPr marL="12700" defTabSz="914400"/>
            <a:r>
              <a:rPr lang="en-US" sz="4700" kern="1200" spc="-5">
                <a:solidFill>
                  <a:schemeClr val="tx1"/>
                </a:solidFill>
                <a:latin typeface="+mj-lt"/>
                <a:ea typeface="+mj-ea"/>
                <a:cs typeface="+mj-cs"/>
              </a:rPr>
              <a:t>Future</a:t>
            </a:r>
            <a:r>
              <a:rPr lang="en-US" sz="4700" kern="1200" spc="-80">
                <a:solidFill>
                  <a:schemeClr val="tx1"/>
                </a:solidFill>
                <a:latin typeface="+mj-lt"/>
                <a:ea typeface="+mj-ea"/>
                <a:cs typeface="+mj-cs"/>
              </a:rPr>
              <a:t> </a:t>
            </a:r>
            <a:r>
              <a:rPr lang="en-US" sz="4700" kern="1200">
                <a:solidFill>
                  <a:schemeClr val="tx1"/>
                </a:solidFill>
                <a:latin typeface="+mj-lt"/>
                <a:ea typeface="+mj-ea"/>
                <a:cs typeface="+mj-cs"/>
              </a:rPr>
              <a:t>Work</a:t>
            </a:r>
          </a:p>
        </p:txBody>
      </p:sp>
      <p:sp>
        <p:nvSpPr>
          <p:cNvPr id="14"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44313" y="3465005"/>
            <a:ext cx="5410200" cy="13716"/>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5410200"/>
                      <a:gd name="connsiteY0" fmla="*/ 0 h 13716"/>
                      <a:gd name="connsiteX1" fmla="*/ 568071 w 5410200"/>
                      <a:gd name="connsiteY1" fmla="*/ 0 h 13716"/>
                      <a:gd name="connsiteX2" fmla="*/ 1298448 w 5410200"/>
                      <a:gd name="connsiteY2" fmla="*/ 0 h 13716"/>
                      <a:gd name="connsiteX3" fmla="*/ 1920621 w 5410200"/>
                      <a:gd name="connsiteY3" fmla="*/ 0 h 13716"/>
                      <a:gd name="connsiteX4" fmla="*/ 2488692 w 5410200"/>
                      <a:gd name="connsiteY4" fmla="*/ 0 h 13716"/>
                      <a:gd name="connsiteX5" fmla="*/ 3219069 w 5410200"/>
                      <a:gd name="connsiteY5" fmla="*/ 0 h 13716"/>
                      <a:gd name="connsiteX6" fmla="*/ 3895344 w 5410200"/>
                      <a:gd name="connsiteY6" fmla="*/ 0 h 13716"/>
                      <a:gd name="connsiteX7" fmla="*/ 4571619 w 5410200"/>
                      <a:gd name="connsiteY7" fmla="*/ 0 h 13716"/>
                      <a:gd name="connsiteX8" fmla="*/ 5410200 w 5410200"/>
                      <a:gd name="connsiteY8" fmla="*/ 0 h 13716"/>
                      <a:gd name="connsiteX9" fmla="*/ 5410200 w 5410200"/>
                      <a:gd name="connsiteY9" fmla="*/ 13716 h 13716"/>
                      <a:gd name="connsiteX10" fmla="*/ 4842129 w 5410200"/>
                      <a:gd name="connsiteY10" fmla="*/ 13716 h 13716"/>
                      <a:gd name="connsiteX11" fmla="*/ 4328160 w 5410200"/>
                      <a:gd name="connsiteY11" fmla="*/ 13716 h 13716"/>
                      <a:gd name="connsiteX12" fmla="*/ 3597783 w 5410200"/>
                      <a:gd name="connsiteY12" fmla="*/ 13716 h 13716"/>
                      <a:gd name="connsiteX13" fmla="*/ 3029712 w 5410200"/>
                      <a:gd name="connsiteY13" fmla="*/ 13716 h 13716"/>
                      <a:gd name="connsiteX14" fmla="*/ 2299335 w 5410200"/>
                      <a:gd name="connsiteY14" fmla="*/ 13716 h 13716"/>
                      <a:gd name="connsiteX15" fmla="*/ 1514856 w 5410200"/>
                      <a:gd name="connsiteY15" fmla="*/ 13716 h 13716"/>
                      <a:gd name="connsiteX16" fmla="*/ 892683 w 5410200"/>
                      <a:gd name="connsiteY16" fmla="*/ 13716 h 13716"/>
                      <a:gd name="connsiteX17" fmla="*/ 0 w 5410200"/>
                      <a:gd name="connsiteY17" fmla="*/ 13716 h 13716"/>
                      <a:gd name="connsiteX18" fmla="*/ 0 w 5410200"/>
                      <a:gd name="connsiteY1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3716"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09587" y="2854"/>
                          <a:pt x="5409791" y="9451"/>
                          <a:pt x="5410200" y="13716"/>
                        </a:cubicBezTo>
                        <a:cubicBezTo>
                          <a:pt x="5139060" y="2179"/>
                          <a:pt x="5121593" y="26463"/>
                          <a:pt x="4842129" y="13716"/>
                        </a:cubicBezTo>
                        <a:cubicBezTo>
                          <a:pt x="4562665" y="969"/>
                          <a:pt x="4448273" y="4915"/>
                          <a:pt x="4328160" y="13716"/>
                        </a:cubicBezTo>
                        <a:cubicBezTo>
                          <a:pt x="4208047" y="22517"/>
                          <a:pt x="3760936" y="17995"/>
                          <a:pt x="3597783" y="13716"/>
                        </a:cubicBezTo>
                        <a:cubicBezTo>
                          <a:pt x="3434630" y="9437"/>
                          <a:pt x="3299718" y="28641"/>
                          <a:pt x="3029712" y="13716"/>
                        </a:cubicBezTo>
                        <a:cubicBezTo>
                          <a:pt x="2759706" y="-1209"/>
                          <a:pt x="2640159" y="22822"/>
                          <a:pt x="2299335" y="13716"/>
                        </a:cubicBezTo>
                        <a:cubicBezTo>
                          <a:pt x="1958511" y="4610"/>
                          <a:pt x="1801186" y="24413"/>
                          <a:pt x="1514856" y="13716"/>
                        </a:cubicBezTo>
                        <a:cubicBezTo>
                          <a:pt x="1228526" y="3019"/>
                          <a:pt x="1063509" y="-9877"/>
                          <a:pt x="892683" y="13716"/>
                        </a:cubicBezTo>
                        <a:cubicBezTo>
                          <a:pt x="721857" y="37309"/>
                          <a:pt x="186945" y="-25469"/>
                          <a:pt x="0" y="13716"/>
                        </a:cubicBezTo>
                        <a:cubicBezTo>
                          <a:pt x="-342" y="9537"/>
                          <a:pt x="-97" y="6817"/>
                          <a:pt x="0" y="0"/>
                        </a:cubicBezTo>
                        <a:close/>
                      </a:path>
                      <a:path w="5410200" h="13716"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10660" y="2787"/>
                          <a:pt x="5410166" y="9748"/>
                          <a:pt x="5410200" y="13716"/>
                        </a:cubicBezTo>
                        <a:cubicBezTo>
                          <a:pt x="5163327" y="36922"/>
                          <a:pt x="5008749" y="6121"/>
                          <a:pt x="4842129" y="13716"/>
                        </a:cubicBezTo>
                        <a:cubicBezTo>
                          <a:pt x="4675509" y="21311"/>
                          <a:pt x="4433401" y="-5187"/>
                          <a:pt x="4165854" y="13716"/>
                        </a:cubicBezTo>
                        <a:cubicBezTo>
                          <a:pt x="3898308" y="32619"/>
                          <a:pt x="3809032" y="-13282"/>
                          <a:pt x="3543681" y="13716"/>
                        </a:cubicBezTo>
                        <a:cubicBezTo>
                          <a:pt x="3278330" y="40714"/>
                          <a:pt x="3073876" y="-20489"/>
                          <a:pt x="2759202" y="13716"/>
                        </a:cubicBezTo>
                        <a:cubicBezTo>
                          <a:pt x="2444528" y="47921"/>
                          <a:pt x="2204144" y="-1200"/>
                          <a:pt x="1974723" y="13716"/>
                        </a:cubicBezTo>
                        <a:cubicBezTo>
                          <a:pt x="1745302" y="28632"/>
                          <a:pt x="1602335" y="26918"/>
                          <a:pt x="1406652" y="13716"/>
                        </a:cubicBezTo>
                        <a:cubicBezTo>
                          <a:pt x="1210969" y="514"/>
                          <a:pt x="923948" y="-1411"/>
                          <a:pt x="730377" y="13716"/>
                        </a:cubicBezTo>
                        <a:cubicBezTo>
                          <a:pt x="536806" y="28843"/>
                          <a:pt x="336496" y="-4713"/>
                          <a:pt x="0" y="13716"/>
                        </a:cubicBezTo>
                        <a:cubicBezTo>
                          <a:pt x="-535" y="9547"/>
                          <a:pt x="488" y="4515"/>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object 3">
            <a:extLst>
              <a:ext uri="{FF2B5EF4-FFF2-40B4-BE49-F238E27FC236}">
                <a16:creationId xmlns:a16="http://schemas.microsoft.com/office/drawing/2014/main" id="{8FB52FEF-C689-630C-BA9F-2FEE68270CA0}"/>
              </a:ext>
            </a:extLst>
          </p:cNvPr>
          <p:cNvGraphicFramePr/>
          <p:nvPr>
            <p:extLst>
              <p:ext uri="{D42A27DB-BD31-4B8C-83A1-F6EECF244321}">
                <p14:modId xmlns:p14="http://schemas.microsoft.com/office/powerpoint/2010/main" val="3740320055"/>
              </p:ext>
            </p:extLst>
          </p:nvPr>
        </p:nvGraphicFramePr>
        <p:xfrm>
          <a:off x="3486013" y="640822"/>
          <a:ext cx="5175384"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480060" y="325369"/>
            <a:ext cx="3276451" cy="1956841"/>
          </a:xfrm>
          <a:prstGeom prst="rect">
            <a:avLst/>
          </a:prstGeom>
        </p:spPr>
        <p:txBody>
          <a:bodyPr vert="horz" lIns="91440" tIns="45720" rIns="91440" bIns="45720" rtlCol="0" anchor="b">
            <a:normAutofit/>
          </a:bodyPr>
          <a:lstStyle/>
          <a:p>
            <a:pPr marL="12700" defTabSz="914400"/>
            <a:r>
              <a:rPr lang="en-US" sz="4700" spc="-5"/>
              <a:t>Conclusion</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60" y="2586994"/>
            <a:ext cx="260604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custGeom>
                    <a:avLst/>
                    <a:gdLst>
                      <a:gd name="connsiteX0" fmla="*/ 0 w 2606040"/>
                      <a:gd name="connsiteY0" fmla="*/ 0 h 18288"/>
                      <a:gd name="connsiteX1" fmla="*/ 625450 w 2606040"/>
                      <a:gd name="connsiteY1" fmla="*/ 0 h 18288"/>
                      <a:gd name="connsiteX2" fmla="*/ 1224839 w 2606040"/>
                      <a:gd name="connsiteY2" fmla="*/ 0 h 18288"/>
                      <a:gd name="connsiteX3" fmla="*/ 1824228 w 2606040"/>
                      <a:gd name="connsiteY3" fmla="*/ 0 h 18288"/>
                      <a:gd name="connsiteX4" fmla="*/ 2606040 w 2606040"/>
                      <a:gd name="connsiteY4" fmla="*/ 0 h 18288"/>
                      <a:gd name="connsiteX5" fmla="*/ 2606040 w 2606040"/>
                      <a:gd name="connsiteY5" fmla="*/ 18288 h 18288"/>
                      <a:gd name="connsiteX6" fmla="*/ 1902409 w 2606040"/>
                      <a:gd name="connsiteY6" fmla="*/ 18288 h 18288"/>
                      <a:gd name="connsiteX7" fmla="*/ 1276960 w 2606040"/>
                      <a:gd name="connsiteY7" fmla="*/ 18288 h 18288"/>
                      <a:gd name="connsiteX8" fmla="*/ 677570 w 2606040"/>
                      <a:gd name="connsiteY8" fmla="*/ 18288 h 18288"/>
                      <a:gd name="connsiteX9" fmla="*/ 0 w 2606040"/>
                      <a:gd name="connsiteY9" fmla="*/ 18288 h 18288"/>
                      <a:gd name="connsiteX10" fmla="*/ 0 w 2606040"/>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8288" fill="none" extrusionOk="0">
                        <a:moveTo>
                          <a:pt x="0" y="0"/>
                        </a:moveTo>
                        <a:cubicBezTo>
                          <a:pt x="266776" y="-600"/>
                          <a:pt x="322756" y="3201"/>
                          <a:pt x="625450" y="0"/>
                        </a:cubicBezTo>
                        <a:cubicBezTo>
                          <a:pt x="928144" y="-3201"/>
                          <a:pt x="968141" y="9269"/>
                          <a:pt x="1224839" y="0"/>
                        </a:cubicBezTo>
                        <a:cubicBezTo>
                          <a:pt x="1481537" y="-9269"/>
                          <a:pt x="1569059" y="21947"/>
                          <a:pt x="1824228" y="0"/>
                        </a:cubicBezTo>
                        <a:cubicBezTo>
                          <a:pt x="2079397" y="-21947"/>
                          <a:pt x="2326053" y="-10194"/>
                          <a:pt x="2606040" y="0"/>
                        </a:cubicBezTo>
                        <a:cubicBezTo>
                          <a:pt x="2605462" y="4771"/>
                          <a:pt x="2606793" y="12323"/>
                          <a:pt x="2606040" y="18288"/>
                        </a:cubicBezTo>
                        <a:cubicBezTo>
                          <a:pt x="2256758" y="31410"/>
                          <a:pt x="2173673" y="-12878"/>
                          <a:pt x="1902409" y="18288"/>
                        </a:cubicBezTo>
                        <a:cubicBezTo>
                          <a:pt x="1631145" y="49454"/>
                          <a:pt x="1461378" y="5466"/>
                          <a:pt x="1276960" y="18288"/>
                        </a:cubicBezTo>
                        <a:cubicBezTo>
                          <a:pt x="1092542" y="31110"/>
                          <a:pt x="890442" y="13213"/>
                          <a:pt x="677570" y="18288"/>
                        </a:cubicBezTo>
                        <a:cubicBezTo>
                          <a:pt x="464698" y="23364"/>
                          <a:pt x="187648" y="35837"/>
                          <a:pt x="0" y="18288"/>
                        </a:cubicBezTo>
                        <a:cubicBezTo>
                          <a:pt x="841" y="12879"/>
                          <a:pt x="-726" y="3977"/>
                          <a:pt x="0" y="0"/>
                        </a:cubicBezTo>
                        <a:close/>
                      </a:path>
                      <a:path w="2606040" h="18288" stroke="0" extrusionOk="0">
                        <a:moveTo>
                          <a:pt x="0" y="0"/>
                        </a:moveTo>
                        <a:cubicBezTo>
                          <a:pt x="197231" y="3803"/>
                          <a:pt x="358914" y="-9291"/>
                          <a:pt x="599389" y="0"/>
                        </a:cubicBezTo>
                        <a:cubicBezTo>
                          <a:pt x="839864" y="9291"/>
                          <a:pt x="979371" y="8509"/>
                          <a:pt x="1303020" y="0"/>
                        </a:cubicBezTo>
                        <a:cubicBezTo>
                          <a:pt x="1626669" y="-8509"/>
                          <a:pt x="1726300" y="7440"/>
                          <a:pt x="1876349" y="0"/>
                        </a:cubicBezTo>
                        <a:cubicBezTo>
                          <a:pt x="2026398" y="-7440"/>
                          <a:pt x="2430712" y="17957"/>
                          <a:pt x="2606040" y="0"/>
                        </a:cubicBezTo>
                        <a:cubicBezTo>
                          <a:pt x="2605426" y="8857"/>
                          <a:pt x="2606544" y="13619"/>
                          <a:pt x="2606040" y="18288"/>
                        </a:cubicBezTo>
                        <a:cubicBezTo>
                          <a:pt x="2393024" y="2241"/>
                          <a:pt x="2191161" y="39259"/>
                          <a:pt x="1980590" y="18288"/>
                        </a:cubicBezTo>
                        <a:cubicBezTo>
                          <a:pt x="1770019" y="-2683"/>
                          <a:pt x="1476440" y="36114"/>
                          <a:pt x="1276960" y="18288"/>
                        </a:cubicBezTo>
                        <a:cubicBezTo>
                          <a:pt x="1077480" y="463"/>
                          <a:pt x="880988" y="42125"/>
                          <a:pt x="651510" y="18288"/>
                        </a:cubicBezTo>
                        <a:cubicBezTo>
                          <a:pt x="422032" y="-5549"/>
                          <a:pt x="130744" y="-1947"/>
                          <a:pt x="0" y="18288"/>
                        </a:cubicBezTo>
                        <a:cubicBezTo>
                          <a:pt x="-487" y="10816"/>
                          <a:pt x="-839" y="6058"/>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3"/>
          <p:cNvSpPr txBox="1"/>
          <p:nvPr/>
        </p:nvSpPr>
        <p:spPr>
          <a:xfrm>
            <a:off x="480060" y="2872899"/>
            <a:ext cx="3182691" cy="3320668"/>
          </a:xfrm>
          <a:prstGeom prst="rect">
            <a:avLst/>
          </a:prstGeom>
        </p:spPr>
        <p:txBody>
          <a:bodyPr vert="horz" lIns="91440" tIns="45720" rIns="91440" bIns="45720" rtlCol="0">
            <a:normAutofit/>
          </a:bodyPr>
          <a:lstStyle/>
          <a:p>
            <a:pPr marL="431800" marR="350520" indent="-228600">
              <a:lnSpc>
                <a:spcPct val="90000"/>
              </a:lnSpc>
              <a:spcBef>
                <a:spcPts val="100"/>
              </a:spcBef>
              <a:buSzPct val="166666"/>
              <a:buFont typeface="Arial" panose="020B0604020202020204" pitchFamily="34" charset="0"/>
              <a:buChar char="•"/>
              <a:tabLst>
                <a:tab pos="432434" algn="l"/>
              </a:tabLst>
            </a:pPr>
            <a:r>
              <a:rPr lang="en-US" sz="1600" spc="-5"/>
              <a:t>Recommendation systems </a:t>
            </a:r>
            <a:r>
              <a:rPr lang="en-US" sz="1600"/>
              <a:t>provide </a:t>
            </a:r>
            <a:r>
              <a:rPr lang="en-US" sz="1600" spc="-5"/>
              <a:t>content </a:t>
            </a:r>
            <a:r>
              <a:rPr lang="en-US" sz="1600" spc="-710"/>
              <a:t> </a:t>
            </a:r>
            <a:r>
              <a:rPr lang="en-US" sz="1600" spc="-5"/>
              <a:t>for us by taking what other people </a:t>
            </a:r>
            <a:r>
              <a:rPr lang="en-US" sz="1600"/>
              <a:t> recommend as </a:t>
            </a:r>
            <a:r>
              <a:rPr lang="en-US" sz="1600" spc="-5"/>
              <a:t>well </a:t>
            </a:r>
            <a:r>
              <a:rPr lang="en-US" sz="1600"/>
              <a:t>as </a:t>
            </a:r>
            <a:r>
              <a:rPr lang="en-US" sz="1600" spc="-5"/>
              <a:t>our selections </a:t>
            </a:r>
            <a:r>
              <a:rPr lang="en-US" sz="1600"/>
              <a:t>into </a:t>
            </a:r>
            <a:r>
              <a:rPr lang="en-US" sz="1600" spc="5"/>
              <a:t> </a:t>
            </a:r>
            <a:r>
              <a:rPr lang="en-US" sz="1600" spc="-5"/>
              <a:t>account.</a:t>
            </a:r>
            <a:endParaRPr lang="en-US" sz="1600"/>
          </a:p>
          <a:p>
            <a:pPr indent="-228600">
              <a:lnSpc>
                <a:spcPct val="90000"/>
              </a:lnSpc>
              <a:spcBef>
                <a:spcPts val="35"/>
              </a:spcBef>
              <a:buFont typeface="Arial" panose="020B0604020202020204" pitchFamily="34" charset="0"/>
              <a:buChar char="•"/>
            </a:pPr>
            <a:endParaRPr lang="en-US" sz="1600"/>
          </a:p>
          <a:p>
            <a:pPr marL="431800" marR="5080" indent="-228600">
              <a:lnSpc>
                <a:spcPct val="90000"/>
              </a:lnSpc>
              <a:buSzPct val="166666"/>
              <a:buFont typeface="Arial" panose="020B0604020202020204" pitchFamily="34" charset="0"/>
              <a:buChar char="•"/>
              <a:tabLst>
                <a:tab pos="432434" algn="l"/>
              </a:tabLst>
            </a:pPr>
            <a:r>
              <a:rPr lang="en-US" sz="1600" spc="-5"/>
              <a:t>Collaborative Filtering </a:t>
            </a:r>
            <a:r>
              <a:rPr lang="en-US" sz="1600"/>
              <a:t>is a </a:t>
            </a:r>
            <a:r>
              <a:rPr lang="en-US" sz="1600" spc="-5"/>
              <a:t>widely used </a:t>
            </a:r>
            <a:r>
              <a:rPr lang="en-US" sz="1600"/>
              <a:t> </a:t>
            </a:r>
            <a:r>
              <a:rPr lang="en-US" sz="1600" spc="-5"/>
              <a:t>solution for this problem which we </a:t>
            </a:r>
            <a:r>
              <a:rPr lang="en-US" sz="1600"/>
              <a:t>make </a:t>
            </a:r>
            <a:r>
              <a:rPr lang="en-US" sz="1600" spc="-5"/>
              <a:t>use </a:t>
            </a:r>
            <a:r>
              <a:rPr lang="en-US" sz="1600" spc="-710"/>
              <a:t> </a:t>
            </a:r>
            <a:r>
              <a:rPr lang="en-US" sz="1600" spc="-5"/>
              <a:t>of</a:t>
            </a:r>
            <a:r>
              <a:rPr lang="en-US" sz="1600" spc="-10"/>
              <a:t> </a:t>
            </a:r>
            <a:r>
              <a:rPr lang="en-US" sz="1600"/>
              <a:t>in</a:t>
            </a:r>
            <a:r>
              <a:rPr lang="en-US" sz="1600" spc="-5"/>
              <a:t> our</a:t>
            </a:r>
            <a:r>
              <a:rPr lang="en-US" sz="1600" spc="-10"/>
              <a:t> </a:t>
            </a:r>
            <a:r>
              <a:rPr lang="en-US" sz="1600" spc="-5"/>
              <a:t>project on top of this we also use textual  clustering .</a:t>
            </a:r>
            <a:endParaRPr lang="en-US" sz="1600"/>
          </a:p>
        </p:txBody>
      </p:sp>
      <p:pic>
        <p:nvPicPr>
          <p:cNvPr id="5" name="Picture 4" descr="Multi-coloured paper-craft art">
            <a:extLst>
              <a:ext uri="{FF2B5EF4-FFF2-40B4-BE49-F238E27FC236}">
                <a16:creationId xmlns:a16="http://schemas.microsoft.com/office/drawing/2014/main" id="{803E3559-BE42-18BC-F8A7-277CE6092632}"/>
              </a:ext>
            </a:extLst>
          </p:cNvPr>
          <p:cNvPicPr>
            <a:picLocks noChangeAspect="1"/>
          </p:cNvPicPr>
          <p:nvPr/>
        </p:nvPicPr>
        <p:blipFill rotWithShape="1">
          <a:blip r:embed="rId2"/>
          <a:srcRect l="26741" r="23118" b="-3"/>
          <a:stretch/>
        </p:blipFill>
        <p:spPr>
          <a:xfrm>
            <a:off x="3983776" y="1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1028697" y="348865"/>
            <a:ext cx="7533018" cy="877729"/>
          </a:xfrm>
          <a:prstGeom prst="rect">
            <a:avLst/>
          </a:prstGeom>
        </p:spPr>
        <p:txBody>
          <a:bodyPr vert="horz" lIns="91440" tIns="45720" rIns="91440" bIns="45720" rtlCol="0" anchor="ctr">
            <a:normAutofit/>
          </a:bodyPr>
          <a:lstStyle/>
          <a:p>
            <a:pPr marL="12700" defTabSz="914400"/>
            <a:r>
              <a:rPr lang="en-US" sz="3500" kern="1200" spc="-5">
                <a:solidFill>
                  <a:srgbClr val="FFFFFF"/>
                </a:solidFill>
                <a:latin typeface="+mj-lt"/>
                <a:ea typeface="+mj-ea"/>
                <a:cs typeface="+mj-cs"/>
              </a:rPr>
              <a:t>Content</a:t>
            </a:r>
          </a:p>
        </p:txBody>
      </p:sp>
      <p:graphicFrame>
        <p:nvGraphicFramePr>
          <p:cNvPr id="5" name="object 3">
            <a:extLst>
              <a:ext uri="{FF2B5EF4-FFF2-40B4-BE49-F238E27FC236}">
                <a16:creationId xmlns:a16="http://schemas.microsoft.com/office/drawing/2014/main" id="{04711FC4-D4F2-D96B-EB43-B263F99B4EA3}"/>
              </a:ext>
            </a:extLst>
          </p:cNvPr>
          <p:cNvGraphicFramePr/>
          <p:nvPr>
            <p:extLst>
              <p:ext uri="{D42A27DB-BD31-4B8C-83A1-F6EECF244321}">
                <p14:modId xmlns:p14="http://schemas.microsoft.com/office/powerpoint/2010/main" val="2934059980"/>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1B12F-84B2-48C5-A901-3AE87EA55B1A}"/>
              </a:ext>
            </a:extLst>
          </p:cNvPr>
          <p:cNvSpPr>
            <a:spLocks noGrp="1"/>
          </p:cNvSpPr>
          <p:nvPr>
            <p:ph type="title"/>
          </p:nvPr>
        </p:nvSpPr>
        <p:spPr>
          <a:xfrm>
            <a:off x="628650" y="345562"/>
            <a:ext cx="7886700" cy="1325563"/>
          </a:xfrm>
        </p:spPr>
        <p:txBody>
          <a:bodyPr>
            <a:normAutofit/>
          </a:bodyPr>
          <a:lstStyle/>
          <a:p>
            <a:r>
              <a:rPr lang="en-IN" sz="4200">
                <a:latin typeface="Georgia" panose="02040502050405020303" pitchFamily="18" charset="0"/>
              </a:rPr>
              <a:t>Introduction</a:t>
            </a:r>
          </a:p>
        </p:txBody>
      </p:sp>
      <p:pic>
        <p:nvPicPr>
          <p:cNvPr id="1026" name="Picture 2" descr="how does a recommendation engine work">
            <a:extLst>
              <a:ext uri="{FF2B5EF4-FFF2-40B4-BE49-F238E27FC236}">
                <a16:creationId xmlns:a16="http://schemas.microsoft.com/office/drawing/2014/main" id="{243040C0-344F-402D-A963-B9E4B08D9E5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 r="1" b="6380"/>
          <a:stretch/>
        </p:blipFill>
        <p:spPr bwMode="auto">
          <a:xfrm>
            <a:off x="1524000" y="2010991"/>
            <a:ext cx="5389339" cy="403642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1DE186C0-24FC-4D29-A3EE-9AF8A14D6B72}"/>
                  </a:ext>
                </a:extLst>
              </p14:cNvPr>
              <p14:cNvContentPartPr/>
              <p14:nvPr/>
            </p14:nvContentPartPr>
            <p14:xfrm>
              <a:off x="3285894" y="2690723"/>
              <a:ext cx="2662560" cy="142920"/>
            </p14:xfrm>
          </p:contentPart>
        </mc:Choice>
        <mc:Fallback>
          <p:pic>
            <p:nvPicPr>
              <p:cNvPr id="4" name="Ink 3">
                <a:extLst>
                  <a:ext uri="{FF2B5EF4-FFF2-40B4-BE49-F238E27FC236}">
                    <a16:creationId xmlns:a16="http://schemas.microsoft.com/office/drawing/2014/main" id="{1DE186C0-24FC-4D29-A3EE-9AF8A14D6B72}"/>
                  </a:ext>
                </a:extLst>
              </p:cNvPr>
              <p:cNvPicPr/>
              <p:nvPr/>
            </p:nvPicPr>
            <p:blipFill>
              <a:blip r:embed="rId4"/>
              <a:stretch>
                <a:fillRect/>
              </a:stretch>
            </p:blipFill>
            <p:spPr>
              <a:xfrm>
                <a:off x="3222894" y="2627723"/>
                <a:ext cx="2788200" cy="2685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7E279A41-FAF8-4228-B1D5-AD1E9AED1F2E}"/>
                  </a:ext>
                </a:extLst>
              </p14:cNvPr>
              <p14:cNvContentPartPr/>
              <p14:nvPr/>
            </p14:nvContentPartPr>
            <p14:xfrm>
              <a:off x="2783401" y="4451123"/>
              <a:ext cx="360" cy="360"/>
            </p14:xfrm>
          </p:contentPart>
        </mc:Choice>
        <mc:Fallback>
          <p:pic>
            <p:nvPicPr>
              <p:cNvPr id="5" name="Ink 4">
                <a:extLst>
                  <a:ext uri="{FF2B5EF4-FFF2-40B4-BE49-F238E27FC236}">
                    <a16:creationId xmlns:a16="http://schemas.microsoft.com/office/drawing/2014/main" id="{7E279A41-FAF8-4228-B1D5-AD1E9AED1F2E}"/>
                  </a:ext>
                </a:extLst>
              </p:cNvPr>
              <p:cNvPicPr/>
              <p:nvPr/>
            </p:nvPicPr>
            <p:blipFill>
              <a:blip r:embed="rId6"/>
              <a:stretch>
                <a:fillRect/>
              </a:stretch>
            </p:blipFill>
            <p:spPr>
              <a:xfrm>
                <a:off x="2720401" y="4388123"/>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6" name="Ink 5">
                <a:extLst>
                  <a:ext uri="{FF2B5EF4-FFF2-40B4-BE49-F238E27FC236}">
                    <a16:creationId xmlns:a16="http://schemas.microsoft.com/office/drawing/2014/main" id="{EFCD8D0E-6F99-4811-9F90-4E12FDE19A61}"/>
                  </a:ext>
                </a:extLst>
              </p14:cNvPr>
              <p14:cNvContentPartPr/>
              <p14:nvPr/>
            </p14:nvContentPartPr>
            <p14:xfrm>
              <a:off x="1145401" y="4029203"/>
              <a:ext cx="360" cy="360"/>
            </p14:xfrm>
          </p:contentPart>
        </mc:Choice>
        <mc:Fallback>
          <p:pic>
            <p:nvPicPr>
              <p:cNvPr id="6" name="Ink 5">
                <a:extLst>
                  <a:ext uri="{FF2B5EF4-FFF2-40B4-BE49-F238E27FC236}">
                    <a16:creationId xmlns:a16="http://schemas.microsoft.com/office/drawing/2014/main" id="{EFCD8D0E-6F99-4811-9F90-4E12FDE19A61}"/>
                  </a:ext>
                </a:extLst>
              </p:cNvPr>
              <p:cNvPicPr/>
              <p:nvPr/>
            </p:nvPicPr>
            <p:blipFill>
              <a:blip r:embed="rId6"/>
              <a:stretch>
                <a:fillRect/>
              </a:stretch>
            </p:blipFill>
            <p:spPr>
              <a:xfrm>
                <a:off x="1082401" y="3966203"/>
                <a:ext cx="126000" cy="126000"/>
              </a:xfrm>
              <a:prstGeom prst="rect">
                <a:avLst/>
              </a:prstGeom>
            </p:spPr>
          </p:pic>
        </mc:Fallback>
      </mc:AlternateContent>
    </p:spTree>
    <p:extLst>
      <p:ext uri="{BB962C8B-B14F-4D97-AF65-F5344CB8AC3E}">
        <p14:creationId xmlns:p14="http://schemas.microsoft.com/office/powerpoint/2010/main" val="2212017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630936" y="548640"/>
            <a:ext cx="2700645" cy="5431536"/>
          </a:xfrm>
          <a:prstGeom prst="rect">
            <a:avLst/>
          </a:prstGeom>
        </p:spPr>
        <p:txBody>
          <a:bodyPr vert="horz" lIns="91440" tIns="45720" rIns="91440" bIns="45720" rtlCol="0" anchor="ctr">
            <a:normAutofit/>
          </a:bodyPr>
          <a:lstStyle/>
          <a:p>
            <a:pPr marL="12700" defTabSz="914400"/>
            <a:r>
              <a:rPr lang="en-US" sz="4700" kern="1200">
                <a:solidFill>
                  <a:schemeClr val="tx1"/>
                </a:solidFill>
                <a:latin typeface="+mj-lt"/>
                <a:ea typeface="+mj-ea"/>
                <a:cs typeface="+mj-cs"/>
              </a:rPr>
              <a:t>Problem</a:t>
            </a:r>
            <a:r>
              <a:rPr lang="en-US" sz="4700" kern="1200" spc="-65">
                <a:solidFill>
                  <a:schemeClr val="tx1"/>
                </a:solidFill>
                <a:latin typeface="+mj-lt"/>
                <a:ea typeface="+mj-ea"/>
                <a:cs typeface="+mj-cs"/>
              </a:rPr>
              <a:t> </a:t>
            </a:r>
            <a:r>
              <a:rPr lang="en-US" sz="4700" kern="1200" spc="-5">
                <a:solidFill>
                  <a:schemeClr val="tx1"/>
                </a:solidFill>
                <a:latin typeface="+mj-lt"/>
                <a:ea typeface="+mj-ea"/>
                <a:cs typeface="+mj-cs"/>
              </a:rPr>
              <a:t>Statement</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347917" y="3261001"/>
            <a:ext cx="4480560" cy="13716"/>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4480560"/>
                      <a:gd name="connsiteY0" fmla="*/ 0 h 13716"/>
                      <a:gd name="connsiteX1" fmla="*/ 595274 w 4480560"/>
                      <a:gd name="connsiteY1" fmla="*/ 0 h 13716"/>
                      <a:gd name="connsiteX2" fmla="*/ 1100938 w 4480560"/>
                      <a:gd name="connsiteY2" fmla="*/ 0 h 13716"/>
                      <a:gd name="connsiteX3" fmla="*/ 1651406 w 4480560"/>
                      <a:gd name="connsiteY3" fmla="*/ 0 h 13716"/>
                      <a:gd name="connsiteX4" fmla="*/ 2336292 w 4480560"/>
                      <a:gd name="connsiteY4" fmla="*/ 0 h 13716"/>
                      <a:gd name="connsiteX5" fmla="*/ 2931566 w 4480560"/>
                      <a:gd name="connsiteY5" fmla="*/ 0 h 13716"/>
                      <a:gd name="connsiteX6" fmla="*/ 3482035 w 4480560"/>
                      <a:gd name="connsiteY6" fmla="*/ 0 h 13716"/>
                      <a:gd name="connsiteX7" fmla="*/ 4480560 w 4480560"/>
                      <a:gd name="connsiteY7" fmla="*/ 0 h 13716"/>
                      <a:gd name="connsiteX8" fmla="*/ 4480560 w 4480560"/>
                      <a:gd name="connsiteY8" fmla="*/ 13716 h 13716"/>
                      <a:gd name="connsiteX9" fmla="*/ 3840480 w 4480560"/>
                      <a:gd name="connsiteY9" fmla="*/ 13716 h 13716"/>
                      <a:gd name="connsiteX10" fmla="*/ 3290011 w 4480560"/>
                      <a:gd name="connsiteY10" fmla="*/ 13716 h 13716"/>
                      <a:gd name="connsiteX11" fmla="*/ 2560320 w 4480560"/>
                      <a:gd name="connsiteY11" fmla="*/ 13716 h 13716"/>
                      <a:gd name="connsiteX12" fmla="*/ 1965046 w 4480560"/>
                      <a:gd name="connsiteY12" fmla="*/ 13716 h 13716"/>
                      <a:gd name="connsiteX13" fmla="*/ 1459382 w 4480560"/>
                      <a:gd name="connsiteY13" fmla="*/ 13716 h 13716"/>
                      <a:gd name="connsiteX14" fmla="*/ 774497 w 4480560"/>
                      <a:gd name="connsiteY14" fmla="*/ 13716 h 13716"/>
                      <a:gd name="connsiteX15" fmla="*/ 0 w 4480560"/>
                      <a:gd name="connsiteY15" fmla="*/ 13716 h 13716"/>
                      <a:gd name="connsiteX16" fmla="*/ 0 w 4480560"/>
                      <a:gd name="connsiteY1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3716"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273" y="3379"/>
                          <a:pt x="4480768" y="9289"/>
                          <a:pt x="4480560" y="13716"/>
                        </a:cubicBezTo>
                        <a:cubicBezTo>
                          <a:pt x="4314132" y="10352"/>
                          <a:pt x="4028383" y="32060"/>
                          <a:pt x="3840480" y="13716"/>
                        </a:cubicBezTo>
                        <a:cubicBezTo>
                          <a:pt x="3652577" y="-4628"/>
                          <a:pt x="3547615" y="-1724"/>
                          <a:pt x="3290011" y="13716"/>
                        </a:cubicBezTo>
                        <a:cubicBezTo>
                          <a:pt x="3032407" y="29156"/>
                          <a:pt x="2830268" y="4147"/>
                          <a:pt x="2560320" y="13716"/>
                        </a:cubicBezTo>
                        <a:cubicBezTo>
                          <a:pt x="2290372" y="23285"/>
                          <a:pt x="2147422" y="2156"/>
                          <a:pt x="1965046" y="13716"/>
                        </a:cubicBezTo>
                        <a:cubicBezTo>
                          <a:pt x="1782670" y="25276"/>
                          <a:pt x="1689791" y="36108"/>
                          <a:pt x="1459382" y="13716"/>
                        </a:cubicBezTo>
                        <a:cubicBezTo>
                          <a:pt x="1228973" y="-8676"/>
                          <a:pt x="915486" y="31929"/>
                          <a:pt x="774497" y="13716"/>
                        </a:cubicBezTo>
                        <a:cubicBezTo>
                          <a:pt x="633508" y="-4497"/>
                          <a:pt x="361442" y="-15679"/>
                          <a:pt x="0" y="13716"/>
                        </a:cubicBezTo>
                        <a:cubicBezTo>
                          <a:pt x="-362" y="8190"/>
                          <a:pt x="-434" y="6098"/>
                          <a:pt x="0" y="0"/>
                        </a:cubicBezTo>
                        <a:close/>
                      </a:path>
                      <a:path w="4480560" h="13716"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0360" y="3832"/>
                          <a:pt x="4481152" y="9314"/>
                          <a:pt x="4480560" y="13716"/>
                        </a:cubicBezTo>
                        <a:cubicBezTo>
                          <a:pt x="4279652" y="-11422"/>
                          <a:pt x="4200762" y="36994"/>
                          <a:pt x="3930091" y="13716"/>
                        </a:cubicBezTo>
                        <a:cubicBezTo>
                          <a:pt x="3659420" y="-9562"/>
                          <a:pt x="3456052" y="17722"/>
                          <a:pt x="3290011" y="13716"/>
                        </a:cubicBezTo>
                        <a:cubicBezTo>
                          <a:pt x="3123970" y="9710"/>
                          <a:pt x="2882392" y="28246"/>
                          <a:pt x="2649931" y="13716"/>
                        </a:cubicBezTo>
                        <a:cubicBezTo>
                          <a:pt x="2417470" y="-814"/>
                          <a:pt x="2238426" y="2765"/>
                          <a:pt x="2054657" y="13716"/>
                        </a:cubicBezTo>
                        <a:cubicBezTo>
                          <a:pt x="1870888" y="24667"/>
                          <a:pt x="1566368" y="40468"/>
                          <a:pt x="1324966" y="13716"/>
                        </a:cubicBezTo>
                        <a:cubicBezTo>
                          <a:pt x="1083564" y="-13036"/>
                          <a:pt x="787410" y="6374"/>
                          <a:pt x="595274" y="13716"/>
                        </a:cubicBezTo>
                        <a:cubicBezTo>
                          <a:pt x="403138" y="21058"/>
                          <a:pt x="169622" y="5927"/>
                          <a:pt x="0" y="13716"/>
                        </a:cubicBezTo>
                        <a:cubicBezTo>
                          <a:pt x="-475" y="8699"/>
                          <a:pt x="-565" y="4408"/>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3"/>
          <p:cNvSpPr txBox="1"/>
          <p:nvPr/>
        </p:nvSpPr>
        <p:spPr>
          <a:xfrm>
            <a:off x="3844813" y="552091"/>
            <a:ext cx="4668251" cy="5431536"/>
          </a:xfrm>
          <a:prstGeom prst="rect">
            <a:avLst/>
          </a:prstGeom>
        </p:spPr>
        <p:txBody>
          <a:bodyPr vert="horz" lIns="91440" tIns="45720" rIns="91440" bIns="45720" rtlCol="0" anchor="ctr">
            <a:normAutofit/>
          </a:bodyPr>
          <a:lstStyle/>
          <a:p>
            <a:pPr marL="431800" marR="5080" indent="-228600">
              <a:lnSpc>
                <a:spcPct val="90000"/>
              </a:lnSpc>
              <a:spcBef>
                <a:spcPts val="100"/>
              </a:spcBef>
              <a:buSzPct val="166666"/>
              <a:buFont typeface="Arial" panose="020B0604020202020204" pitchFamily="34" charset="0"/>
              <a:buChar char="•"/>
              <a:tabLst>
                <a:tab pos="432434" algn="l"/>
              </a:tabLst>
            </a:pPr>
            <a:r>
              <a:rPr lang="en-US" sz="1900" spc="-5"/>
              <a:t>Providing </a:t>
            </a:r>
            <a:r>
              <a:rPr lang="en-US" sz="1900"/>
              <a:t>related </a:t>
            </a:r>
            <a:r>
              <a:rPr lang="en-US" sz="1900" spc="-5"/>
              <a:t>content out of </a:t>
            </a:r>
            <a:r>
              <a:rPr lang="en-US" sz="1900"/>
              <a:t>relevant and </a:t>
            </a:r>
            <a:r>
              <a:rPr lang="en-US" sz="1900" spc="-710"/>
              <a:t> </a:t>
            </a:r>
            <a:r>
              <a:rPr lang="en-US" sz="1900" spc="-5"/>
              <a:t>irrelevant collection of items to users.</a:t>
            </a:r>
          </a:p>
          <a:p>
            <a:pPr marL="431800" marR="5080" indent="-228600">
              <a:lnSpc>
                <a:spcPct val="90000"/>
              </a:lnSpc>
              <a:spcBef>
                <a:spcPts val="100"/>
              </a:spcBef>
              <a:buSzPct val="166666"/>
              <a:buFont typeface="Arial" panose="020B0604020202020204" pitchFamily="34" charset="0"/>
              <a:buChar char="•"/>
              <a:tabLst>
                <a:tab pos="432434" algn="l"/>
              </a:tabLst>
            </a:pPr>
            <a:endParaRPr lang="en-US" sz="1900" spc="-5"/>
          </a:p>
          <a:p>
            <a:pPr marL="431800" marR="65405" indent="-228600">
              <a:lnSpc>
                <a:spcPct val="90000"/>
              </a:lnSpc>
              <a:buSzPct val="166666"/>
              <a:buFont typeface="Arial" panose="020B0604020202020204" pitchFamily="34" charset="0"/>
              <a:buChar char="•"/>
              <a:tabLst>
                <a:tab pos="432434" algn="l"/>
              </a:tabLst>
            </a:pPr>
            <a:r>
              <a:rPr lang="en-US" sz="1900"/>
              <a:t>Product Recommendation </a:t>
            </a:r>
            <a:r>
              <a:rPr lang="en-US" sz="1900" spc="5"/>
              <a:t> </a:t>
            </a:r>
            <a:r>
              <a:rPr lang="en-US" sz="1900" spc="-5"/>
              <a:t>System </a:t>
            </a:r>
            <a:r>
              <a:rPr lang="en-US" sz="1900"/>
              <a:t>aims </a:t>
            </a:r>
            <a:r>
              <a:rPr lang="en-US" sz="1900" spc="-5"/>
              <a:t>to recommend products to users </a:t>
            </a:r>
            <a:r>
              <a:rPr lang="en-US" sz="1900" spc="-710"/>
              <a:t> </a:t>
            </a:r>
            <a:r>
              <a:rPr lang="en-US" sz="1900" spc="-5"/>
              <a:t>based</a:t>
            </a:r>
            <a:r>
              <a:rPr lang="en-US" sz="1900"/>
              <a:t> </a:t>
            </a:r>
            <a:r>
              <a:rPr lang="en-US" sz="1900" spc="-5"/>
              <a:t>on user-items</a:t>
            </a:r>
            <a:r>
              <a:rPr lang="en-US" sz="1900" spc="-20"/>
              <a:t> </a:t>
            </a:r>
            <a:r>
              <a:rPr lang="en-US" sz="1900"/>
              <a:t>(item)</a:t>
            </a:r>
            <a:r>
              <a:rPr lang="en-US" sz="1900" spc="-5"/>
              <a:t> ratings.</a:t>
            </a:r>
          </a:p>
          <a:p>
            <a:pPr marL="431800" marR="65405" indent="-228600">
              <a:lnSpc>
                <a:spcPct val="90000"/>
              </a:lnSpc>
              <a:buSzPct val="166666"/>
              <a:buFont typeface="Arial" panose="020B0604020202020204" pitchFamily="34" charset="0"/>
              <a:buChar char="•"/>
              <a:tabLst>
                <a:tab pos="432434" algn="l"/>
              </a:tabLst>
            </a:pPr>
            <a:endParaRPr lang="en-US" sz="1900" spc="-5"/>
          </a:p>
          <a:p>
            <a:pPr marL="431800" marR="65405" indent="-228600">
              <a:lnSpc>
                <a:spcPct val="90000"/>
              </a:lnSpc>
              <a:buSzPct val="166666"/>
              <a:buFont typeface="Arial" panose="020B0604020202020204" pitchFamily="34" charset="0"/>
              <a:buChar char="•"/>
              <a:tabLst>
                <a:tab pos="432434" algn="l"/>
              </a:tabLst>
            </a:pPr>
            <a:r>
              <a:rPr lang="en-US" sz="1900" spc="-5"/>
              <a:t>The recommendation system can be used by new and existing users</a:t>
            </a:r>
          </a:p>
          <a:p>
            <a:pPr marL="12066" marR="65405" indent="-228600">
              <a:lnSpc>
                <a:spcPct val="90000"/>
              </a:lnSpc>
              <a:buSzPct val="166666"/>
              <a:buFont typeface="Arial" panose="020B0604020202020204" pitchFamily="34" charset="0"/>
              <a:buChar char="•"/>
              <a:tabLst>
                <a:tab pos="432434" algn="l"/>
              </a:tabLst>
            </a:pPr>
            <a:endParaRPr lang="en-US" sz="1900" spc="-5"/>
          </a:p>
          <a:p>
            <a:pPr marL="12066" marR="65405" indent="-228600">
              <a:lnSpc>
                <a:spcPct val="90000"/>
              </a:lnSpc>
              <a:buSzPct val="166666"/>
              <a:buFont typeface="Arial" panose="020B0604020202020204" pitchFamily="34" charset="0"/>
              <a:buChar char="•"/>
              <a:tabLst>
                <a:tab pos="432434" algn="l"/>
              </a:tabLst>
            </a:pPr>
            <a:endParaRPr lang="en-US" sz="19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9D945-DD45-48D5-8533-B09975CB6DE1}"/>
              </a:ext>
            </a:extLst>
          </p:cNvPr>
          <p:cNvSpPr>
            <a:spLocks noGrp="1"/>
          </p:cNvSpPr>
          <p:nvPr>
            <p:ph type="title"/>
          </p:nvPr>
        </p:nvSpPr>
        <p:spPr>
          <a:xfrm>
            <a:off x="496855" y="1809538"/>
            <a:ext cx="6916470" cy="2154436"/>
          </a:xfrm>
        </p:spPr>
        <p:txBody>
          <a:bodyPr>
            <a:normAutofit fontScale="90000"/>
          </a:bodyPr>
          <a:lstStyle/>
          <a:p>
            <a:pPr>
              <a:lnSpc>
                <a:spcPct val="100000"/>
              </a:lnSpc>
            </a:pPr>
            <a:r>
              <a:rPr lang="en-IN" sz="2000">
                <a:solidFill>
                  <a:schemeClr val="tx1"/>
                </a:solidFill>
                <a:latin typeface="Georgia" panose="02040502050405020303" pitchFamily="18" charset="0"/>
                <a:ea typeface="+mn-ea"/>
              </a:rPr>
              <a:t>System: : Pentium i3 Processor or higher</a:t>
            </a:r>
            <a:br>
              <a:rPr lang="en-IN" sz="2000">
                <a:solidFill>
                  <a:schemeClr val="tx1"/>
                </a:solidFill>
                <a:latin typeface="Georgia" panose="02040502050405020303" pitchFamily="18" charset="0"/>
                <a:ea typeface="+mn-ea"/>
              </a:rPr>
            </a:br>
            <a:r>
              <a:rPr lang="en-IN" sz="2000">
                <a:solidFill>
                  <a:schemeClr val="tx1"/>
                </a:solidFill>
                <a:latin typeface="Georgia" panose="02040502050405020303" pitchFamily="18" charset="0"/>
                <a:ea typeface="+mn-ea"/>
              </a:rPr>
              <a:t>Hard Disk : 500 GB.</a:t>
            </a:r>
            <a:br>
              <a:rPr lang="en-IN" sz="2000">
                <a:solidFill>
                  <a:schemeClr val="tx1"/>
                </a:solidFill>
                <a:latin typeface="Georgia" panose="02040502050405020303" pitchFamily="18" charset="0"/>
                <a:ea typeface="+mn-ea"/>
              </a:rPr>
            </a:br>
            <a:r>
              <a:rPr lang="en-IN" sz="2000">
                <a:solidFill>
                  <a:schemeClr val="tx1"/>
                </a:solidFill>
                <a:latin typeface="Georgia" panose="02040502050405020303" pitchFamily="18" charset="0"/>
                <a:ea typeface="+mn-ea"/>
              </a:rPr>
              <a:t>Monitor: 15’’ LED</a:t>
            </a:r>
            <a:br>
              <a:rPr lang="en-IN" sz="2000">
                <a:solidFill>
                  <a:schemeClr val="tx1"/>
                </a:solidFill>
                <a:latin typeface="Georgia" panose="02040502050405020303" pitchFamily="18" charset="0"/>
                <a:ea typeface="+mn-ea"/>
              </a:rPr>
            </a:br>
            <a:r>
              <a:rPr lang="en-IN" sz="2000">
                <a:solidFill>
                  <a:schemeClr val="tx1"/>
                </a:solidFill>
                <a:latin typeface="Georgia" panose="02040502050405020303" pitchFamily="18" charset="0"/>
                <a:ea typeface="+mn-ea"/>
              </a:rPr>
              <a:t>Input Devices: Keyboard, Mouse</a:t>
            </a:r>
            <a:br>
              <a:rPr lang="en-IN" sz="2000">
                <a:solidFill>
                  <a:schemeClr val="tx1"/>
                </a:solidFill>
                <a:latin typeface="Georgia" panose="02040502050405020303" pitchFamily="18" charset="0"/>
                <a:ea typeface="+mn-ea"/>
              </a:rPr>
            </a:br>
            <a:r>
              <a:rPr lang="en-IN" sz="2000">
                <a:solidFill>
                  <a:schemeClr val="tx1"/>
                </a:solidFill>
                <a:latin typeface="Georgia" panose="02040502050405020303" pitchFamily="18" charset="0"/>
                <a:ea typeface="+mn-ea"/>
              </a:rPr>
              <a:t>RAM: 4 GB</a:t>
            </a:r>
            <a:br>
              <a:rPr lang="en-IN" sz="2000">
                <a:solidFill>
                  <a:schemeClr val="tx1"/>
                </a:solidFill>
                <a:latin typeface="Georgia" panose="02040502050405020303" pitchFamily="18" charset="0"/>
                <a:ea typeface="+mn-ea"/>
              </a:rPr>
            </a:br>
            <a:br>
              <a:rPr lang="en-IN" sz="2000">
                <a:solidFill>
                  <a:schemeClr val="tx1"/>
                </a:solidFill>
                <a:latin typeface="Georgia" panose="02040502050405020303" pitchFamily="18" charset="0"/>
                <a:ea typeface="+mn-ea"/>
              </a:rPr>
            </a:br>
            <a:endParaRPr lang="en-IN" sz="2000">
              <a:solidFill>
                <a:schemeClr val="tx1"/>
              </a:solidFill>
              <a:latin typeface="Georgia" panose="02040502050405020303" pitchFamily="18" charset="0"/>
              <a:ea typeface="+mn-ea"/>
            </a:endParaRPr>
          </a:p>
        </p:txBody>
      </p:sp>
      <p:sp>
        <p:nvSpPr>
          <p:cNvPr id="3" name="Text Placeholder 2">
            <a:extLst>
              <a:ext uri="{FF2B5EF4-FFF2-40B4-BE49-F238E27FC236}">
                <a16:creationId xmlns:a16="http://schemas.microsoft.com/office/drawing/2014/main" id="{735EC8F4-EEF1-4431-BE9F-6B7919C3BA82}"/>
              </a:ext>
            </a:extLst>
          </p:cNvPr>
          <p:cNvSpPr>
            <a:spLocks noGrp="1"/>
          </p:cNvSpPr>
          <p:nvPr>
            <p:ph idx="1"/>
          </p:nvPr>
        </p:nvSpPr>
        <p:spPr>
          <a:xfrm>
            <a:off x="495300" y="3971244"/>
            <a:ext cx="8002270" cy="2462213"/>
          </a:xfrm>
        </p:spPr>
        <p:txBody>
          <a:bodyPr vert="horz" lIns="91440" tIns="45720" rIns="91440" bIns="45720" rtlCol="0" anchor="t">
            <a:normAutofit/>
          </a:bodyPr>
          <a:lstStyle/>
          <a:p>
            <a:pPr marL="0" indent="0">
              <a:lnSpc>
                <a:spcPct val="100000"/>
              </a:lnSpc>
              <a:buNone/>
            </a:pPr>
            <a:r>
              <a:rPr lang="en-IN" sz="2000" err="1">
                <a:latin typeface="Georgia" panose="02040502050405020303" pitchFamily="18" charset="0"/>
              </a:rPr>
              <a:t>Jupyter</a:t>
            </a:r>
            <a:r>
              <a:rPr lang="en-IN" sz="2000">
                <a:latin typeface="Georgia" panose="02040502050405020303" pitchFamily="18" charset="0"/>
              </a:rPr>
              <a:t> notebook</a:t>
            </a:r>
          </a:p>
          <a:p>
            <a:pPr marL="0" indent="0">
              <a:lnSpc>
                <a:spcPct val="100000"/>
              </a:lnSpc>
              <a:buNone/>
            </a:pPr>
            <a:r>
              <a:rPr lang="en-IN" sz="2000">
                <a:latin typeface="Georgia"/>
              </a:rPr>
              <a:t>MERN</a:t>
            </a:r>
          </a:p>
          <a:p>
            <a:pPr marL="0" indent="0">
              <a:lnSpc>
                <a:spcPct val="100000"/>
              </a:lnSpc>
              <a:buNone/>
            </a:pPr>
            <a:r>
              <a:rPr lang="en-IN" sz="2000">
                <a:latin typeface="Georgia"/>
              </a:rPr>
              <a:t>SciPy library</a:t>
            </a:r>
            <a:endParaRPr lang="en-IN"/>
          </a:p>
          <a:p>
            <a:pPr marL="0" indent="0">
              <a:lnSpc>
                <a:spcPct val="100000"/>
              </a:lnSpc>
              <a:buNone/>
            </a:pPr>
            <a:r>
              <a:rPr lang="en-IN" sz="2000">
                <a:latin typeface="Georgia" panose="02040502050405020303" pitchFamily="18" charset="0"/>
              </a:rPr>
              <a:t>NumPy</a:t>
            </a:r>
          </a:p>
          <a:p>
            <a:pPr marL="0" indent="0">
              <a:lnSpc>
                <a:spcPct val="100000"/>
              </a:lnSpc>
              <a:buNone/>
            </a:pPr>
            <a:r>
              <a:rPr lang="en-IN" sz="2000">
                <a:latin typeface="Georgia" panose="02040502050405020303" pitchFamily="18" charset="0"/>
              </a:rPr>
              <a:t>Scikit-learn</a:t>
            </a:r>
          </a:p>
          <a:p>
            <a:pPr marL="0" indent="0">
              <a:lnSpc>
                <a:spcPct val="100000"/>
              </a:lnSpc>
              <a:buNone/>
            </a:pPr>
            <a:r>
              <a:rPr lang="en-IN" sz="2000">
                <a:latin typeface="Georgia" panose="02040502050405020303" pitchFamily="18" charset="0"/>
              </a:rPr>
              <a:t>Pandas</a:t>
            </a:r>
          </a:p>
          <a:p>
            <a:endParaRPr lang="en-IN" sz="2000"/>
          </a:p>
          <a:p>
            <a:endParaRPr lang="en-IN" sz="2000"/>
          </a:p>
        </p:txBody>
      </p:sp>
      <p:sp>
        <p:nvSpPr>
          <p:cNvPr id="5" name="TextBox 4">
            <a:extLst>
              <a:ext uri="{FF2B5EF4-FFF2-40B4-BE49-F238E27FC236}">
                <a16:creationId xmlns:a16="http://schemas.microsoft.com/office/drawing/2014/main" id="{212EBBB9-8680-F24D-0CD7-005EBA9A9CC4}"/>
              </a:ext>
            </a:extLst>
          </p:cNvPr>
          <p:cNvSpPr txBox="1"/>
          <p:nvPr/>
        </p:nvSpPr>
        <p:spPr>
          <a:xfrm>
            <a:off x="471973" y="228600"/>
            <a:ext cx="7621270" cy="1384995"/>
          </a:xfrm>
          <a:prstGeom prst="rect">
            <a:avLst/>
          </a:prstGeom>
          <a:noFill/>
        </p:spPr>
        <p:txBody>
          <a:bodyPr wrap="square" rtlCol="0">
            <a:spAutoFit/>
          </a:bodyPr>
          <a:lstStyle/>
          <a:p>
            <a:r>
              <a:rPr lang="en-IN" sz="4200">
                <a:latin typeface="Georgia" panose="02040502050405020303" pitchFamily="18" charset="0"/>
              </a:rPr>
              <a:t>Hardware and Software requirements</a:t>
            </a:r>
          </a:p>
        </p:txBody>
      </p:sp>
    </p:spTree>
    <p:extLst>
      <p:ext uri="{BB962C8B-B14F-4D97-AF65-F5344CB8AC3E}">
        <p14:creationId xmlns:p14="http://schemas.microsoft.com/office/powerpoint/2010/main" val="1456884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30149-5010-B18C-8757-B4986388DC0D}"/>
              </a:ext>
            </a:extLst>
          </p:cNvPr>
          <p:cNvSpPr>
            <a:spLocks noGrp="1"/>
          </p:cNvSpPr>
          <p:nvPr>
            <p:ph type="title"/>
          </p:nvPr>
        </p:nvSpPr>
        <p:spPr/>
        <p:txBody>
          <a:bodyPr/>
          <a:lstStyle/>
          <a:p>
            <a:r>
              <a:rPr lang="en-US" b="1">
                <a:cs typeface="Calibri Light"/>
              </a:rPr>
              <a:t>Functional Requirements</a:t>
            </a:r>
            <a:endParaRPr lang="en-US">
              <a:cs typeface="Calibri Light"/>
            </a:endParaRPr>
          </a:p>
        </p:txBody>
      </p:sp>
      <p:sp>
        <p:nvSpPr>
          <p:cNvPr id="3" name="Content Placeholder 2">
            <a:extLst>
              <a:ext uri="{FF2B5EF4-FFF2-40B4-BE49-F238E27FC236}">
                <a16:creationId xmlns:a16="http://schemas.microsoft.com/office/drawing/2014/main" id="{547C44D2-C187-BBB3-34CA-2A825F13A03A}"/>
              </a:ext>
            </a:extLst>
          </p:cNvPr>
          <p:cNvSpPr>
            <a:spLocks noGrp="1"/>
          </p:cNvSpPr>
          <p:nvPr>
            <p:ph idx="1"/>
          </p:nvPr>
        </p:nvSpPr>
        <p:spPr/>
        <p:txBody>
          <a:bodyPr vert="horz" lIns="91440" tIns="45720" rIns="91440" bIns="45720" rtlCol="0" anchor="t">
            <a:normAutofit/>
          </a:bodyPr>
          <a:lstStyle/>
          <a:p>
            <a:pPr>
              <a:buFont typeface="Arial"/>
              <a:buChar char="•"/>
            </a:pPr>
            <a:r>
              <a:rPr lang="en-US">
                <a:ea typeface="+mn-lt"/>
                <a:cs typeface="+mn-lt"/>
              </a:rPr>
              <a:t>Required libraries need to be imported.</a:t>
            </a:r>
            <a:endParaRPr lang="en-US">
              <a:cs typeface="Calibri" panose="020F0502020204030204"/>
            </a:endParaRPr>
          </a:p>
          <a:p>
            <a:pPr>
              <a:buFont typeface="Arial"/>
              <a:buChar char="•"/>
            </a:pPr>
            <a:r>
              <a:rPr lang="en-US">
                <a:ea typeface="+mn-lt"/>
                <a:cs typeface="+mn-lt"/>
              </a:rPr>
              <a:t>Admin Login and Registration</a:t>
            </a:r>
          </a:p>
          <a:p>
            <a:pPr>
              <a:buFont typeface="Arial"/>
              <a:buChar char="•"/>
            </a:pPr>
            <a:r>
              <a:rPr lang="en-US">
                <a:ea typeface="+mn-lt"/>
                <a:cs typeface="+mn-lt"/>
              </a:rPr>
              <a:t>View ratings and orders by customers.</a:t>
            </a:r>
          </a:p>
          <a:p>
            <a:pPr>
              <a:buFont typeface="Arial"/>
              <a:buChar char="•"/>
            </a:pPr>
            <a:r>
              <a:rPr lang="en-US">
                <a:ea typeface="+mn-lt"/>
                <a:cs typeface="+mn-lt"/>
              </a:rPr>
              <a:t>Recommendations must be appropriate.</a:t>
            </a:r>
          </a:p>
          <a:p>
            <a:pPr indent="0" algn="just">
              <a:buNone/>
            </a:pPr>
            <a:endParaRPr lang="en-US" sz="2800">
              <a:ea typeface="+mn-lt"/>
              <a:cs typeface="+mn-lt"/>
            </a:endParaRPr>
          </a:p>
          <a:p>
            <a:pPr indent="0" algn="just">
              <a:buNone/>
            </a:pPr>
            <a:r>
              <a:rPr lang="en-US" sz="2800">
                <a:ea typeface="+mn-lt"/>
                <a:cs typeface="+mn-lt"/>
              </a:rPr>
              <a:t>Non-Functional Requirements</a:t>
            </a:r>
            <a:endParaRPr lang="en-US"/>
          </a:p>
          <a:p>
            <a:pPr algn="just">
              <a:buFont typeface="Arial"/>
              <a:buChar char="•"/>
            </a:pPr>
            <a:endParaRPr lang="en-US">
              <a:ea typeface="+mn-lt"/>
              <a:cs typeface="+mn-lt"/>
            </a:endParaRPr>
          </a:p>
          <a:p>
            <a:pPr algn="just">
              <a:buFont typeface="Arial"/>
              <a:buChar char="•"/>
            </a:pPr>
            <a:r>
              <a:rPr lang="en-US">
                <a:ea typeface="+mn-lt"/>
                <a:cs typeface="+mn-lt"/>
              </a:rPr>
              <a:t>User must have a unique user name and password</a:t>
            </a:r>
          </a:p>
          <a:p>
            <a:pPr algn="just">
              <a:buFont typeface="Arial"/>
              <a:buChar char="•"/>
            </a:pPr>
            <a:r>
              <a:rPr lang="en-US">
                <a:ea typeface="+mn-lt"/>
                <a:cs typeface="+mn-lt"/>
              </a:rPr>
              <a:t>Data security and scalability.</a:t>
            </a:r>
          </a:p>
          <a:p>
            <a:pPr algn="just">
              <a:buFont typeface="Arial"/>
              <a:buChar char="•"/>
            </a:pPr>
            <a:r>
              <a:rPr lang="en-US">
                <a:ea typeface="+mn-lt"/>
                <a:cs typeface="+mn-lt"/>
              </a:rPr>
              <a:t>Extensibility for future conditions.</a:t>
            </a:r>
          </a:p>
          <a:p>
            <a:pPr marL="0" indent="0">
              <a:buNone/>
            </a:pPr>
            <a:endParaRPr lang="en-US">
              <a:ea typeface="+mn-lt"/>
              <a:cs typeface="+mn-lt"/>
            </a:endParaRPr>
          </a:p>
        </p:txBody>
      </p:sp>
    </p:spTree>
    <p:extLst>
      <p:ext uri="{BB962C8B-B14F-4D97-AF65-F5344CB8AC3E}">
        <p14:creationId xmlns:p14="http://schemas.microsoft.com/office/powerpoint/2010/main" val="3407745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1" name="Straight Connector 70">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9141618"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9144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D5D8321-1E5E-41B4-E2AC-8252863A777A}"/>
              </a:ext>
            </a:extLst>
          </p:cNvPr>
          <p:cNvSpPr txBox="1"/>
          <p:nvPr/>
        </p:nvSpPr>
        <p:spPr>
          <a:xfrm>
            <a:off x="394554" y="489439"/>
            <a:ext cx="8354891"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700" kern="1200">
                <a:solidFill>
                  <a:schemeClr val="bg1"/>
                </a:solidFill>
                <a:latin typeface="+mj-lt"/>
                <a:ea typeface="+mj-ea"/>
                <a:cs typeface="+mj-cs"/>
              </a:rPr>
              <a:t>Types of recommender systems</a:t>
            </a:r>
          </a:p>
        </p:txBody>
      </p:sp>
      <p:cxnSp>
        <p:nvCxnSpPr>
          <p:cNvPr id="75" name="Straight Connector 74">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43300" y="1479733"/>
            <a:ext cx="20574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9141618"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2290" name="Picture 2" descr="https://www.aurigait.com/resources/files/2020/04/image-10.png">
            <a:extLst>
              <a:ext uri="{FF2B5EF4-FFF2-40B4-BE49-F238E27FC236}">
                <a16:creationId xmlns:a16="http://schemas.microsoft.com/office/drawing/2014/main" id="{F3456D2A-62B1-44C3-9421-BF1E4E330FF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40030" y="2723393"/>
            <a:ext cx="8622615" cy="3405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3545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90733B90-C9A6-41CC-925E-0D7C29A562A5}"/>
              </a:ext>
            </a:extLst>
          </p:cNvPr>
          <p:cNvSpPr txBox="1">
            <a:spLocks noGrp="1"/>
          </p:cNvSpPr>
          <p:nvPr>
            <p:ph type="title"/>
          </p:nvPr>
        </p:nvSpPr>
        <p:spPr>
          <a:xfrm>
            <a:off x="304800" y="-228600"/>
            <a:ext cx="7549592" cy="1298448"/>
          </a:xfrm>
          <a:prstGeom prst="rect">
            <a:avLst/>
          </a:prstGeom>
        </p:spPr>
        <p:txBody>
          <a:bodyPr vert="horz" lIns="91440" tIns="45720" rIns="91440" bIns="45720" rtlCol="0" anchor="b">
            <a:normAutofit/>
          </a:bodyPr>
          <a:lstStyle/>
          <a:p>
            <a:pPr marL="12700" algn="l" rtl="0">
              <a:lnSpc>
                <a:spcPct val="90000"/>
              </a:lnSpc>
              <a:spcBef>
                <a:spcPct val="0"/>
              </a:spcBef>
            </a:pPr>
            <a:r>
              <a:rPr lang="en-US" sz="4200" kern="1200">
                <a:latin typeface="Georgia" panose="02040502050405020303" pitchFamily="18" charset="0"/>
                <a:cs typeface="+mj-cs"/>
              </a:rPr>
              <a:t>Background</a:t>
            </a:r>
            <a:r>
              <a:rPr lang="en-US" sz="4200" kern="1200" spc="-55">
                <a:latin typeface="Georgia" panose="02040502050405020303" pitchFamily="18" charset="0"/>
                <a:cs typeface="+mj-cs"/>
              </a:rPr>
              <a:t> </a:t>
            </a:r>
            <a:r>
              <a:rPr lang="en-US" sz="4200" kern="1200">
                <a:latin typeface="Georgia" panose="02040502050405020303" pitchFamily="18" charset="0"/>
                <a:cs typeface="+mj-cs"/>
              </a:rPr>
              <a:t>For</a:t>
            </a:r>
            <a:r>
              <a:rPr lang="en-US" sz="4200" kern="1200" spc="-15">
                <a:latin typeface="Georgia" panose="02040502050405020303" pitchFamily="18" charset="0"/>
                <a:cs typeface="+mj-cs"/>
              </a:rPr>
              <a:t> </a:t>
            </a:r>
            <a:r>
              <a:rPr lang="en-US" sz="4200" kern="1200" spc="-5">
                <a:latin typeface="Georgia" panose="02040502050405020303" pitchFamily="18" charset="0"/>
                <a:cs typeface="+mj-cs"/>
              </a:rPr>
              <a:t>the</a:t>
            </a:r>
            <a:r>
              <a:rPr lang="en-US" sz="4200" kern="1200" spc="-25">
                <a:latin typeface="Georgia" panose="02040502050405020303" pitchFamily="18" charset="0"/>
                <a:cs typeface="+mj-cs"/>
              </a:rPr>
              <a:t> </a:t>
            </a:r>
            <a:r>
              <a:rPr lang="en-US" sz="4200" kern="1200" spc="-5">
                <a:latin typeface="Georgia" panose="02040502050405020303" pitchFamily="18" charset="0"/>
                <a:cs typeface="+mj-cs"/>
              </a:rPr>
              <a:t>Solution</a:t>
            </a:r>
            <a:endParaRPr lang="en-US" sz="4200" kern="1200">
              <a:latin typeface="Georgia" panose="02040502050405020303" pitchFamily="18" charset="0"/>
              <a:cs typeface="+mj-cs"/>
            </a:endParaRPr>
          </a:p>
        </p:txBody>
      </p:sp>
      <p:sp>
        <p:nvSpPr>
          <p:cNvPr id="6" name="object 3">
            <a:extLst>
              <a:ext uri="{FF2B5EF4-FFF2-40B4-BE49-F238E27FC236}">
                <a16:creationId xmlns:a16="http://schemas.microsoft.com/office/drawing/2014/main" id="{C952CD8E-B42E-458F-8D8C-50C622CCFE0D}"/>
              </a:ext>
            </a:extLst>
          </p:cNvPr>
          <p:cNvSpPr txBox="1"/>
          <p:nvPr/>
        </p:nvSpPr>
        <p:spPr>
          <a:xfrm>
            <a:off x="110562" y="602857"/>
            <a:ext cx="3463361" cy="3207143"/>
          </a:xfrm>
          <a:prstGeom prst="rect">
            <a:avLst/>
          </a:prstGeom>
        </p:spPr>
        <p:txBody>
          <a:bodyPr vert="horz" lIns="91440" tIns="45720" rIns="91440" bIns="45720" rtlCol="0" anchor="ctr">
            <a:normAutofit/>
          </a:bodyPr>
          <a:lstStyle/>
          <a:p>
            <a:pPr lvl="1" indent="-228600">
              <a:lnSpc>
                <a:spcPct val="90000"/>
              </a:lnSpc>
              <a:buFont typeface="Arial" panose="020B0604020202020204" pitchFamily="34" charset="0"/>
              <a:buChar char="•"/>
            </a:pPr>
            <a:endParaRPr lang="en-US" sz="1600">
              <a:latin typeface="Georgia" panose="02040502050405020303" pitchFamily="18" charset="0"/>
            </a:endParaRPr>
          </a:p>
          <a:p>
            <a:pPr marL="203200">
              <a:lnSpc>
                <a:spcPct val="90000"/>
              </a:lnSpc>
              <a:spcBef>
                <a:spcPts val="1600"/>
              </a:spcBef>
              <a:buSzPct val="166666"/>
              <a:tabLst>
                <a:tab pos="432434" algn="l"/>
              </a:tabLst>
            </a:pPr>
            <a:r>
              <a:rPr lang="en-US" sz="1600" b="1" spc="-5">
                <a:latin typeface="Georgia" panose="02040502050405020303" pitchFamily="18" charset="0"/>
              </a:rPr>
              <a:t>Collaborative</a:t>
            </a:r>
            <a:r>
              <a:rPr lang="en-US" sz="1600" b="1" spc="-55">
                <a:latin typeface="Georgia" panose="02040502050405020303" pitchFamily="18" charset="0"/>
              </a:rPr>
              <a:t> </a:t>
            </a:r>
            <a:r>
              <a:rPr lang="en-US" sz="1600" b="1" spc="-5">
                <a:latin typeface="Georgia" panose="02040502050405020303" pitchFamily="18" charset="0"/>
              </a:rPr>
              <a:t>Filtering</a:t>
            </a:r>
            <a:endParaRPr lang="en-US" sz="1600" b="1">
              <a:latin typeface="Georgia" panose="02040502050405020303" pitchFamily="18" charset="0"/>
            </a:endParaRPr>
          </a:p>
          <a:p>
            <a:pPr marL="889000" marR="381000" lvl="1" indent="-228600" algn="just">
              <a:lnSpc>
                <a:spcPct val="90000"/>
              </a:lnSpc>
              <a:spcBef>
                <a:spcPts val="515"/>
              </a:spcBef>
              <a:buSzPct val="79166"/>
              <a:buFont typeface="Arial" panose="020B0604020202020204" pitchFamily="34" charset="0"/>
              <a:buChar char="•"/>
              <a:tabLst>
                <a:tab pos="889000" algn="l"/>
                <a:tab pos="889635" algn="l"/>
              </a:tabLst>
            </a:pPr>
            <a:r>
              <a:rPr lang="en-US" sz="1600" spc="-5">
                <a:latin typeface="Georgia" panose="02040502050405020303" pitchFamily="18" charset="0"/>
              </a:rPr>
              <a:t>chooses </a:t>
            </a:r>
            <a:r>
              <a:rPr lang="en-US" sz="1600">
                <a:latin typeface="Georgia" panose="02040502050405020303" pitchFamily="18" charset="0"/>
              </a:rPr>
              <a:t>items </a:t>
            </a:r>
            <a:r>
              <a:rPr lang="en-US" sz="1600" spc="-5">
                <a:latin typeface="Georgia" panose="02040502050405020303" pitchFamily="18" charset="0"/>
              </a:rPr>
              <a:t>based on the correlation between </a:t>
            </a:r>
            <a:r>
              <a:rPr lang="en-US" sz="1600" spc="-565">
                <a:latin typeface="Georgia" panose="02040502050405020303" pitchFamily="18" charset="0"/>
              </a:rPr>
              <a:t> </a:t>
            </a:r>
            <a:r>
              <a:rPr lang="en-US" sz="1600" spc="-5">
                <a:latin typeface="Georgia" panose="02040502050405020303" pitchFamily="18" charset="0"/>
              </a:rPr>
              <a:t>people</a:t>
            </a:r>
            <a:r>
              <a:rPr lang="en-US" sz="1600" spc="5">
                <a:latin typeface="Georgia" panose="02040502050405020303" pitchFamily="18" charset="0"/>
              </a:rPr>
              <a:t> </a:t>
            </a:r>
            <a:r>
              <a:rPr lang="en-US" sz="1600" spc="-5">
                <a:latin typeface="Georgia" panose="02040502050405020303" pitchFamily="18" charset="0"/>
              </a:rPr>
              <a:t>with similar preferences.</a:t>
            </a:r>
            <a:endParaRPr lang="en-US" sz="1600">
              <a:latin typeface="Georgia" panose="02040502050405020303" pitchFamily="18" charset="0"/>
            </a:endParaRPr>
          </a:p>
          <a:p>
            <a:pPr marL="889000" marR="36830" lvl="1" indent="-228600" algn="just">
              <a:lnSpc>
                <a:spcPct val="90000"/>
              </a:lnSpc>
              <a:spcBef>
                <a:spcPts val="505"/>
              </a:spcBef>
              <a:buSzPct val="79166"/>
              <a:buFont typeface="Arial" panose="020B0604020202020204" pitchFamily="34" charset="0"/>
              <a:buChar char="•"/>
              <a:tabLst>
                <a:tab pos="889000" algn="l"/>
                <a:tab pos="889635" algn="l"/>
              </a:tabLst>
            </a:pPr>
            <a:r>
              <a:rPr lang="en-US" sz="1600">
                <a:latin typeface="Georgia" panose="02040502050405020303" pitchFamily="18" charset="0"/>
              </a:rPr>
              <a:t>Rate items </a:t>
            </a:r>
            <a:r>
              <a:rPr lang="en-US" sz="1600" spc="-5">
                <a:latin typeface="Georgia" panose="02040502050405020303" pitchFamily="18" charset="0"/>
              </a:rPr>
              <a:t>based on </a:t>
            </a:r>
            <a:r>
              <a:rPr lang="en-US" sz="1600">
                <a:latin typeface="Georgia" panose="02040502050405020303" pitchFamily="18" charset="0"/>
              </a:rPr>
              <a:t>ratings </a:t>
            </a:r>
            <a:r>
              <a:rPr lang="en-US" sz="1600" spc="-5">
                <a:latin typeface="Georgia" panose="02040502050405020303" pitchFamily="18" charset="0"/>
              </a:rPr>
              <a:t>of the users that </a:t>
            </a:r>
            <a:r>
              <a:rPr lang="en-US" sz="1600">
                <a:latin typeface="Georgia" panose="02040502050405020303" pitchFamily="18" charset="0"/>
              </a:rPr>
              <a:t>rated </a:t>
            </a:r>
            <a:r>
              <a:rPr lang="en-US" sz="1600" spc="-565">
                <a:latin typeface="Georgia" panose="02040502050405020303" pitchFamily="18" charset="0"/>
              </a:rPr>
              <a:t> </a:t>
            </a:r>
            <a:r>
              <a:rPr lang="en-US" sz="1600" spc="-5">
                <a:latin typeface="Georgia" panose="02040502050405020303" pitchFamily="18" charset="0"/>
              </a:rPr>
              <a:t>the</a:t>
            </a:r>
            <a:r>
              <a:rPr lang="en-US" sz="1600" spc="-10">
                <a:latin typeface="Georgia" panose="02040502050405020303" pitchFamily="18" charset="0"/>
              </a:rPr>
              <a:t> </a:t>
            </a:r>
            <a:r>
              <a:rPr lang="en-US" sz="1600" spc="-5">
                <a:latin typeface="Georgia" panose="02040502050405020303" pitchFamily="18" charset="0"/>
              </a:rPr>
              <a:t>same</a:t>
            </a:r>
            <a:r>
              <a:rPr lang="en-US" sz="1600" spc="10">
                <a:latin typeface="Georgia" panose="02040502050405020303" pitchFamily="18" charset="0"/>
              </a:rPr>
              <a:t> </a:t>
            </a:r>
            <a:r>
              <a:rPr lang="en-US" sz="1600">
                <a:latin typeface="Georgia" panose="02040502050405020303" pitchFamily="18" charset="0"/>
              </a:rPr>
              <a:t>items</a:t>
            </a:r>
          </a:p>
          <a:p>
            <a:pPr marL="660400" marR="36830" lvl="1" algn="just">
              <a:lnSpc>
                <a:spcPct val="90000"/>
              </a:lnSpc>
              <a:spcBef>
                <a:spcPts val="505"/>
              </a:spcBef>
              <a:buSzPct val="79166"/>
              <a:tabLst>
                <a:tab pos="889000" algn="l"/>
                <a:tab pos="889635" algn="l"/>
              </a:tabLst>
            </a:pPr>
            <a:endParaRPr lang="en-US" sz="1600">
              <a:latin typeface="Georgia" panose="02040502050405020303" pitchFamily="18" charset="0"/>
            </a:endParaRPr>
          </a:p>
        </p:txBody>
      </p:sp>
      <p:pic>
        <p:nvPicPr>
          <p:cNvPr id="7" name="Picture 2" descr="collaborative filtering recommender system">
            <a:extLst>
              <a:ext uri="{FF2B5EF4-FFF2-40B4-BE49-F238E27FC236}">
                <a16:creationId xmlns:a16="http://schemas.microsoft.com/office/drawing/2014/main" id="{3C16EF2F-3FCB-4EF3-92D5-3D907C27773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606" b="5935"/>
          <a:stretch/>
        </p:blipFill>
        <p:spPr bwMode="auto">
          <a:xfrm>
            <a:off x="3886200" y="1994775"/>
            <a:ext cx="4811764" cy="358459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9911487-D3D8-436A-F2AD-BC6915DBBE54}"/>
              </a:ext>
            </a:extLst>
          </p:cNvPr>
          <p:cNvSpPr txBox="1"/>
          <p:nvPr/>
        </p:nvSpPr>
        <p:spPr>
          <a:xfrm>
            <a:off x="463142" y="3276600"/>
            <a:ext cx="3234762" cy="3293209"/>
          </a:xfrm>
          <a:prstGeom prst="rect">
            <a:avLst/>
          </a:prstGeom>
          <a:noFill/>
        </p:spPr>
        <p:txBody>
          <a:bodyPr wrap="square" rtlCol="0">
            <a:spAutoFit/>
          </a:bodyPr>
          <a:lstStyle/>
          <a:p>
            <a:r>
              <a:rPr lang="en-IN" sz="1600" b="1">
                <a:latin typeface="Georgia" panose="02040502050405020303" pitchFamily="18" charset="0"/>
              </a:rPr>
              <a:t>Textual Clustering</a:t>
            </a:r>
          </a:p>
          <a:p>
            <a:pPr marL="285750" indent="-285750">
              <a:buFont typeface="Arial" panose="020B0604020202020204" pitchFamily="34" charset="0"/>
              <a:buChar char="•"/>
            </a:pPr>
            <a:r>
              <a:rPr lang="en-US" sz="1600"/>
              <a:t>Textual Clustering is a clustering technique to cluster text-related documents. It targets the new users as our system will be unable to get any information about the user at the very beginning but our recommendation system should show some products even then, so the user will get the recommendations related to the search he/she has done.</a:t>
            </a:r>
            <a:endParaRPr lang="en-IN" sz="1600" b="1">
              <a:latin typeface="Georgia" panose="02040502050405020303" pitchFamily="18" charset="0"/>
            </a:endParaRPr>
          </a:p>
        </p:txBody>
      </p:sp>
    </p:spTree>
    <p:extLst>
      <p:ext uri="{BB962C8B-B14F-4D97-AF65-F5344CB8AC3E}">
        <p14:creationId xmlns:p14="http://schemas.microsoft.com/office/powerpoint/2010/main" val="1301103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9141618"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9144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EF1151-B803-9069-C0BC-6E8D08EB5387}"/>
              </a:ext>
            </a:extLst>
          </p:cNvPr>
          <p:cNvSpPr>
            <a:spLocks noGrp="1"/>
          </p:cNvSpPr>
          <p:nvPr>
            <p:ph type="title"/>
          </p:nvPr>
        </p:nvSpPr>
        <p:spPr>
          <a:xfrm>
            <a:off x="394554" y="489439"/>
            <a:ext cx="8354891" cy="930447"/>
          </a:xfrm>
        </p:spPr>
        <p:txBody>
          <a:bodyPr vert="horz" lIns="91440" tIns="45720" rIns="91440" bIns="45720" rtlCol="0" anchor="b">
            <a:normAutofit/>
          </a:bodyPr>
          <a:lstStyle/>
          <a:p>
            <a:pPr algn="ctr" defTabSz="914400"/>
            <a:r>
              <a:rPr lang="en-US" sz="4700" kern="1200">
                <a:solidFill>
                  <a:schemeClr val="bg1"/>
                </a:solidFill>
                <a:latin typeface="+mj-lt"/>
                <a:ea typeface="+mj-ea"/>
                <a:cs typeface="+mj-cs"/>
              </a:rPr>
              <a:t>Use Case Diagram</a:t>
            </a:r>
          </a:p>
        </p:txBody>
      </p:sp>
      <p:cxnSp>
        <p:nvCxnSpPr>
          <p:cNvPr id="13" name="Straight Connector 12">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43300" y="1479733"/>
            <a:ext cx="20574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9141618"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88FA4235-BBAE-5BEA-63FF-EE0E6E9CC9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1899" y="2427541"/>
            <a:ext cx="5878877" cy="3997637"/>
          </a:xfrm>
          <a:prstGeom prst="rect">
            <a:avLst/>
          </a:prstGeom>
        </p:spPr>
      </p:pic>
    </p:spTree>
    <p:extLst>
      <p:ext uri="{BB962C8B-B14F-4D97-AF65-F5344CB8AC3E}">
        <p14:creationId xmlns:p14="http://schemas.microsoft.com/office/powerpoint/2010/main" val="1449124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On-screen Show (4:3)</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Content</vt:lpstr>
      <vt:lpstr>Introduction</vt:lpstr>
      <vt:lpstr>Problem Statement</vt:lpstr>
      <vt:lpstr>System: : Pentium i3 Processor or higher Hard Disk : 500 GB. Monitor: 15’’ LED Input Devices: Keyboard, Mouse RAM: 4 GB  </vt:lpstr>
      <vt:lpstr>Functional Requirements</vt:lpstr>
      <vt:lpstr>PowerPoint Presentation</vt:lpstr>
      <vt:lpstr>Background For the Solution</vt:lpstr>
      <vt:lpstr>Use Case Diagram</vt:lpstr>
      <vt:lpstr>Class Diagram </vt:lpstr>
      <vt:lpstr>Sequence diagram</vt:lpstr>
      <vt:lpstr>Future Work</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Gnanadeep Sai</dc:creator>
  <cp:lastModifiedBy>Chakradhar reddy</cp:lastModifiedBy>
  <cp:revision>2</cp:revision>
  <dcterms:created xsi:type="dcterms:W3CDTF">2022-02-24T14:04:14Z</dcterms:created>
  <dcterms:modified xsi:type="dcterms:W3CDTF">2022-05-07T06:53:55Z</dcterms:modified>
</cp:coreProperties>
</file>