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800" dirty="0" smtClean="0"/>
              <a:t>Электронный дневник с функцией оценки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3861048"/>
            <a:ext cx="6400800" cy="1752600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Чистяков Василий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ИСП-223а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17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</a:t>
            </a:r>
            <a:r>
              <a:rPr lang="ru-RU" dirty="0" smtClean="0"/>
              <a:t>лектронного дневник обеспечивает организацию </a:t>
            </a:r>
            <a:r>
              <a:rPr lang="ru-RU" dirty="0"/>
              <a:t>учебного процесса и </a:t>
            </a:r>
            <a:r>
              <a:rPr lang="ru-RU" dirty="0" smtClean="0"/>
              <a:t>повышает эффективность </a:t>
            </a:r>
            <a:r>
              <a:rPr lang="ru-RU" dirty="0"/>
              <a:t>взаимодействия между учащимися, родителями и </a:t>
            </a:r>
            <a:r>
              <a:rPr lang="ru-RU" dirty="0" smtClean="0"/>
              <a:t>педагогами, способствует </a:t>
            </a:r>
            <a:r>
              <a:rPr lang="ru-RU" dirty="0"/>
              <a:t>улучшению качества образования и созданию комфортных условий для всех участников процесса.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942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-7976"/>
            <a:ext cx="7236296" cy="6848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11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данный </a:t>
            </a:r>
            <a:r>
              <a:rPr lang="ru-RU" dirty="0" smtClean="0"/>
              <a:t>момент в электронном дневнике очень </a:t>
            </a:r>
            <a:r>
              <a:rPr lang="ru-RU" dirty="0"/>
              <a:t>сложно найти </a:t>
            </a:r>
            <a:r>
              <a:rPr lang="ru-RU" dirty="0" smtClean="0"/>
              <a:t>оценки без знания даты </a:t>
            </a:r>
            <a:r>
              <a:rPr lang="ru-RU" dirty="0"/>
              <a:t>по конкретному предмету поэтому в </a:t>
            </a:r>
            <a:r>
              <a:rPr lang="ru-RU" dirty="0" smtClean="0"/>
              <a:t>проекте имеется возможность сортировки поиска оценки по конкретному предмету по </a:t>
            </a:r>
            <a:r>
              <a:rPr lang="ru-RU" dirty="0"/>
              <a:t>конкретному предмету.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864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Диаграммы </a:t>
            </a:r>
            <a:r>
              <a:rPr lang="en-US" dirty="0" smtClean="0"/>
              <a:t>Use case </a:t>
            </a:r>
            <a:r>
              <a:rPr lang="ru-RU" dirty="0" smtClean="0"/>
              <a:t>и </a:t>
            </a:r>
            <a:r>
              <a:rPr lang="en-US" dirty="0" smtClean="0"/>
              <a:t>Activity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Изображение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0" y="980728"/>
            <a:ext cx="5184576" cy="5328592"/>
          </a:xfrm>
          <a:prstGeom prst="rect">
            <a:avLst/>
          </a:prstGeom>
          <a:noFill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06" y="980728"/>
            <a:ext cx="4421361" cy="56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16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3760"/>
            <a:ext cx="8229600" cy="7509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Регистрация аккаунтов пользователей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817240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944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Функции для добавления и взятия данных из БД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35144" cy="5145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34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Функция добавления оценки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145884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97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Функции регистрации, защиты пароля и входа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245642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12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9" y="260648"/>
            <a:ext cx="9115391" cy="5649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445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0"/>
            <a:ext cx="6815162" cy="625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56480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98</Words>
  <Application>Microsoft Office PowerPoint</Application>
  <PresentationFormat>Экран (4:3)</PresentationFormat>
  <Paragraphs>13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Электронный дневник с функцией оценки</vt:lpstr>
      <vt:lpstr>Проблема</vt:lpstr>
      <vt:lpstr>Диаграммы Use case и Activity</vt:lpstr>
      <vt:lpstr>Код</vt:lpstr>
      <vt:lpstr>Функции для добавления и взятия данных из БД</vt:lpstr>
      <vt:lpstr>Функция добавления оценки</vt:lpstr>
      <vt:lpstr>Функции регистрации, защиты пароля и входа</vt:lpstr>
      <vt:lpstr>Презентация PowerPoint</vt:lpstr>
      <vt:lpstr>Презентация PowerPoint</vt:lpstr>
      <vt:lpstr>Вывод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Электронный дневник с функцией оценки</dc:title>
  <dc:creator>Пользователь Acer</dc:creator>
  <cp:lastModifiedBy>Пользователь Acer</cp:lastModifiedBy>
  <cp:revision>4</cp:revision>
  <dcterms:created xsi:type="dcterms:W3CDTF">2025-06-16T18:29:54Z</dcterms:created>
  <dcterms:modified xsi:type="dcterms:W3CDTF">2025-06-16T19:34:43Z</dcterms:modified>
</cp:coreProperties>
</file>