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7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72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12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70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8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98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5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26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39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9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29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BDE2-A685-4002-98E8-79BC67018282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7B8B-3551-4493-94CB-9A43B40A4657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8462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C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9A7F3-445C-4663-B4F6-E182CF9A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67" y="1769531"/>
            <a:ext cx="11870266" cy="2082801"/>
          </a:xfrm>
        </p:spPr>
        <p:txBody>
          <a:bodyPr>
            <a:noAutofit/>
          </a:bodyPr>
          <a:lstStyle/>
          <a:p>
            <a:r>
              <a:rPr lang="ru-RU" sz="4400" dirty="0">
                <a:ln w="31550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Защита экономической информации. Организационные методы защиты информации.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6C5621-8A7D-4C2F-AAF1-75782370E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1" y="3852332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Чистяков Василий </a:t>
            </a:r>
          </a:p>
          <a:p>
            <a:pPr algn="l"/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Прибытков Сергей</a:t>
            </a:r>
          </a:p>
        </p:txBody>
      </p:sp>
    </p:spTree>
    <p:extLst>
      <p:ext uri="{BB962C8B-B14F-4D97-AF65-F5344CB8AC3E}">
        <p14:creationId xmlns:p14="http://schemas.microsoft.com/office/powerpoint/2010/main" val="113708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610BE8-92DC-4833-A651-320B06A2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8342"/>
            <a:ext cx="10515600" cy="5889096"/>
          </a:xfrm>
        </p:spPr>
        <p:txBody>
          <a:bodyPr/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Использование смарт-контрактов и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блокчейна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. Эта технология распределенных реестров основана на принципах неизменности и последовательности информации, сохраненной в ней. Она так ценна в применении в экономике, поскольку взломать или изменить зафиксированные в смарт-контрактах данные достаточно сложно. Может использоваться при транзакциях и обеспечении передачи ценности.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676B19-42C3-4697-87EE-C7715D43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190" y="3876675"/>
            <a:ext cx="6823617" cy="28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835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FCC66A-8B17-4FFD-B2F8-F5FC4471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459052"/>
            <a:ext cx="6076950" cy="5939896"/>
          </a:xfrm>
        </p:spPr>
        <p:txBody>
          <a:bodyPr>
            <a:normAutofit fontScale="85000" lnSpcReduction="10000"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Резервное копирование для восстановления данных. Предполагается, что компания обеспечивает создание двух или трех копий информации и хранит эти копии в разных местах (локальных онлайн-хранилищах, глобально на физических носителях), на тот случай, если возникнет риск изменения, утери или порчи оригинального источника. Резервные копии используются для восстановления информации в случае сбоя и невозможности получить доступ к основному источнику информации.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110527-93B5-44F2-AF99-5513FEE9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1987301"/>
            <a:ext cx="5087992" cy="31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374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61C617-519C-4537-AEA6-B7DBC074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5948363"/>
          </a:xfrm>
        </p:spPr>
        <p:txBody>
          <a:bodyPr/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Использование технологии искусственного интеллекта (ИИ) и машинного обучения. Использование ИИ в значительной степени облегчает анализ информации и сбор данных, в том числе огромных массивов экономического характера. Применение искусственного интеллекта также помогает в прогнозировании опасных для информации ситуаций и снижения вероятности их появления.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253E48E4-8595-4BFE-990E-92D8388DC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617" y="3736228"/>
            <a:ext cx="5816600" cy="302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67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E8CBA3-1D0F-4418-AF0C-09B56AED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705"/>
            <a:ext cx="10811594" cy="5824257"/>
          </a:xfrm>
        </p:spPr>
        <p:txBody>
          <a:bodyPr/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Управление событиями безопасности с помощью SIEM-систем. Это программное обеспечение для мониторинга входящего потока информации, которое собирает и анализирует данные с различных внешних источников в реальном времени. Мера может быть реализована совместно с созданием центра мониторинга и реагирования на инциденты, обеспечивающего круглосуточный контроль за безопасностью информационной инфраструктуры.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A96D834B-8C8E-48C8-A04F-9CA3845B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316" y="4300855"/>
            <a:ext cx="6223001" cy="24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89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D57CB3-0952-47E6-8E8D-E2B75371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585"/>
            <a:ext cx="6143625" cy="5956830"/>
          </a:xfrm>
        </p:spPr>
        <p:txBody>
          <a:bodyPr>
            <a:normAutofit fontScale="85000" lnSpcReduction="10000"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Защита конфиденциальной информации с помощью DLP-систем. DLP-системы — это специальные программные комплексы для предотвращения утечек конфиденциальных данных по любой из причин. Особо актуально в применении к сохранности экономической информации, поскольку даже один утекший документ может нанести большой урон предприятию. DLP-системы в свою очередь мониторят цифровую активность сотрудников в сети и обеспечивают блокировку отправки секретных документов.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218" name="Picture 2" descr="Picture background">
            <a:extLst>
              <a:ext uri="{FF2B5EF4-FFF2-40B4-BE49-F238E27FC236}">
                <a16:creationId xmlns:a16="http://schemas.microsoft.com/office/drawing/2014/main" id="{DBBF300B-567F-4CA8-B29D-18C3C6BF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242" y="2123250"/>
            <a:ext cx="4054475" cy="26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755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 invX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87F362-6CAA-434C-871E-7D4387A8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433652"/>
            <a:ext cx="5672666" cy="5990696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Проведение аудита систем безопасности и аудита бизнес-процессов компании. Обеспечивает стабильность системы безопасности, оптимизацию применяемых мер защиты и минимизирует влияние бизнес-процессов.</a:t>
            </a:r>
          </a:p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Использование защищенных облачных хранилищ, которые хранят данные в зашифрованной форме на удаленных серверах, а также используют собственную защиту на уровне провайдера облачных услуг.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AutoShape 4" descr="Picture background">
            <a:extLst>
              <a:ext uri="{FF2B5EF4-FFF2-40B4-BE49-F238E27FC236}">
                <a16:creationId xmlns:a16="http://schemas.microsoft.com/office/drawing/2014/main" id="{40738140-88E2-4C7C-AA23-3472B64BA7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Picture background">
            <a:extLst>
              <a:ext uri="{FF2B5EF4-FFF2-40B4-BE49-F238E27FC236}">
                <a16:creationId xmlns:a16="http://schemas.microsoft.com/office/drawing/2014/main" id="{236E5D72-0837-4D0B-B377-73FADCD32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31933" y="33443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24DF66-1119-4729-BC66-1A54222B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333" y="2163763"/>
            <a:ext cx="6098859" cy="26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83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FAFAE3A-96E9-4339-8E52-0E2D27C1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52185"/>
            <a:ext cx="10515600" cy="5753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Защита экономической информации — это совокупность методов и мер, направленных на обеспечение сохранности, конфиденциальности и стабильности данных, касающихся финансово- экономической деятельности организаций.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0" indent="0">
              <a:buNone/>
            </a:pPr>
            <a:r>
              <a:rPr lang="ru-RU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Что представляет собой экономическая информация:</a:t>
            </a:r>
          </a:p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Экономическая информация используется для управления финансами, распределения ресурсов, планирования бюджета, взаимодействия с налоговыми и регуляторными органами, а также для других важных процессов предприятия. 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07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763174-7294-4453-9BCA-A7616AA29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410765"/>
            <a:ext cx="8401050" cy="603646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Экономическая информация используется для сопровождения всех этапов финансово-экономической деятельности: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финансирования материально-технического обеспечения производства;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распределения материальных благ                                           между структурными                                                     подразделениями компании;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финансирования научно-инновационной                              деятельности предприятия;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распределения материальных благ между участниками коллектива;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проведения обязательных выплат во внешних коммуникациях с регуляторами и налоговыми органами;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обеспечения обязательных платежей поставщикам и подрядчикам;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планирования бюджета на будущие периоды и др. этапы.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2CB4CA-E092-47E6-BFEC-E3A7D644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82" y="1664494"/>
            <a:ext cx="3783542" cy="224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45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32591-6BA8-4D6C-ACBB-67333550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82"/>
            <a:ext cx="10515600" cy="972608"/>
          </a:xfrm>
          <a:ln>
            <a:noFill/>
          </a:ln>
        </p:spPr>
        <p:txBody>
          <a:bodyPr>
            <a:noAutofit/>
          </a:bodyPr>
          <a:lstStyle/>
          <a:p>
            <a:br>
              <a:rPr lang="ru-RU" sz="36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6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Угрозы экономической безопасности</a:t>
            </a:r>
            <a:br>
              <a:rPr lang="ru-RU" sz="360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1774-72B8-4F65-B36B-987BDE0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42218"/>
            <a:ext cx="11353800" cy="5291932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Внешние угрозы информационной безопасности экономической деятельности</a:t>
            </a:r>
            <a:endParaRPr lang="ru-RU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Внешние угрозы представляют собой комплекс факторов, на которые компания не может повлиять напрямую, но вероятность осуществления их необходимо учитывать в построении мер обеспечения информационной безопасности. Угрозы влияния внешне и внутриполитических факторов</a:t>
            </a:r>
            <a:endParaRPr lang="ru-RU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Санкционное давление и дефицит технологий и оборудования для обеспечения защиты информации от актуальных рисков информации.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Нестабильность на мировых финансовых рынках ухудшает условия для бизнеса и ведет к кризису, что, в свою очередь, негативно отражается на финансировании мер защиты информации в целом.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Экологические риски. </a:t>
            </a:r>
          </a:p>
          <a:p>
            <a:pPr algn="l"/>
            <a:r>
              <a:rPr lang="ru-RU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Программные риски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25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1D123-6883-4C7E-8AF3-3DAA2363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50888"/>
            <a:ext cx="10972800" cy="1143000"/>
          </a:xfrm>
        </p:spPr>
        <p:txBody>
          <a:bodyPr>
            <a:noAutofit/>
          </a:bodyPr>
          <a:lstStyle/>
          <a:p>
            <a:r>
              <a:rPr lang="ru-RU" sz="3600" b="1" i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Внутренние угрозы информационной безопасности экономической деятельности</a:t>
            </a:r>
            <a:br>
              <a:rPr lang="ru-RU" sz="3600" b="1" i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88F052-F738-4507-93F9-F5897336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93888"/>
            <a:ext cx="10972800" cy="478684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Инсайдеры могут осуществить внедрение в контур безопасности предприятия для осуществления следующих действий.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Кражи интеллектуальной собственности, наукоемких данных и технологий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Злоупотребления полномочиями. 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Утечки конфиденциальной информации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Манипуляции с внутренней информацией. </a:t>
            </a:r>
          </a:p>
          <a:p>
            <a:pPr algn="l"/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Саботажа. 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290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D16673-172E-4B6B-9A11-54B35721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4" y="347133"/>
            <a:ext cx="7882466" cy="625369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нформационная безопасность в экономической деятельности может быть подвергнута следующим угрозам.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Коррупции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Нерациональное распределение средств предприятия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Некачественное исполнение трудовых обязанностей сотрудников.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6778D2-6740-42BE-931A-4F49EAA5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" y="4200524"/>
            <a:ext cx="45720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9967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80755-86EC-4415-8A66-B8918CD5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43000"/>
          </a:xfrm>
        </p:spPr>
        <p:txBody>
          <a:bodyPr>
            <a:noAutofit/>
          </a:bodyPr>
          <a:lstStyle/>
          <a:p>
            <a:r>
              <a:rPr lang="ru-RU" sz="3600" b="1" i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Современные технологии для защиты информации экономической деятельности</a:t>
            </a:r>
            <a:br>
              <a:rPr lang="ru-RU" sz="3600" b="1" i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60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333BF-2DB3-48EA-9CB4-6151F99F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4475"/>
            <a:ext cx="6048375" cy="51530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Использование шифрования данных. Один из самых важных и широко применяемых методов защиты информации. Данные преобразуются в нечитабельный формат, который можно расшифровать только с помощью ключа-дешифратора. Может применяться как во время хранения информации, так и в коммуникациях, внешних и внутренних. 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9A2CEA0-677E-4D15-9329-768DAF51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657475"/>
            <a:ext cx="5249334" cy="227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30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0AB505-96D4-4F8C-BBDD-5801F6AD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518318"/>
            <a:ext cx="10515600" cy="5821363"/>
          </a:xfrm>
        </p:spPr>
        <p:txBody>
          <a:bodyPr/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Антивирусное программное обеспечение и антиспам-фильтры. Обеспечивают защиту предприятия от вредоносных программ, которые могут привести к изменению, шифрованию, корректировке конфиденциальных данных, а также блокируют нежелательные сообщения, в том числе фишинговые письма, содержащие вредоносные ссылки и вложения.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B037D8CD-47F9-469E-B0AF-94490DCC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800475"/>
            <a:ext cx="4914900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4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0A8E94-0485-4428-8275-38970970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450585"/>
            <a:ext cx="6962775" cy="5956830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Использование дополнительной аутентификации и контроля доступа к экономической информации. Например, многофакторная аутентификация с использованием SMS, </a:t>
            </a:r>
            <a:r>
              <a:rPr lang="ru-RU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пуш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-уведомлений или дополнительных паролей. Одним из необходимых инструментов также является разграничение доступа к информации, когда предприятие ограничивает, исходя из внутренних ролей, права использования данных.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FCAF8CF5-0209-472D-AAC4-61AF4549F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1846791"/>
            <a:ext cx="4229100" cy="286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7976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 invX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72</TotalTime>
  <Words>763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 Black</vt:lpstr>
      <vt:lpstr>La mente</vt:lpstr>
      <vt:lpstr>Защита экономической информации. Организационные методы защиты информации. </vt:lpstr>
      <vt:lpstr>Презентация PowerPoint</vt:lpstr>
      <vt:lpstr>Презентация PowerPoint</vt:lpstr>
      <vt:lpstr> Угрозы экономической безопасности </vt:lpstr>
      <vt:lpstr>Внутренние угрозы информационной безопасности экономической деятельности </vt:lpstr>
      <vt:lpstr>Презентация PowerPoint</vt:lpstr>
      <vt:lpstr>Современные технологии для защиты информации экономической деятельности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интерактивного конспекта: Защита экономической информации. Организационные методы защиты информации.</dc:title>
  <dc:creator>Студент Лаборатория 103</dc:creator>
  <cp:lastModifiedBy>Студент Лаборатория 103</cp:lastModifiedBy>
  <cp:revision>9</cp:revision>
  <dcterms:created xsi:type="dcterms:W3CDTF">2025-10-06T07:24:15Z</dcterms:created>
  <dcterms:modified xsi:type="dcterms:W3CDTF">2025-10-06T08:36:34Z</dcterms:modified>
</cp:coreProperties>
</file>