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28"/>
    <p:restoredTop sz="94694"/>
  </p:normalViewPr>
  <p:slideViewPr>
    <p:cSldViewPr snapToGrid="0">
      <p:cViewPr varScale="1">
        <p:scale>
          <a:sx n="61" d="100"/>
          <a:sy n="61" d="100"/>
        </p:scale>
        <p:origin x="224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7059-D30F-5FC0-9DB7-3F453110F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B64FF-F4B2-F36A-723E-6912B3478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8C8E6-9E59-A8C0-EC4E-52ED2C5E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57FB-0161-4B4D-AC09-CF332013CE0B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31D57-B955-05EF-0DCC-AE6CCBA2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9CE74-FC67-5FF8-0CA3-DB177538B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DBE3-3EE9-B140-9FA9-231481268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4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0288-5722-8203-5976-039CDB50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5855A-4443-1AE1-8C28-EB7B5AD87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29D2B-DEBD-D977-1AFF-965B6D56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57FB-0161-4B4D-AC09-CF332013CE0B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FD51E-30A2-D5E8-30BD-B0725795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48566-E11D-596A-7091-44889ABD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DBE3-3EE9-B140-9FA9-231481268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2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F431C9-50F0-F8B9-B53C-A0510D351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86D6-CFBD-8408-CA67-76375591B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6AD3A-BA74-859B-7C0A-55F7A72E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57FB-0161-4B4D-AC09-CF332013CE0B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57FD8-BFF7-8A06-28BF-67A4F12F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A2CB2-14BB-6F4D-CB1D-4C200B4C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DBE3-3EE9-B140-9FA9-231481268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8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0D96-9CB2-4369-9826-FA59F3EA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B750B-D2DA-C4B0-0647-57BC197D4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913BE-2131-B5BB-7676-67BEF4D3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57FB-0161-4B4D-AC09-CF332013CE0B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75B8-860F-7563-D3AC-C26FB55F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82786-C3FD-7272-7C6D-75368D9D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DBE3-3EE9-B140-9FA9-231481268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5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4979-A313-4802-0990-A78FB2E7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DCC96-D3D3-DD11-6BE7-8EFCFF6E3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6D7B9-AB55-EB3D-FD38-4B5416F2D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57FB-0161-4B4D-AC09-CF332013CE0B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9A487-0834-15FB-5FE2-B0A51832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1996-6040-E298-D451-9743F9C3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DBE3-3EE9-B140-9FA9-231481268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5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C7E8-9F75-2469-373D-42FAC435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F9AF2-223B-4D1F-59C1-689BBFA9E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4BBAE-7544-FE89-D67D-4EEC9B00A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64748-0A8E-B514-AA21-8633CC914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57FB-0161-4B4D-AC09-CF332013CE0B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50014-FD9C-F27C-EC60-A997ED53A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9288E-EB0A-7605-61BD-0E614316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DBE3-3EE9-B140-9FA9-231481268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6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22BF-99FB-3258-E115-51F41A410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CD237-A3EF-A5FD-4E0D-2F6F20601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4FC1F-932A-147E-DD9C-AC5EB1BAC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655AE-041F-D119-6FA4-DECA94ED6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6B9A7-6155-DF9A-FB5A-7D01132E1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DD15C2-BF00-F89C-F06F-7588AA8A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57FB-0161-4B4D-AC09-CF332013CE0B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7DB3B8-B278-D960-9199-24A37EF1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F0C7FA-1B3F-8029-3566-4588C994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DBE3-3EE9-B140-9FA9-231481268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4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1710-7FB3-0DF9-487B-B55AAAE5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BADC3-1ED8-2365-DFEA-6BDFF5928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57FB-0161-4B4D-AC09-CF332013CE0B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5A679-8AF1-6742-1ADD-8B0E10A0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0CB6A-A27B-6EE0-FEBA-F9F26747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DBE3-3EE9-B140-9FA9-231481268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9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DEB6A-4774-8289-6584-38A772973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57FB-0161-4B4D-AC09-CF332013CE0B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1A9FC0-5AA8-1115-FD06-E7E230F5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6EE24-D268-E2B4-F871-E186E8D9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DBE3-3EE9-B140-9FA9-231481268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8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113-82E0-7C76-F89A-1157AE08E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F95D8-A9D4-E018-4AD6-39785238A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75ACC-F78C-DD9A-B37D-CE79DDE5C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09D6B-16C0-8F1D-B2C6-15CE7136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57FB-0161-4B4D-AC09-CF332013CE0B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CD37D-4F39-F62E-7FEB-06F62F95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18DC8-8369-13B7-9CC8-62569608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DBE3-3EE9-B140-9FA9-231481268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9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B69D-3D23-28C5-9A07-A83437CCF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B3DF38-C392-7020-AB6B-8C4E839E3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C4FBE-999E-D8EE-8A51-FB52EF0F8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B7A48-DE96-C12F-672A-53138C5B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57FB-0161-4B4D-AC09-CF332013CE0B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EC86C-C935-32EC-89E1-356AD0AFA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0080A-BE86-3990-5908-72EF9461C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4DBE3-3EE9-B140-9FA9-231481268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6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1455AE-7A9D-3378-FDBA-2D0D4D1A0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03135-BC3B-D32F-C12E-FA670BC10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72E80-49A3-33A0-BE0D-F607D0311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4257FB-0161-4B4D-AC09-CF332013CE0B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87CAA-40EA-97D3-2E28-6A4ACEDDE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8C00B-31B8-8F58-A96B-6B920C9A6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04DBE3-3EE9-B140-9FA9-231481268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DEB3C3-D07F-1F0C-B540-CB137734E85C}"/>
              </a:ext>
            </a:extLst>
          </p:cNvPr>
          <p:cNvSpPr txBox="1"/>
          <p:nvPr/>
        </p:nvSpPr>
        <p:spPr>
          <a:xfrm>
            <a:off x="729049" y="852616"/>
            <a:ext cx="2298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n: int </a:t>
            </a:r>
          </a:p>
          <a:p>
            <a:r>
              <a:rPr lang="en-US" dirty="0"/>
              <a:t>side: double </a:t>
            </a:r>
          </a:p>
          <a:p>
            <a:r>
              <a:rPr lang="en-US" dirty="0"/>
              <a:t> x: double  </a:t>
            </a:r>
          </a:p>
          <a:p>
            <a:r>
              <a:rPr lang="en-US" dirty="0"/>
              <a:t> y: double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82C91-7121-9942-65C3-FD7B75ABD513}"/>
              </a:ext>
            </a:extLst>
          </p:cNvPr>
          <p:cNvSpPr/>
          <p:nvPr/>
        </p:nvSpPr>
        <p:spPr>
          <a:xfrm>
            <a:off x="662152" y="672662"/>
            <a:ext cx="2617076" cy="14714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E3BBBF-86D1-3374-B1A0-9093B28787B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970690" y="2144110"/>
            <a:ext cx="0" cy="1114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A6D5BC-11AC-7A68-DF8A-C3BD95587D76}"/>
              </a:ext>
            </a:extLst>
          </p:cNvPr>
          <p:cNvSpPr txBox="1"/>
          <p:nvPr/>
        </p:nvSpPr>
        <p:spPr>
          <a:xfrm>
            <a:off x="662152" y="3164681"/>
            <a:ext cx="87370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RegularPolygon</a:t>
            </a:r>
            <a:r>
              <a:rPr lang="en-US" dirty="0"/>
              <a:t>()</a:t>
            </a:r>
          </a:p>
          <a:p>
            <a:r>
              <a:rPr lang="en-US" dirty="0"/>
              <a:t> </a:t>
            </a:r>
            <a:r>
              <a:rPr lang="en-US" dirty="0" err="1"/>
              <a:t>RegularPolygon</a:t>
            </a:r>
            <a:r>
              <a:rPr lang="en-US" dirty="0"/>
              <a:t>(n: int, side: double) </a:t>
            </a:r>
          </a:p>
          <a:p>
            <a:r>
              <a:rPr lang="en-US" dirty="0"/>
              <a:t> </a:t>
            </a:r>
            <a:r>
              <a:rPr lang="en-US" dirty="0" err="1"/>
              <a:t>RegularPolygon</a:t>
            </a:r>
            <a:r>
              <a:rPr lang="en-US" dirty="0"/>
              <a:t>(n: int, side: double, | x: double, y: double) </a:t>
            </a:r>
          </a:p>
          <a:p>
            <a:r>
              <a:rPr lang="en-US" dirty="0"/>
              <a:t> </a:t>
            </a:r>
            <a:r>
              <a:rPr lang="en-US" dirty="0" err="1"/>
              <a:t>getN</a:t>
            </a:r>
            <a:r>
              <a:rPr lang="en-US" dirty="0"/>
              <a:t>(): int </a:t>
            </a:r>
          </a:p>
          <a:p>
            <a:r>
              <a:rPr lang="en-US" dirty="0" err="1"/>
              <a:t>setN</a:t>
            </a:r>
            <a:r>
              <a:rPr lang="en-US" dirty="0"/>
              <a:t>(n: int): void </a:t>
            </a:r>
          </a:p>
          <a:p>
            <a:r>
              <a:rPr lang="en-US" dirty="0" err="1"/>
              <a:t>getSide</a:t>
            </a:r>
            <a:r>
              <a:rPr lang="en-US" dirty="0"/>
              <a:t>(): double </a:t>
            </a:r>
          </a:p>
          <a:p>
            <a:r>
              <a:rPr lang="en-US" dirty="0" err="1"/>
              <a:t>setSide</a:t>
            </a:r>
            <a:r>
              <a:rPr lang="en-US" dirty="0"/>
              <a:t>(side: double): void </a:t>
            </a:r>
          </a:p>
          <a:p>
            <a:r>
              <a:rPr lang="en-US" dirty="0" err="1"/>
              <a:t>getX</a:t>
            </a:r>
            <a:r>
              <a:rPr lang="en-US" dirty="0"/>
              <a:t>(): double </a:t>
            </a:r>
          </a:p>
          <a:p>
            <a:r>
              <a:rPr lang="en-US" dirty="0" err="1"/>
              <a:t>setX</a:t>
            </a:r>
            <a:r>
              <a:rPr lang="en-US" dirty="0"/>
              <a:t>(x: double): void</a:t>
            </a:r>
          </a:p>
          <a:p>
            <a:r>
              <a:rPr lang="en-US" dirty="0" err="1"/>
              <a:t>getY</a:t>
            </a:r>
            <a:r>
              <a:rPr lang="en-US" dirty="0"/>
              <a:t>(): double </a:t>
            </a:r>
          </a:p>
          <a:p>
            <a:r>
              <a:rPr lang="en-US" dirty="0" err="1"/>
              <a:t>setY</a:t>
            </a:r>
            <a:r>
              <a:rPr lang="en-US" dirty="0"/>
              <a:t>(y: double): void </a:t>
            </a:r>
          </a:p>
          <a:p>
            <a:r>
              <a:rPr lang="en-US" dirty="0" err="1"/>
              <a:t>getPerimeter</a:t>
            </a:r>
            <a:r>
              <a:rPr lang="en-US" dirty="0"/>
              <a:t>(): double </a:t>
            </a:r>
          </a:p>
          <a:p>
            <a:r>
              <a:rPr lang="en-US" dirty="0"/>
              <a:t> </a:t>
            </a:r>
            <a:r>
              <a:rPr lang="en-US" dirty="0" err="1"/>
              <a:t>getArea</a:t>
            </a:r>
            <a:r>
              <a:rPr lang="en-US" dirty="0"/>
              <a:t>(): double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86BB36-C334-65C2-3437-737049A97104}"/>
              </a:ext>
            </a:extLst>
          </p:cNvPr>
          <p:cNvSpPr/>
          <p:nvPr/>
        </p:nvSpPr>
        <p:spPr>
          <a:xfrm>
            <a:off x="569689" y="3164681"/>
            <a:ext cx="6298944" cy="36933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60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95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Maiwase Tembo</dc:creator>
  <cp:lastModifiedBy>Maiwase Tembo</cp:lastModifiedBy>
  <cp:revision>1</cp:revision>
  <dcterms:created xsi:type="dcterms:W3CDTF">2024-10-27T03:53:46Z</dcterms:created>
  <dcterms:modified xsi:type="dcterms:W3CDTF">2024-10-27T04:02:54Z</dcterms:modified>
</cp:coreProperties>
</file>