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ermanent Marker"/>
      <p:regular r:id="rId9"/>
    </p:embeddedFon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c man" id="69" name="Shape 69"/>
          <p:cNvPicPr preferRelativeResize="0"/>
          <p:nvPr/>
        </p:nvPicPr>
        <p:blipFill rotWithShape="1">
          <a:blip r:embed="rId3">
            <a:alphaModFix/>
          </a:blip>
          <a:srcRect b="2812" l="0" r="0" t="2812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" name="Shape 70"/>
          <p:cNvSpPr txBox="1"/>
          <p:nvPr/>
        </p:nvSpPr>
        <p:spPr>
          <a:xfrm>
            <a:off x="1068200" y="3922900"/>
            <a:ext cx="7118400" cy="122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628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 rtl="0">
              <a:spcBef>
                <a:spcPts val="0"/>
              </a:spcBef>
              <a:buNone/>
            </a:pPr>
            <a:r>
              <a:rPr lang="en" sz="3000">
                <a:latin typeface="Permanent Marker"/>
                <a:ea typeface="Permanent Marker"/>
                <a:cs typeface="Permanent Marker"/>
                <a:sym typeface="Permanent Marker"/>
              </a:rPr>
              <a:t>Five nights at PAC - MAN</a:t>
            </a:r>
          </a:p>
          <a:p>
            <a:pPr indent="0" lvl="0" marL="2286000" rtl="0" algn="l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Scfled Productions</a:t>
            </a:r>
          </a:p>
          <a:p>
            <a:pPr indent="457200" lvl="0" marL="1371600" rtl="0" algn="l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Henry reYES AND QUISHA mUTYA</a:t>
            </a:r>
          </a:p>
          <a:p>
            <a:pPr indent="0" lvl="0" marL="2286000" algn="l">
              <a:spcBef>
                <a:spcPts val="0"/>
              </a:spcBef>
              <a:buNone/>
            </a:pPr>
            <a:r>
              <a:t/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637200" y="1355450"/>
            <a:ext cx="1974900" cy="1095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933450" y="1624700"/>
            <a:ext cx="26031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HELP!!!</a:t>
            </a:r>
          </a:p>
        </p:txBody>
      </p:sp>
      <p:sp>
        <p:nvSpPr>
          <p:cNvPr id="73" name="Shape 73"/>
          <p:cNvSpPr/>
          <p:nvPr/>
        </p:nvSpPr>
        <p:spPr>
          <a:xfrm>
            <a:off x="2737800" y="1005500"/>
            <a:ext cx="287400" cy="34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c man maze" id="78" name="Shape 78"/>
          <p:cNvPicPr preferRelativeResize="0"/>
          <p:nvPr/>
        </p:nvPicPr>
        <p:blipFill rotWithShape="1">
          <a:blip r:embed="rId3">
            <a:alphaModFix/>
          </a:blip>
          <a:srcRect b="27406" l="0" r="0" t="27406"/>
          <a:stretch/>
        </p:blipFill>
        <p:spPr>
          <a:xfrm>
            <a:off x="631625" y="488250"/>
            <a:ext cx="7880750" cy="41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796350" y="3889800"/>
            <a:ext cx="353400" cy="297900"/>
          </a:xfrm>
          <a:prstGeom prst="pie">
            <a:avLst>
              <a:gd fmla="val 3246965" name="adj1"/>
              <a:gd fmla="val 19103581" name="adj2"/>
            </a:avLst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4418537" y="2441537"/>
            <a:ext cx="306925" cy="260425"/>
          </a:xfrm>
          <a:prstGeom prst="flowChartOnlineStorag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463150" y="1032300"/>
            <a:ext cx="179400" cy="1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755375" y="2091525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755375" y="1301375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755375" y="2980850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600700" y="4002900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555625" y="1875275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381250" y="2576900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597750" y="4002900"/>
            <a:ext cx="107700" cy="7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464900" y="780900"/>
            <a:ext cx="353400" cy="3501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2887180">
            <a:off x="3481899" y="781883"/>
            <a:ext cx="179305" cy="125765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824100" y="2421850"/>
            <a:ext cx="303300" cy="297900"/>
          </a:xfrm>
          <a:prstGeom prst="pie">
            <a:avLst>
              <a:gd fmla="val 407359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2965324">
            <a:off x="6811303" y="2394819"/>
            <a:ext cx="79787" cy="164064"/>
          </a:xfrm>
          <a:prstGeom prst="moon">
            <a:avLst>
              <a:gd fmla="val 875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43775" y="1310550"/>
            <a:ext cx="1777500" cy="1338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power pellets that gives you energy/ fuel so your screen does not get foggy</a:t>
            </a:r>
          </a:p>
        </p:txBody>
      </p:sp>
      <p:sp>
        <p:nvSpPr>
          <p:cNvPr id="94" name="Shape 94"/>
          <p:cNvSpPr/>
          <p:nvPr/>
        </p:nvSpPr>
        <p:spPr>
          <a:xfrm>
            <a:off x="1911975" y="960475"/>
            <a:ext cx="430800" cy="297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148950" y="3645600"/>
            <a:ext cx="2854500" cy="779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the white dots; the player collects them to gain health.</a:t>
            </a:r>
          </a:p>
        </p:txBody>
      </p:sp>
      <p:sp>
        <p:nvSpPr>
          <p:cNvPr id="96" name="Shape 96"/>
          <p:cNvSpPr/>
          <p:nvPr/>
        </p:nvSpPr>
        <p:spPr>
          <a:xfrm>
            <a:off x="2692925" y="3195625"/>
            <a:ext cx="213300" cy="30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301450" y="80800"/>
            <a:ext cx="1911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Energy: 50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09150" y="53850"/>
            <a:ext cx="1202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5:00am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089600" y="107650"/>
            <a:ext cx="110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health:37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c man maze" id="104" name="Shape 104"/>
          <p:cNvPicPr preferRelativeResize="0"/>
          <p:nvPr/>
        </p:nvPicPr>
        <p:blipFill rotWithShape="1">
          <a:blip r:embed="rId3">
            <a:alphaModFix/>
          </a:blip>
          <a:srcRect b="25627" l="0" r="0" t="25622"/>
          <a:stretch/>
        </p:blipFill>
        <p:spPr>
          <a:xfrm>
            <a:off x="-76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755100" y="3243500"/>
            <a:ext cx="353400" cy="297900"/>
          </a:xfrm>
          <a:prstGeom prst="pie">
            <a:avLst>
              <a:gd fmla="val 3246965" name="adj1"/>
              <a:gd fmla="val 19103581" name="adj2"/>
            </a:avLst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263800" y="3191300"/>
            <a:ext cx="353400" cy="3501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867250" y="3217400"/>
            <a:ext cx="303300" cy="297900"/>
          </a:xfrm>
          <a:prstGeom prst="pie">
            <a:avLst>
              <a:gd fmla="val 407359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-2887180">
            <a:off x="4226949" y="3212858"/>
            <a:ext cx="179305" cy="125765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2965324">
            <a:off x="4863428" y="3218919"/>
            <a:ext cx="79787" cy="164064"/>
          </a:xfrm>
          <a:prstGeom prst="moon">
            <a:avLst>
              <a:gd fmla="val 875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432625" y="3814975"/>
            <a:ext cx="4066200" cy="1149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your enemies who will be walking around if you get touched by them you’ll DIE.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And a jumpscare!</a:t>
            </a:r>
          </a:p>
        </p:txBody>
      </p:sp>
      <p:sp>
        <p:nvSpPr>
          <p:cNvPr id="111" name="Shape 111"/>
          <p:cNvSpPr/>
          <p:nvPr/>
        </p:nvSpPr>
        <p:spPr>
          <a:xfrm>
            <a:off x="98750" y="179525"/>
            <a:ext cx="2908332" cy="20915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807550" y="1525987"/>
            <a:ext cx="2908332" cy="20915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41750" y="35900"/>
            <a:ext cx="2522400" cy="574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you have no energy the screen will be foggy.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cary pacman animation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0" y="152400"/>
            <a:ext cx="58438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