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64" r:id="rId5"/>
    <p:sldId id="265" r:id="rId6"/>
    <p:sldId id="259" r:id="rId7"/>
    <p:sldId id="261" r:id="rId8"/>
    <p:sldId id="260" r:id="rId9"/>
    <p:sldId id="262"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58484EF-3511-455B-AE8E-AA103C839AA6}">
          <p14:sldIdLst>
            <p14:sldId id="267"/>
          </p14:sldIdLst>
        </p14:section>
        <p14:section name="目录版面" id="{0BCA899B-B9AB-493B-BA40-107618739EF3}">
          <p14:sldIdLst>
            <p14:sldId id="257"/>
          </p14:sldIdLst>
        </p14:section>
        <p14:section name="支部介绍" id="{6FC47159-6094-4927-90C2-F5B25B8B64A6}">
          <p14:sldIdLst>
            <p14:sldId id="258"/>
            <p14:sldId id="264"/>
            <p14:sldId id="265"/>
          </p14:sldIdLst>
        </p14:section>
        <p14:section name="公开情报" id="{8961167A-D5E1-4650-B34C-49D749FCEEC0}">
          <p14:sldIdLst>
            <p14:sldId id="259"/>
          </p14:sldIdLst>
        </p14:section>
        <p14:section name="在研项目" id="{685141A9-7764-4DB6-B614-A342F77561BD}">
          <p14:sldIdLst>
            <p14:sldId id="261"/>
          </p14:sldIdLst>
        </p14:section>
        <p14:section name="媒体宣发平台" id="{0D30C254-C81D-47A9-89CD-6ED95492960D}">
          <p14:sldIdLst>
            <p14:sldId id="260"/>
          </p14:sldIdLst>
        </p14:section>
        <p14:section name="核心成员" id="{2110F8B6-587A-4964-8CBD-7343B272BA44}">
          <p14:sldIdLst>
            <p14:sldId id="262"/>
          </p14:sldIdLst>
        </p14:section>
        <p14:section name="友商及社团" id="{4F524F73-D444-431B-91A9-CAB56C0A72B1}">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4FC9"/>
    <a:srgbClr val="D48CDC"/>
    <a:srgbClr val="A12ADE"/>
    <a:srgbClr val="CB85D7"/>
    <a:srgbClr val="9D31DD"/>
    <a:srgbClr val="A135AD"/>
    <a:srgbClr val="301858"/>
    <a:srgbClr val="AA1FBA"/>
    <a:srgbClr val="A03AB0"/>
    <a:srgbClr val="693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374915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425572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188713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28011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105024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78786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15907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424805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10845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353500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6E4E6CB-74DD-446C-A6FC-AA390EB446EF}" type="datetimeFigureOut">
              <a:rPr lang="zh-CN" altLang="en-US" smtClean="0"/>
              <a:t>2023/12/18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4425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4E6CB-74DD-446C-A6FC-AA390EB446EF}" type="datetimeFigureOut">
              <a:rPr lang="zh-CN" altLang="en-US" smtClean="0"/>
              <a:t>2023/12/18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30FE5-B43A-4DFE-A50E-503DB6DAE6E0}" type="slidenum">
              <a:rPr lang="zh-CN" altLang="en-US" smtClean="0"/>
              <a:t>‹#›</a:t>
            </a:fld>
            <a:endParaRPr lang="zh-CN" altLang="en-US"/>
          </a:p>
        </p:txBody>
      </p:sp>
    </p:spTree>
    <p:extLst>
      <p:ext uri="{BB962C8B-B14F-4D97-AF65-F5344CB8AC3E}">
        <p14:creationId xmlns:p14="http://schemas.microsoft.com/office/powerpoint/2010/main" val="600481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9000" b="-9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82A6C8-5526-4DA0-A2B1-7F14BF1CE975}"/>
              </a:ext>
            </a:extLst>
          </p:cNvPr>
          <p:cNvSpPr/>
          <p:nvPr/>
        </p:nvSpPr>
        <p:spPr>
          <a:xfrm>
            <a:off x="4955302" y="2967335"/>
            <a:ext cx="2281394" cy="923330"/>
          </a:xfrm>
          <a:prstGeom prst="rect">
            <a:avLst/>
          </a:prstGeom>
          <a:noFill/>
        </p:spPr>
        <p:txBody>
          <a:bodyPr wrap="none" lIns="91440" tIns="45720" rIns="91440" bIns="45720">
            <a:spAutoFit/>
          </a:bodyPr>
          <a:lstStyle/>
          <a:p>
            <a:pPr algn="ctr"/>
            <a:r>
              <a:rPr lang="zh-CN" altLang="en-US" sz="5400" b="1" cap="none" spc="50">
                <a:ln w="9525" cmpd="sng">
                  <a:solidFill>
                    <a:schemeClr val="accent1"/>
                  </a:solidFill>
                  <a:prstDash val="solid"/>
                </a:ln>
                <a:solidFill>
                  <a:srgbClr val="70AD47">
                    <a:tint val="1000"/>
                  </a:srgbClr>
                </a:solidFill>
                <a:effectLst>
                  <a:glow rad="63500">
                    <a:schemeClr val="accent5">
                      <a:satMod val="175000"/>
                      <a:alpha val="40000"/>
                    </a:schemeClr>
                  </a:glow>
                </a:effectLst>
                <a:latin typeface="华文琥珀" panose="02010800040101010101" pitchFamily="2" charset="-122"/>
                <a:ea typeface="华文琥珀" panose="02010800040101010101" pitchFamily="2" charset="-122"/>
              </a:rPr>
              <a:t>萌核社</a:t>
            </a:r>
            <a:endParaRPr lang="zh-CN" altLang="en-US" sz="5400" b="1" cap="none" spc="50" dirty="0">
              <a:ln w="9525" cmpd="sng">
                <a:solidFill>
                  <a:schemeClr val="accent1"/>
                </a:solidFill>
                <a:prstDash val="solid"/>
              </a:ln>
              <a:solidFill>
                <a:srgbClr val="70AD47">
                  <a:tint val="1000"/>
                </a:srgbClr>
              </a:solidFill>
              <a:effectLst>
                <a:glow rad="63500">
                  <a:schemeClr val="accent5">
                    <a:satMod val="175000"/>
                    <a:alpha val="40000"/>
                  </a:schemeClr>
                </a:glow>
              </a:effectLst>
            </a:endParaRPr>
          </a:p>
        </p:txBody>
      </p:sp>
      <p:sp>
        <p:nvSpPr>
          <p:cNvPr id="5" name="矩形 4">
            <a:extLst>
              <a:ext uri="{FF2B5EF4-FFF2-40B4-BE49-F238E27FC236}">
                <a16:creationId xmlns:a16="http://schemas.microsoft.com/office/drawing/2014/main" id="{296E23E8-D0DF-4349-80CB-F7E0EA5FFCC0}"/>
              </a:ext>
            </a:extLst>
          </p:cNvPr>
          <p:cNvSpPr/>
          <p:nvPr/>
        </p:nvSpPr>
        <p:spPr>
          <a:xfrm>
            <a:off x="2309658" y="5655451"/>
            <a:ext cx="6955750" cy="1200329"/>
          </a:xfrm>
          <a:prstGeom prst="rect">
            <a:avLst/>
          </a:prstGeom>
          <a:noFill/>
        </p:spPr>
        <p:txBody>
          <a:bodyPr wrap="none" lIns="91440" tIns="45720" rIns="91440" bIns="45720">
            <a:spAutoFit/>
          </a:bodyPr>
          <a:lstStyle/>
          <a:p>
            <a:pPr algn="ctr"/>
            <a:r>
              <a:rPr lang="zh-CN" altLang="en-US" sz="2400" b="1" cap="none" spc="0" dirty="0">
                <a:ln w="9525">
                  <a:solidFill>
                    <a:schemeClr val="bg1"/>
                  </a:solidFill>
                  <a:prstDash val="solid"/>
                </a:ln>
                <a:solidFill>
                  <a:srgbClr val="00B0F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为了做好二次元界的一股清流，我们一直在努力！</a:t>
            </a:r>
            <a:endParaRPr lang="en-US" altLang="zh-CN" sz="2400" b="1" cap="none" spc="0" dirty="0">
              <a:ln w="9525">
                <a:solidFill>
                  <a:schemeClr val="bg1"/>
                </a:solidFill>
                <a:prstDash val="solid"/>
              </a:ln>
              <a:solidFill>
                <a:srgbClr val="00B0F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lgn="ctr"/>
            <a:r>
              <a:rPr lang="zh-CN" altLang="en-US" sz="2400" b="1" dirty="0">
                <a:ln w="9525">
                  <a:solidFill>
                    <a:schemeClr val="bg1"/>
                  </a:solidFill>
                  <a:prstDash val="solid"/>
                </a:ln>
                <a:solidFill>
                  <a:srgbClr val="00B0F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我们欢迎同好、同萌、御宅们的加入！</a:t>
            </a:r>
            <a:endParaRPr lang="en-US" altLang="zh-CN" sz="2400" b="1" dirty="0">
              <a:ln w="9525">
                <a:solidFill>
                  <a:schemeClr val="bg1"/>
                </a:solidFill>
                <a:prstDash val="solid"/>
              </a:ln>
              <a:solidFill>
                <a:srgbClr val="00B0F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lgn="ctr"/>
            <a:r>
              <a:rPr lang="zh-CN" altLang="en-US" sz="2400" b="1" dirty="0">
                <a:ln w="9525">
                  <a:solidFill>
                    <a:schemeClr val="bg1"/>
                  </a:solidFill>
                  <a:prstDash val="solid"/>
                </a:ln>
                <a:solidFill>
                  <a:srgbClr val="00B0F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让我们再一次拯救这个世界吧！</a:t>
            </a:r>
          </a:p>
        </p:txBody>
      </p:sp>
      <p:sp>
        <p:nvSpPr>
          <p:cNvPr id="6" name="矩形 5">
            <a:extLst>
              <a:ext uri="{FF2B5EF4-FFF2-40B4-BE49-F238E27FC236}">
                <a16:creationId xmlns:a16="http://schemas.microsoft.com/office/drawing/2014/main" id="{7CD0101C-0B89-4C36-B669-2562C77C1DD8}"/>
              </a:ext>
            </a:extLst>
          </p:cNvPr>
          <p:cNvSpPr/>
          <p:nvPr/>
        </p:nvSpPr>
        <p:spPr>
          <a:xfrm>
            <a:off x="0" y="0"/>
            <a:ext cx="12192000" cy="672029"/>
          </a:xfrm>
          <a:prstGeom prst="rect">
            <a:avLst/>
          </a:prstGeom>
          <a:solidFill>
            <a:schemeClr val="bg1">
              <a:alpha val="57000"/>
            </a:schemeClr>
          </a:solidFill>
        </p:spPr>
        <p:txBody>
          <a:bodyPr wrap="square">
            <a:noAutofit/>
          </a:bodyPr>
          <a:lstStyle/>
          <a:p>
            <a:r>
              <a:rPr lang="en-US" altLang="zh-CN" smtClean="0">
                <a:solidFill>
                  <a:srgbClr val="00B0F0"/>
                </a:solidFill>
              </a:rPr>
              <a:t>Home     Join </a:t>
            </a:r>
            <a:r>
              <a:rPr lang="en-US" altLang="zh-CN" dirty="0">
                <a:solidFill>
                  <a:srgbClr val="00B0F0"/>
                </a:solidFill>
              </a:rPr>
              <a:t>us     Other   About</a:t>
            </a:r>
          </a:p>
          <a:p>
            <a:r>
              <a:rPr lang="zh-CN" altLang="en-US" smtClean="0">
                <a:solidFill>
                  <a:srgbClr val="00B0F0"/>
                </a:solidFill>
              </a:rPr>
              <a:t> 主</a:t>
            </a:r>
            <a:r>
              <a:rPr lang="zh-CN" altLang="en-US">
                <a:solidFill>
                  <a:srgbClr val="00B0F0"/>
                </a:solidFill>
              </a:rPr>
              <a:t>页</a:t>
            </a:r>
            <a:r>
              <a:rPr lang="en-US" altLang="zh-CN">
                <a:solidFill>
                  <a:srgbClr val="00B0F0"/>
                </a:solidFill>
              </a:rPr>
              <a:t> </a:t>
            </a:r>
            <a:r>
              <a:rPr lang="en-US" altLang="zh-CN" smtClean="0">
                <a:solidFill>
                  <a:srgbClr val="00B0F0"/>
                </a:solidFill>
              </a:rPr>
              <a:t>    </a:t>
            </a:r>
            <a:r>
              <a:rPr lang="zh-CN" altLang="en-US" smtClean="0">
                <a:solidFill>
                  <a:srgbClr val="00B0F0"/>
                </a:solidFill>
              </a:rPr>
              <a:t>加</a:t>
            </a:r>
            <a:r>
              <a:rPr lang="zh-CN" altLang="en-US" dirty="0">
                <a:solidFill>
                  <a:srgbClr val="00B0F0"/>
                </a:solidFill>
              </a:rPr>
              <a:t>入我们</a:t>
            </a:r>
            <a:r>
              <a:rPr lang="en-US" altLang="zh-CN" dirty="0">
                <a:solidFill>
                  <a:srgbClr val="00B0F0"/>
                </a:solidFill>
              </a:rPr>
              <a:t>    </a:t>
            </a:r>
            <a:r>
              <a:rPr lang="zh-CN" altLang="en-US" dirty="0">
                <a:solidFill>
                  <a:srgbClr val="00B0F0"/>
                </a:solidFill>
              </a:rPr>
              <a:t>其他     关于</a:t>
            </a:r>
          </a:p>
        </p:txBody>
      </p:sp>
    </p:spTree>
    <p:extLst>
      <p:ext uri="{BB962C8B-B14F-4D97-AF65-F5344CB8AC3E}">
        <p14:creationId xmlns:p14="http://schemas.microsoft.com/office/powerpoint/2010/main" val="278562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0" y="662940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文本框 4"/>
          <p:cNvSpPr txBox="1"/>
          <p:nvPr/>
        </p:nvSpPr>
        <p:spPr>
          <a:xfrm>
            <a:off x="585834" y="461835"/>
            <a:ext cx="2352675" cy="461665"/>
          </a:xfrm>
          <a:prstGeom prst="rect">
            <a:avLst/>
          </a:prstGeom>
          <a:noFill/>
        </p:spPr>
        <p:txBody>
          <a:bodyPr wrap="square" rtlCol="0">
            <a:spAutoFit/>
          </a:bodyPr>
          <a:lstStyle/>
          <a:p>
            <a:r>
              <a:rPr lang="zh-CN" altLang="en-US" sz="2400" b="1" smtClean="0">
                <a:solidFill>
                  <a:srgbClr val="0070C0"/>
                </a:solidFill>
                <a:effectLst/>
              </a:rPr>
              <a:t>友商</a:t>
            </a:r>
            <a:endParaRPr lang="en-US" altLang="zh-CN" sz="2400" b="1" smtClean="0">
              <a:solidFill>
                <a:srgbClr val="0070C0"/>
              </a:solidFill>
              <a:effectLst/>
            </a:endParaRPr>
          </a:p>
        </p:txBody>
      </p:sp>
      <p:sp>
        <p:nvSpPr>
          <p:cNvPr id="6" name="文本框 5"/>
          <p:cNvSpPr txBox="1"/>
          <p:nvPr/>
        </p:nvSpPr>
        <p:spPr>
          <a:xfrm>
            <a:off x="585834" y="1945194"/>
            <a:ext cx="2352675" cy="461665"/>
          </a:xfrm>
          <a:prstGeom prst="rect">
            <a:avLst/>
          </a:prstGeom>
          <a:noFill/>
        </p:spPr>
        <p:txBody>
          <a:bodyPr wrap="square" rtlCol="0">
            <a:spAutoFit/>
          </a:bodyPr>
          <a:lstStyle/>
          <a:p>
            <a:r>
              <a:rPr lang="zh-CN" altLang="en-US" sz="2400" b="1" smtClean="0">
                <a:solidFill>
                  <a:srgbClr val="0070C0"/>
                </a:solidFill>
                <a:effectLst/>
              </a:rPr>
              <a:t>社团</a:t>
            </a:r>
            <a:endParaRPr lang="en-US" altLang="zh-CN" sz="2400" b="1" smtClean="0">
              <a:solidFill>
                <a:srgbClr val="0070C0"/>
              </a:solidFill>
              <a:effectLst/>
            </a:endParaRPr>
          </a:p>
        </p:txBody>
      </p:sp>
      <p:sp>
        <p:nvSpPr>
          <p:cNvPr id="7" name="圆角矩形 6"/>
          <p:cNvSpPr/>
          <p:nvPr/>
        </p:nvSpPr>
        <p:spPr>
          <a:xfrm>
            <a:off x="756081" y="1156735"/>
            <a:ext cx="1685277"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萌核信息科技</a:t>
            </a:r>
            <a:endParaRPr lang="zh-CN" altLang="en-US"/>
          </a:p>
        </p:txBody>
      </p:sp>
      <p:sp>
        <p:nvSpPr>
          <p:cNvPr id="8" name="圆角矩形 7"/>
          <p:cNvSpPr/>
          <p:nvPr/>
        </p:nvSpPr>
        <p:spPr>
          <a:xfrm>
            <a:off x="2710648" y="1156735"/>
            <a:ext cx="1685277"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莳萝籽工坊</a:t>
            </a:r>
            <a:endParaRPr lang="zh-CN" altLang="en-US"/>
          </a:p>
        </p:txBody>
      </p:sp>
      <p:sp>
        <p:nvSpPr>
          <p:cNvPr id="9" name="圆角矩形 8"/>
          <p:cNvSpPr/>
          <p:nvPr/>
        </p:nvSpPr>
        <p:spPr>
          <a:xfrm>
            <a:off x="4665215" y="1156735"/>
            <a:ext cx="1685277"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千时炒饭团购</a:t>
            </a:r>
            <a:endParaRPr lang="zh-CN" altLang="en-US"/>
          </a:p>
        </p:txBody>
      </p:sp>
      <p:sp>
        <p:nvSpPr>
          <p:cNvPr id="10" name="圆角矩形 9"/>
          <p:cNvSpPr/>
          <p:nvPr/>
        </p:nvSpPr>
        <p:spPr>
          <a:xfrm>
            <a:off x="756081" y="2562389"/>
            <a:ext cx="1685277"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厦门</a:t>
            </a:r>
            <a:r>
              <a:rPr lang="en-US" altLang="zh-CN" smtClean="0"/>
              <a:t>AH</a:t>
            </a:r>
            <a:r>
              <a:rPr lang="zh-CN" altLang="en-US" smtClean="0"/>
              <a:t>动漫社</a:t>
            </a:r>
            <a:endParaRPr lang="zh-CN" altLang="en-US"/>
          </a:p>
        </p:txBody>
      </p:sp>
      <p:sp>
        <p:nvSpPr>
          <p:cNvPr id="11" name="圆角矩形 10"/>
          <p:cNvSpPr/>
          <p:nvPr/>
        </p:nvSpPr>
        <p:spPr>
          <a:xfrm>
            <a:off x="2710648" y="2562389"/>
            <a:ext cx="1861353"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厦门漫秋动漫社</a:t>
            </a:r>
            <a:endParaRPr lang="zh-CN" altLang="en-US"/>
          </a:p>
        </p:txBody>
      </p:sp>
      <p:sp>
        <p:nvSpPr>
          <p:cNvPr id="12" name="圆角矩形 11"/>
          <p:cNvSpPr/>
          <p:nvPr/>
        </p:nvSpPr>
        <p:spPr>
          <a:xfrm>
            <a:off x="4841291" y="2562389"/>
            <a:ext cx="1842117" cy="383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漳州天阁动漫社</a:t>
            </a:r>
            <a:endParaRPr lang="zh-CN" altLang="en-US"/>
          </a:p>
        </p:txBody>
      </p:sp>
      <p:sp>
        <p:nvSpPr>
          <p:cNvPr id="13" name="文本框 12"/>
          <p:cNvSpPr txBox="1"/>
          <p:nvPr/>
        </p:nvSpPr>
        <p:spPr>
          <a:xfrm>
            <a:off x="98654" y="6260068"/>
            <a:ext cx="6909264" cy="369332"/>
          </a:xfrm>
          <a:prstGeom prst="rect">
            <a:avLst/>
          </a:prstGeom>
          <a:noFill/>
        </p:spPr>
        <p:txBody>
          <a:bodyPr wrap="none" rtlCol="0">
            <a:spAutoFit/>
          </a:bodyPr>
          <a:lstStyle/>
          <a:p>
            <a:r>
              <a:rPr lang="zh-CN" altLang="en-US" smtClean="0">
                <a:solidFill>
                  <a:schemeClr val="tx1">
                    <a:lumMod val="95000"/>
                    <a:lumOff val="5000"/>
                  </a:schemeClr>
                </a:solidFill>
              </a:rPr>
              <a:t>闽</a:t>
            </a:r>
            <a:r>
              <a:rPr lang="en-US" altLang="zh-CN" smtClean="0">
                <a:solidFill>
                  <a:schemeClr val="tx1">
                    <a:lumMod val="95000"/>
                    <a:lumOff val="5000"/>
                  </a:schemeClr>
                </a:solidFill>
              </a:rPr>
              <a:t>ICP XXX-XXXXXXXX </a:t>
            </a:r>
            <a:r>
              <a:rPr lang="zh-CN" altLang="en-US" smtClean="0">
                <a:solidFill>
                  <a:schemeClr val="tx1">
                    <a:lumMod val="95000"/>
                    <a:lumOff val="5000"/>
                  </a:schemeClr>
                </a:solidFill>
              </a:rPr>
              <a:t>备案信息 本网站已支持</a:t>
            </a:r>
            <a:r>
              <a:rPr lang="en-US" altLang="zh-CN" smtClean="0">
                <a:solidFill>
                  <a:schemeClr val="tx1">
                    <a:lumMod val="95000"/>
                    <a:lumOff val="5000"/>
                  </a:schemeClr>
                </a:solidFill>
              </a:rPr>
              <a:t>IPV6 desion xxxxxx</a:t>
            </a:r>
            <a:endParaRPr lang="zh-CN" altLang="en-US">
              <a:solidFill>
                <a:schemeClr val="tx1">
                  <a:lumMod val="95000"/>
                  <a:lumOff val="5000"/>
                </a:schemeClr>
              </a:solidFill>
            </a:endParaRPr>
          </a:p>
        </p:txBody>
      </p:sp>
    </p:spTree>
    <p:extLst>
      <p:ext uri="{BB962C8B-B14F-4D97-AF65-F5344CB8AC3E}">
        <p14:creationId xmlns:p14="http://schemas.microsoft.com/office/powerpoint/2010/main" val="249414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剪去对角的矩形 1"/>
          <p:cNvSpPr/>
          <p:nvPr/>
        </p:nvSpPr>
        <p:spPr>
          <a:xfrm>
            <a:off x="319178" y="1923690"/>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支部介绍</a:t>
            </a:r>
            <a:endParaRPr lang="zh-CN" altLang="en-US">
              <a:solidFill>
                <a:schemeClr val="bg1"/>
              </a:solidFill>
            </a:endParaRPr>
          </a:p>
        </p:txBody>
      </p:sp>
      <p:sp>
        <p:nvSpPr>
          <p:cNvPr id="3" name="剪去对角的矩形 2"/>
          <p:cNvSpPr/>
          <p:nvPr/>
        </p:nvSpPr>
        <p:spPr>
          <a:xfrm>
            <a:off x="319177" y="2912852"/>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公开情报</a:t>
            </a:r>
            <a:endParaRPr lang="zh-CN" altLang="en-US">
              <a:solidFill>
                <a:schemeClr val="bg1"/>
              </a:solidFill>
            </a:endParaRPr>
          </a:p>
        </p:txBody>
      </p:sp>
      <p:sp>
        <p:nvSpPr>
          <p:cNvPr id="4" name="剪去对角的矩形 3"/>
          <p:cNvSpPr/>
          <p:nvPr/>
        </p:nvSpPr>
        <p:spPr>
          <a:xfrm>
            <a:off x="9494806" y="1923690"/>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宣发平台</a:t>
            </a:r>
            <a:endParaRPr lang="zh-CN" altLang="en-US">
              <a:solidFill>
                <a:schemeClr val="bg1"/>
              </a:solidFill>
            </a:endParaRPr>
          </a:p>
        </p:txBody>
      </p:sp>
      <p:sp>
        <p:nvSpPr>
          <p:cNvPr id="5" name="剪去对角的矩形 4"/>
          <p:cNvSpPr/>
          <p:nvPr/>
        </p:nvSpPr>
        <p:spPr>
          <a:xfrm>
            <a:off x="9494806" y="2912852"/>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核心成员</a:t>
            </a:r>
            <a:endParaRPr lang="zh-CN" altLang="en-US">
              <a:solidFill>
                <a:schemeClr val="bg1"/>
              </a:solidFill>
            </a:endParaRPr>
          </a:p>
        </p:txBody>
      </p:sp>
      <p:sp>
        <p:nvSpPr>
          <p:cNvPr id="6" name="剪去对角的矩形 5"/>
          <p:cNvSpPr/>
          <p:nvPr/>
        </p:nvSpPr>
        <p:spPr>
          <a:xfrm>
            <a:off x="9494806" y="3902014"/>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友商社团</a:t>
            </a:r>
            <a:endParaRPr lang="zh-CN" altLang="en-US">
              <a:solidFill>
                <a:schemeClr val="bg1"/>
              </a:solidFill>
            </a:endParaRPr>
          </a:p>
        </p:txBody>
      </p:sp>
      <p:sp>
        <p:nvSpPr>
          <p:cNvPr id="7" name="剪去对角的矩形 6"/>
          <p:cNvSpPr/>
          <p:nvPr/>
        </p:nvSpPr>
        <p:spPr>
          <a:xfrm>
            <a:off x="319177" y="3902014"/>
            <a:ext cx="2441275" cy="802257"/>
          </a:xfrm>
          <a:prstGeom prst="snip2DiagRect">
            <a:avLst/>
          </a:prstGeom>
          <a:solidFill>
            <a:srgbClr val="00B0F0">
              <a:alpha val="62000"/>
            </a:srgbClr>
          </a:solidFill>
          <a:ln w="158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solidFill>
              </a:rPr>
              <a:t>在研项目</a:t>
            </a:r>
            <a:endParaRPr lang="zh-CN" altLang="en-US">
              <a:solidFill>
                <a:schemeClr val="bg1"/>
              </a:solidFill>
            </a:endParaRPr>
          </a:p>
        </p:txBody>
      </p:sp>
    </p:spTree>
    <p:extLst>
      <p:ext uri="{BB962C8B-B14F-4D97-AF65-F5344CB8AC3E}">
        <p14:creationId xmlns:p14="http://schemas.microsoft.com/office/powerpoint/2010/main" val="290275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2" name="矩形 51"/>
          <p:cNvSpPr/>
          <p:nvPr/>
        </p:nvSpPr>
        <p:spPr>
          <a:xfrm>
            <a:off x="0" y="0"/>
            <a:ext cx="12192000" cy="6858000"/>
          </a:xfrm>
          <a:prstGeom prst="rect">
            <a:avLst/>
          </a:prstGeom>
          <a:solidFill>
            <a:schemeClr val="tx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六边形 1"/>
          <p:cNvSpPr/>
          <p:nvPr/>
        </p:nvSpPr>
        <p:spPr>
          <a:xfrm>
            <a:off x="1897812"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980537" y="711679"/>
            <a:ext cx="1104182" cy="785004"/>
          </a:xfrm>
          <a:prstGeom prst="hexago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Ⅰ</a:t>
            </a:r>
            <a:endParaRPr lang="zh-CN" altLang="en-US"/>
          </a:p>
        </p:txBody>
      </p:sp>
      <p:sp>
        <p:nvSpPr>
          <p:cNvPr id="5" name="六边形 4"/>
          <p:cNvSpPr/>
          <p:nvPr/>
        </p:nvSpPr>
        <p:spPr>
          <a:xfrm>
            <a:off x="2815087"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3709358"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5520904"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626633"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6438179"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7346825"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918569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8264100"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10102965"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100155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a:off x="86266" y="30623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0537" y="2540092"/>
            <a:ext cx="9777035" cy="1477328"/>
          </a:xfrm>
          <a:prstGeom prst="rect">
            <a:avLst/>
          </a:prstGeom>
          <a:noFill/>
        </p:spPr>
        <p:txBody>
          <a:bodyPr wrap="none" rtlCol="0">
            <a:spAutoFit/>
          </a:bodyPr>
          <a:lstStyle/>
          <a:p>
            <a:r>
              <a:rPr lang="zh-CN" altLang="en-US" smtClean="0">
                <a:solidFill>
                  <a:schemeClr val="bg1">
                    <a:lumMod val="85000"/>
                  </a:schemeClr>
                </a:solidFill>
              </a:rPr>
              <a:t>第一支部</a:t>
            </a:r>
            <a:r>
              <a:rPr lang="en-US" altLang="zh-CN" smtClean="0">
                <a:solidFill>
                  <a:schemeClr val="bg1">
                    <a:lumMod val="85000"/>
                  </a:schemeClr>
                </a:solidFill>
              </a:rPr>
              <a:t>/</a:t>
            </a:r>
            <a:r>
              <a:rPr lang="zh-CN" altLang="en-US">
                <a:solidFill>
                  <a:schemeClr val="bg1">
                    <a:lumMod val="85000"/>
                  </a:schemeClr>
                </a:solidFill>
              </a:rPr>
              <a:t>鹭</a:t>
            </a:r>
            <a:r>
              <a:rPr lang="zh-CN" altLang="en-US" smtClean="0">
                <a:solidFill>
                  <a:schemeClr val="bg1">
                    <a:lumMod val="85000"/>
                  </a:schemeClr>
                </a:solidFill>
              </a:rPr>
              <a:t>岛支部</a:t>
            </a:r>
            <a:endParaRPr lang="en-US" altLang="zh-CN" smtClean="0">
              <a:solidFill>
                <a:schemeClr val="bg1">
                  <a:lumMod val="85000"/>
                </a:schemeClr>
              </a:solidFill>
            </a:endParaRPr>
          </a:p>
          <a:p>
            <a:endParaRPr lang="en-US" altLang="zh-CN">
              <a:solidFill>
                <a:schemeClr val="bg1">
                  <a:lumMod val="85000"/>
                </a:schemeClr>
              </a:solidFill>
            </a:endParaRPr>
          </a:p>
          <a:p>
            <a:r>
              <a:rPr lang="zh-CN" altLang="en-US" smtClean="0">
                <a:solidFill>
                  <a:schemeClr val="bg1">
                    <a:lumMod val="85000"/>
                  </a:schemeClr>
                </a:solidFill>
              </a:rPr>
              <a:t>鹭岛支部成立于 </a:t>
            </a:r>
            <a:r>
              <a:rPr lang="en-US" altLang="zh-CN" smtClean="0">
                <a:solidFill>
                  <a:schemeClr val="bg1">
                    <a:lumMod val="85000"/>
                  </a:schemeClr>
                </a:solidFill>
              </a:rPr>
              <a:t>23</a:t>
            </a:r>
            <a:r>
              <a:rPr lang="zh-CN" altLang="en-US" smtClean="0">
                <a:solidFill>
                  <a:schemeClr val="bg1">
                    <a:lumMod val="85000"/>
                  </a:schemeClr>
                </a:solidFill>
              </a:rPr>
              <a:t>年</a:t>
            </a:r>
            <a:r>
              <a:rPr lang="en-US" altLang="zh-CN">
                <a:solidFill>
                  <a:schemeClr val="bg1">
                    <a:lumMod val="85000"/>
                  </a:schemeClr>
                </a:solidFill>
              </a:rPr>
              <a:t>8</a:t>
            </a:r>
            <a:r>
              <a:rPr lang="zh-CN" altLang="en-US" smtClean="0">
                <a:solidFill>
                  <a:schemeClr val="bg1">
                    <a:lumMod val="85000"/>
                  </a:schemeClr>
                </a:solidFill>
              </a:rPr>
              <a:t>月，活动范围为厦门市全境。</a:t>
            </a:r>
            <a:endParaRPr lang="en-US" altLang="zh-CN" smtClean="0">
              <a:solidFill>
                <a:schemeClr val="bg1">
                  <a:lumMod val="85000"/>
                </a:schemeClr>
              </a:solidFill>
            </a:endParaRPr>
          </a:p>
          <a:p>
            <a:r>
              <a:rPr lang="zh-CN" altLang="en-US">
                <a:solidFill>
                  <a:schemeClr val="bg1">
                    <a:lumMod val="85000"/>
                  </a:schemeClr>
                </a:solidFill>
              </a:rPr>
              <a:t>社</a:t>
            </a:r>
            <a:r>
              <a:rPr lang="zh-CN" altLang="en-US" smtClean="0">
                <a:solidFill>
                  <a:schemeClr val="bg1">
                    <a:lumMod val="85000"/>
                  </a:schemeClr>
                </a:solidFill>
              </a:rPr>
              <a:t>内拥有包括 </a:t>
            </a:r>
            <a:r>
              <a:rPr lang="en-US" altLang="zh-CN" smtClean="0">
                <a:solidFill>
                  <a:schemeClr val="bg1">
                    <a:lumMod val="85000"/>
                  </a:schemeClr>
                </a:solidFill>
              </a:rPr>
              <a:t>Cos</a:t>
            </a:r>
            <a:r>
              <a:rPr lang="zh-CN" altLang="en-US" smtClean="0">
                <a:solidFill>
                  <a:schemeClr val="bg1">
                    <a:lumMod val="85000"/>
                  </a:schemeClr>
                </a:solidFill>
              </a:rPr>
              <a:t>部</a:t>
            </a:r>
            <a:r>
              <a:rPr lang="en-US" altLang="zh-CN" smtClean="0">
                <a:solidFill>
                  <a:schemeClr val="bg1">
                    <a:lumMod val="85000"/>
                  </a:schemeClr>
                </a:solidFill>
              </a:rPr>
              <a:t> </a:t>
            </a:r>
            <a:r>
              <a:rPr lang="zh-CN" altLang="en-US" smtClean="0">
                <a:solidFill>
                  <a:schemeClr val="bg1">
                    <a:lumMod val="85000"/>
                  </a:schemeClr>
                </a:solidFill>
              </a:rPr>
              <a:t>福瑞部 绘画部 舞台部 音程部 宣发部</a:t>
            </a:r>
            <a:r>
              <a:rPr lang="en-US" altLang="zh-CN">
                <a:solidFill>
                  <a:schemeClr val="bg1">
                    <a:lumMod val="85000"/>
                  </a:schemeClr>
                </a:solidFill>
              </a:rPr>
              <a:t> </a:t>
            </a:r>
            <a:r>
              <a:rPr lang="zh-CN" altLang="en-US" smtClean="0">
                <a:solidFill>
                  <a:schemeClr val="bg1">
                    <a:lumMod val="85000"/>
                  </a:schemeClr>
                </a:solidFill>
              </a:rPr>
              <a:t>后勤部 在内的十余个部门</a:t>
            </a:r>
            <a:endParaRPr lang="en-US" altLang="zh-CN" smtClean="0">
              <a:solidFill>
                <a:schemeClr val="bg1">
                  <a:lumMod val="85000"/>
                </a:schemeClr>
              </a:solidFill>
            </a:endParaRPr>
          </a:p>
          <a:p>
            <a:r>
              <a:rPr lang="zh-CN" altLang="en-US">
                <a:solidFill>
                  <a:schemeClr val="bg1">
                    <a:lumMod val="85000"/>
                  </a:schemeClr>
                </a:solidFill>
              </a:rPr>
              <a:t>作</a:t>
            </a:r>
            <a:r>
              <a:rPr lang="zh-CN" altLang="en-US" smtClean="0">
                <a:solidFill>
                  <a:schemeClr val="bg1">
                    <a:lumMod val="85000"/>
                  </a:schemeClr>
                </a:solidFill>
              </a:rPr>
              <a:t>为萌核社第一个落地的线下支部，目前主要的活动以纳新和游戏开发以及谷圈物料开发为主</a:t>
            </a:r>
            <a:endParaRPr lang="en-US" altLang="zh-CN" smtClean="0">
              <a:solidFill>
                <a:schemeClr val="bg1">
                  <a:lumMod val="85000"/>
                </a:schemeClr>
              </a:solidFill>
            </a:endParaRPr>
          </a:p>
        </p:txBody>
      </p:sp>
      <p:grpSp>
        <p:nvGrpSpPr>
          <p:cNvPr id="51" name="组合 50"/>
          <p:cNvGrpSpPr/>
          <p:nvPr/>
        </p:nvGrpSpPr>
        <p:grpSpPr>
          <a:xfrm>
            <a:off x="86266" y="5500775"/>
            <a:ext cx="12019466" cy="1177507"/>
            <a:chOff x="86266" y="5500775"/>
            <a:chExt cx="12019466" cy="1177507"/>
          </a:xfrm>
        </p:grpSpPr>
        <p:sp>
          <p:nvSpPr>
            <p:cNvPr id="34" name="六边形 33"/>
            <p:cNvSpPr/>
            <p:nvPr/>
          </p:nvSpPr>
          <p:spPr>
            <a:xfrm rot="10800000">
              <a:off x="9190004"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10800000">
              <a:off x="10095777"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六边形 36"/>
            <p:cNvSpPr/>
            <p:nvPr/>
          </p:nvSpPr>
          <p:spPr>
            <a:xfrm rot="10800000">
              <a:off x="7378458"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六边形 37"/>
            <p:cNvSpPr/>
            <p:nvPr/>
          </p:nvSpPr>
          <p:spPr>
            <a:xfrm rot="10800000">
              <a:off x="5566912"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rot="10800000">
              <a:off x="3740991"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rot="10800000">
              <a:off x="190212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六边形 42"/>
            <p:cNvSpPr/>
            <p:nvPr/>
          </p:nvSpPr>
          <p:spPr>
            <a:xfrm>
              <a:off x="282803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支</a:t>
              </a:r>
              <a:endParaRPr lang="zh-CN" altLang="en-US"/>
            </a:p>
          </p:txBody>
        </p:sp>
        <p:sp>
          <p:nvSpPr>
            <p:cNvPr id="44" name="六边形 43"/>
            <p:cNvSpPr/>
            <p:nvPr/>
          </p:nvSpPr>
          <p:spPr>
            <a:xfrm rot="10800000">
              <a:off x="100211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六边形 44"/>
            <p:cNvSpPr/>
            <p:nvPr/>
          </p:nvSpPr>
          <p:spPr>
            <a:xfrm rot="10800000">
              <a:off x="8626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六边形 45"/>
            <p:cNvSpPr/>
            <p:nvPr/>
          </p:nvSpPr>
          <p:spPr>
            <a:xfrm rot="10800000">
              <a:off x="11001550" y="589327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六边形 47"/>
            <p:cNvSpPr/>
            <p:nvPr/>
          </p:nvSpPr>
          <p:spPr>
            <a:xfrm>
              <a:off x="4661138"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部</a:t>
              </a:r>
              <a:endParaRPr lang="zh-CN" altLang="en-US"/>
            </a:p>
          </p:txBody>
        </p:sp>
        <p:sp>
          <p:nvSpPr>
            <p:cNvPr id="49" name="六边形 48"/>
            <p:cNvSpPr/>
            <p:nvPr/>
          </p:nvSpPr>
          <p:spPr>
            <a:xfrm>
              <a:off x="6475562" y="5502212"/>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介</a:t>
              </a:r>
              <a:endParaRPr lang="zh-CN" altLang="en-US"/>
            </a:p>
          </p:txBody>
        </p:sp>
        <p:sp>
          <p:nvSpPr>
            <p:cNvPr id="50" name="六边形 49"/>
            <p:cNvSpPr/>
            <p:nvPr/>
          </p:nvSpPr>
          <p:spPr>
            <a:xfrm>
              <a:off x="8284231"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绍</a:t>
              </a:r>
              <a:endParaRPr lang="zh-CN" altLang="en-US"/>
            </a:p>
          </p:txBody>
        </p:sp>
      </p:grpSp>
    </p:spTree>
    <p:extLst>
      <p:ext uri="{BB962C8B-B14F-4D97-AF65-F5344CB8AC3E}">
        <p14:creationId xmlns:p14="http://schemas.microsoft.com/office/powerpoint/2010/main" val="226607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2" name="矩形 81"/>
          <p:cNvSpPr/>
          <p:nvPr/>
        </p:nvSpPr>
        <p:spPr>
          <a:xfrm>
            <a:off x="0" y="0"/>
            <a:ext cx="12192000" cy="6858000"/>
          </a:xfrm>
          <a:prstGeom prst="rect">
            <a:avLst/>
          </a:prstGeom>
          <a:solidFill>
            <a:schemeClr val="tx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六边形 1"/>
          <p:cNvSpPr/>
          <p:nvPr/>
        </p:nvSpPr>
        <p:spPr>
          <a:xfrm>
            <a:off x="1897812" y="319177"/>
            <a:ext cx="1104182" cy="785004"/>
          </a:xfrm>
          <a:prstGeom prst="hexagon">
            <a:avLst/>
          </a:prstGeom>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Ⅱ</a:t>
            </a:r>
            <a:endParaRPr lang="zh-CN" altLang="en-US"/>
          </a:p>
        </p:txBody>
      </p:sp>
      <p:sp>
        <p:nvSpPr>
          <p:cNvPr id="4" name="六边形 3"/>
          <p:cNvSpPr/>
          <p:nvPr/>
        </p:nvSpPr>
        <p:spPr>
          <a:xfrm>
            <a:off x="980537"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815087"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3709358"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5520904"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626633"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6438179"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7346825"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918569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8264100"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10102965"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100155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a:off x="86266" y="30623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0537" y="2540092"/>
            <a:ext cx="9777035" cy="1477328"/>
          </a:xfrm>
          <a:prstGeom prst="rect">
            <a:avLst/>
          </a:prstGeom>
          <a:noFill/>
        </p:spPr>
        <p:txBody>
          <a:bodyPr wrap="none" rtlCol="0">
            <a:spAutoFit/>
          </a:bodyPr>
          <a:lstStyle/>
          <a:p>
            <a:r>
              <a:rPr lang="zh-CN" altLang="en-US" smtClean="0">
                <a:solidFill>
                  <a:schemeClr val="bg1">
                    <a:lumMod val="85000"/>
                  </a:schemeClr>
                </a:solidFill>
              </a:rPr>
              <a:t>第二支部</a:t>
            </a:r>
            <a:r>
              <a:rPr lang="en-US" altLang="zh-CN" smtClean="0">
                <a:solidFill>
                  <a:schemeClr val="bg1">
                    <a:lumMod val="85000"/>
                  </a:schemeClr>
                </a:solidFill>
              </a:rPr>
              <a:t>/</a:t>
            </a:r>
            <a:r>
              <a:rPr lang="zh-CN" altLang="en-US" smtClean="0">
                <a:solidFill>
                  <a:schemeClr val="bg1">
                    <a:lumMod val="85000"/>
                  </a:schemeClr>
                </a:solidFill>
              </a:rPr>
              <a:t>江纠支部</a:t>
            </a:r>
            <a:endParaRPr lang="en-US" altLang="zh-CN" smtClean="0">
              <a:solidFill>
                <a:schemeClr val="bg1">
                  <a:lumMod val="85000"/>
                </a:schemeClr>
              </a:solidFill>
            </a:endParaRPr>
          </a:p>
          <a:p>
            <a:endParaRPr lang="en-US" altLang="zh-CN">
              <a:solidFill>
                <a:schemeClr val="bg1">
                  <a:lumMod val="85000"/>
                </a:schemeClr>
              </a:solidFill>
            </a:endParaRPr>
          </a:p>
          <a:p>
            <a:r>
              <a:rPr lang="zh-CN" altLang="en-US" smtClean="0">
                <a:solidFill>
                  <a:schemeClr val="bg1">
                    <a:lumMod val="85000"/>
                  </a:schemeClr>
                </a:solidFill>
              </a:rPr>
              <a:t>江纠支部成立于 </a:t>
            </a:r>
            <a:r>
              <a:rPr lang="en-US" altLang="zh-CN" smtClean="0">
                <a:solidFill>
                  <a:schemeClr val="bg1">
                    <a:lumMod val="85000"/>
                  </a:schemeClr>
                </a:solidFill>
              </a:rPr>
              <a:t>21</a:t>
            </a:r>
            <a:r>
              <a:rPr lang="zh-CN" altLang="en-US" smtClean="0">
                <a:solidFill>
                  <a:schemeClr val="bg1">
                    <a:lumMod val="85000"/>
                  </a:schemeClr>
                </a:solidFill>
              </a:rPr>
              <a:t>年</a:t>
            </a:r>
            <a:r>
              <a:rPr lang="en-US" altLang="zh-CN" smtClean="0">
                <a:solidFill>
                  <a:schemeClr val="bg1">
                    <a:lumMod val="85000"/>
                  </a:schemeClr>
                </a:solidFill>
              </a:rPr>
              <a:t>11</a:t>
            </a:r>
            <a:r>
              <a:rPr lang="zh-CN" altLang="en-US" smtClean="0">
                <a:solidFill>
                  <a:schemeClr val="bg1">
                    <a:lumMod val="85000"/>
                  </a:schemeClr>
                </a:solidFill>
              </a:rPr>
              <a:t>月，活动范围为漳州市主城区</a:t>
            </a:r>
            <a:r>
              <a:rPr lang="en-US" altLang="zh-CN" smtClean="0">
                <a:solidFill>
                  <a:schemeClr val="bg1">
                    <a:lumMod val="85000"/>
                  </a:schemeClr>
                </a:solidFill>
              </a:rPr>
              <a:t>(</a:t>
            </a:r>
            <a:r>
              <a:rPr lang="zh-CN" altLang="en-US" smtClean="0">
                <a:solidFill>
                  <a:schemeClr val="bg1">
                    <a:lumMod val="85000"/>
                  </a:schemeClr>
                </a:solidFill>
              </a:rPr>
              <a:t>芗城</a:t>
            </a:r>
            <a:r>
              <a:rPr lang="en-US" altLang="zh-CN" smtClean="0">
                <a:solidFill>
                  <a:schemeClr val="bg1">
                    <a:lumMod val="85000"/>
                  </a:schemeClr>
                </a:solidFill>
              </a:rPr>
              <a:t>/</a:t>
            </a:r>
            <a:r>
              <a:rPr lang="zh-CN" altLang="en-US" smtClean="0">
                <a:solidFill>
                  <a:schemeClr val="bg1">
                    <a:lumMod val="85000"/>
                  </a:schemeClr>
                </a:solidFill>
              </a:rPr>
              <a:t>龙文</a:t>
            </a:r>
            <a:r>
              <a:rPr lang="en-US" altLang="zh-CN" smtClean="0">
                <a:solidFill>
                  <a:schemeClr val="bg1">
                    <a:lumMod val="85000"/>
                  </a:schemeClr>
                </a:solidFill>
              </a:rPr>
              <a:t>/</a:t>
            </a:r>
            <a:r>
              <a:rPr lang="zh-CN" altLang="en-US" smtClean="0">
                <a:solidFill>
                  <a:schemeClr val="bg1">
                    <a:lumMod val="85000"/>
                  </a:schemeClr>
                </a:solidFill>
              </a:rPr>
              <a:t>龙海局部</a:t>
            </a:r>
            <a:r>
              <a:rPr lang="en-US" altLang="zh-CN" smtClean="0">
                <a:solidFill>
                  <a:schemeClr val="bg1">
                    <a:lumMod val="85000"/>
                  </a:schemeClr>
                </a:solidFill>
              </a:rPr>
              <a:t>)</a:t>
            </a:r>
            <a:r>
              <a:rPr lang="zh-CN" altLang="en-US" smtClean="0">
                <a:solidFill>
                  <a:schemeClr val="bg1">
                    <a:lumMod val="85000"/>
                  </a:schemeClr>
                </a:solidFill>
              </a:rPr>
              <a:t>。</a:t>
            </a:r>
            <a:endParaRPr lang="en-US" altLang="zh-CN" smtClean="0">
              <a:solidFill>
                <a:schemeClr val="bg1">
                  <a:lumMod val="85000"/>
                </a:schemeClr>
              </a:solidFill>
            </a:endParaRPr>
          </a:p>
          <a:p>
            <a:r>
              <a:rPr lang="zh-CN" altLang="en-US">
                <a:solidFill>
                  <a:schemeClr val="bg1">
                    <a:lumMod val="85000"/>
                  </a:schemeClr>
                </a:solidFill>
              </a:rPr>
              <a:t>社</a:t>
            </a:r>
            <a:r>
              <a:rPr lang="zh-CN" altLang="en-US" smtClean="0">
                <a:solidFill>
                  <a:schemeClr val="bg1">
                    <a:lumMod val="85000"/>
                  </a:schemeClr>
                </a:solidFill>
              </a:rPr>
              <a:t>内拥有包括 </a:t>
            </a:r>
            <a:r>
              <a:rPr lang="en-US" altLang="zh-CN" smtClean="0">
                <a:solidFill>
                  <a:schemeClr val="bg1">
                    <a:lumMod val="85000"/>
                  </a:schemeClr>
                </a:solidFill>
              </a:rPr>
              <a:t>Cos</a:t>
            </a:r>
            <a:r>
              <a:rPr lang="zh-CN" altLang="en-US" smtClean="0">
                <a:solidFill>
                  <a:schemeClr val="bg1">
                    <a:lumMod val="85000"/>
                  </a:schemeClr>
                </a:solidFill>
              </a:rPr>
              <a:t>部</a:t>
            </a:r>
            <a:r>
              <a:rPr lang="en-US" altLang="zh-CN" smtClean="0">
                <a:solidFill>
                  <a:schemeClr val="bg1">
                    <a:lumMod val="85000"/>
                  </a:schemeClr>
                </a:solidFill>
              </a:rPr>
              <a:t> </a:t>
            </a:r>
            <a:r>
              <a:rPr lang="zh-CN" altLang="en-US" smtClean="0">
                <a:solidFill>
                  <a:schemeClr val="bg1">
                    <a:lumMod val="85000"/>
                  </a:schemeClr>
                </a:solidFill>
              </a:rPr>
              <a:t>福瑞部 绘画部 舞台部 音程部 宣发部</a:t>
            </a:r>
            <a:r>
              <a:rPr lang="en-US" altLang="zh-CN">
                <a:solidFill>
                  <a:schemeClr val="bg1">
                    <a:lumMod val="85000"/>
                  </a:schemeClr>
                </a:solidFill>
              </a:rPr>
              <a:t> </a:t>
            </a:r>
            <a:r>
              <a:rPr lang="zh-CN" altLang="en-US" smtClean="0">
                <a:solidFill>
                  <a:schemeClr val="bg1">
                    <a:lumMod val="85000"/>
                  </a:schemeClr>
                </a:solidFill>
              </a:rPr>
              <a:t>后勤部 在内的十余个部门</a:t>
            </a:r>
            <a:endParaRPr lang="en-US" altLang="zh-CN" smtClean="0">
              <a:solidFill>
                <a:schemeClr val="bg1">
                  <a:lumMod val="85000"/>
                </a:schemeClr>
              </a:solidFill>
            </a:endParaRPr>
          </a:p>
          <a:p>
            <a:r>
              <a:rPr lang="zh-CN" altLang="en-US">
                <a:solidFill>
                  <a:schemeClr val="bg1">
                    <a:lumMod val="85000"/>
                  </a:schemeClr>
                </a:solidFill>
              </a:rPr>
              <a:t>作</a:t>
            </a:r>
            <a:r>
              <a:rPr lang="zh-CN" altLang="en-US" smtClean="0">
                <a:solidFill>
                  <a:schemeClr val="bg1">
                    <a:lumMod val="85000"/>
                  </a:schemeClr>
                </a:solidFill>
              </a:rPr>
              <a:t>为萌核社第一个落地的线下支部，目前主要的活动以纳新和游戏开发以及谷圈物料开发为主</a:t>
            </a:r>
            <a:endParaRPr lang="en-US" altLang="zh-CN" smtClean="0">
              <a:solidFill>
                <a:schemeClr val="bg1">
                  <a:lumMod val="85000"/>
                </a:schemeClr>
              </a:solidFill>
            </a:endParaRPr>
          </a:p>
        </p:txBody>
      </p:sp>
      <p:grpSp>
        <p:nvGrpSpPr>
          <p:cNvPr id="68" name="组合 67"/>
          <p:cNvGrpSpPr/>
          <p:nvPr/>
        </p:nvGrpSpPr>
        <p:grpSpPr>
          <a:xfrm>
            <a:off x="86266" y="5500775"/>
            <a:ext cx="12019466" cy="1177507"/>
            <a:chOff x="86266" y="5500775"/>
            <a:chExt cx="12019466" cy="1177507"/>
          </a:xfrm>
        </p:grpSpPr>
        <p:sp>
          <p:nvSpPr>
            <p:cNvPr id="69" name="六边形 68"/>
            <p:cNvSpPr/>
            <p:nvPr/>
          </p:nvSpPr>
          <p:spPr>
            <a:xfrm rot="10800000">
              <a:off x="9190004"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六边形 69"/>
            <p:cNvSpPr/>
            <p:nvPr/>
          </p:nvSpPr>
          <p:spPr>
            <a:xfrm rot="10800000">
              <a:off x="10095777"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六边形 70"/>
            <p:cNvSpPr/>
            <p:nvPr/>
          </p:nvSpPr>
          <p:spPr>
            <a:xfrm rot="10800000">
              <a:off x="7378458"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10800000">
              <a:off x="5566912"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六边形 72"/>
            <p:cNvSpPr/>
            <p:nvPr/>
          </p:nvSpPr>
          <p:spPr>
            <a:xfrm rot="10800000">
              <a:off x="3740991"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六边形 73"/>
            <p:cNvSpPr/>
            <p:nvPr/>
          </p:nvSpPr>
          <p:spPr>
            <a:xfrm rot="10800000">
              <a:off x="190212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六边形 74"/>
            <p:cNvSpPr/>
            <p:nvPr/>
          </p:nvSpPr>
          <p:spPr>
            <a:xfrm>
              <a:off x="282803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支</a:t>
              </a:r>
              <a:endParaRPr lang="zh-CN" altLang="en-US"/>
            </a:p>
          </p:txBody>
        </p:sp>
        <p:sp>
          <p:nvSpPr>
            <p:cNvPr id="76" name="六边形 75"/>
            <p:cNvSpPr/>
            <p:nvPr/>
          </p:nvSpPr>
          <p:spPr>
            <a:xfrm rot="10800000">
              <a:off x="100211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六边形 76"/>
            <p:cNvSpPr/>
            <p:nvPr/>
          </p:nvSpPr>
          <p:spPr>
            <a:xfrm rot="10800000">
              <a:off x="8626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六边形 77"/>
            <p:cNvSpPr/>
            <p:nvPr/>
          </p:nvSpPr>
          <p:spPr>
            <a:xfrm rot="10800000">
              <a:off x="11001550" y="589327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六边形 78"/>
            <p:cNvSpPr/>
            <p:nvPr/>
          </p:nvSpPr>
          <p:spPr>
            <a:xfrm>
              <a:off x="4661138"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部</a:t>
              </a:r>
              <a:endParaRPr lang="zh-CN" altLang="en-US"/>
            </a:p>
          </p:txBody>
        </p:sp>
        <p:sp>
          <p:nvSpPr>
            <p:cNvPr id="80" name="六边形 79"/>
            <p:cNvSpPr/>
            <p:nvPr/>
          </p:nvSpPr>
          <p:spPr>
            <a:xfrm>
              <a:off x="6475562" y="5502212"/>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介</a:t>
              </a:r>
              <a:endParaRPr lang="zh-CN" altLang="en-US"/>
            </a:p>
          </p:txBody>
        </p:sp>
        <p:sp>
          <p:nvSpPr>
            <p:cNvPr id="81" name="六边形 80"/>
            <p:cNvSpPr/>
            <p:nvPr/>
          </p:nvSpPr>
          <p:spPr>
            <a:xfrm>
              <a:off x="8284231"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绍</a:t>
              </a:r>
              <a:endParaRPr lang="zh-CN" altLang="en-US"/>
            </a:p>
          </p:txBody>
        </p:sp>
      </p:grpSp>
    </p:spTree>
    <p:extLst>
      <p:ext uri="{BB962C8B-B14F-4D97-AF65-F5344CB8AC3E}">
        <p14:creationId xmlns:p14="http://schemas.microsoft.com/office/powerpoint/2010/main" val="3520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0" name="矩形 59"/>
          <p:cNvSpPr/>
          <p:nvPr/>
        </p:nvSpPr>
        <p:spPr>
          <a:xfrm>
            <a:off x="0" y="0"/>
            <a:ext cx="12192000" cy="6858000"/>
          </a:xfrm>
          <a:prstGeom prst="rect">
            <a:avLst/>
          </a:prstGeom>
          <a:blipFill dpi="0" rotWithShape="1">
            <a:blip r:embed="rId2"/>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六边形 1"/>
          <p:cNvSpPr/>
          <p:nvPr/>
        </p:nvSpPr>
        <p:spPr>
          <a:xfrm>
            <a:off x="1897812" y="319177"/>
            <a:ext cx="1104182" cy="785004"/>
          </a:xfrm>
          <a:prstGeom prst="hexagon">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980537"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815087" y="711679"/>
            <a:ext cx="1104182" cy="785004"/>
          </a:xfrm>
          <a:prstGeom prst="hexagon">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Ⅲ</a:t>
            </a:r>
            <a:endParaRPr lang="zh-CN" altLang="en-US"/>
          </a:p>
        </p:txBody>
      </p:sp>
      <p:sp>
        <p:nvSpPr>
          <p:cNvPr id="15" name="六边形 14"/>
          <p:cNvSpPr/>
          <p:nvPr/>
        </p:nvSpPr>
        <p:spPr>
          <a:xfrm>
            <a:off x="3709358"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5520904"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4626633"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6438179"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7346825"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918569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8264100"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p:nvPr/>
        </p:nvSpPr>
        <p:spPr>
          <a:xfrm>
            <a:off x="10102965" y="711679"/>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1001550" y="31917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a:off x="86266" y="306237"/>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0537" y="2540092"/>
            <a:ext cx="2117887" cy="923330"/>
          </a:xfrm>
          <a:prstGeom prst="rect">
            <a:avLst/>
          </a:prstGeom>
          <a:noFill/>
        </p:spPr>
        <p:txBody>
          <a:bodyPr wrap="none" rtlCol="0">
            <a:spAutoFit/>
          </a:bodyPr>
          <a:lstStyle/>
          <a:p>
            <a:r>
              <a:rPr lang="zh-CN" altLang="en-US" smtClean="0">
                <a:solidFill>
                  <a:schemeClr val="bg1">
                    <a:lumMod val="85000"/>
                  </a:schemeClr>
                </a:solidFill>
              </a:rPr>
              <a:t>第三支部</a:t>
            </a:r>
            <a:r>
              <a:rPr lang="en-US" altLang="zh-CN" smtClean="0">
                <a:solidFill>
                  <a:schemeClr val="bg1">
                    <a:lumMod val="85000"/>
                  </a:schemeClr>
                </a:solidFill>
              </a:rPr>
              <a:t>/</a:t>
            </a:r>
            <a:r>
              <a:rPr lang="zh-CN" altLang="en-US" smtClean="0">
                <a:solidFill>
                  <a:schemeClr val="bg1">
                    <a:lumMod val="85000"/>
                  </a:schemeClr>
                </a:solidFill>
              </a:rPr>
              <a:t>榕城支部</a:t>
            </a:r>
            <a:endParaRPr lang="en-US" altLang="zh-CN" smtClean="0">
              <a:solidFill>
                <a:schemeClr val="bg1">
                  <a:lumMod val="85000"/>
                </a:schemeClr>
              </a:solidFill>
            </a:endParaRPr>
          </a:p>
          <a:p>
            <a:endParaRPr lang="en-US" altLang="zh-CN">
              <a:solidFill>
                <a:schemeClr val="bg1">
                  <a:lumMod val="85000"/>
                </a:schemeClr>
              </a:solidFill>
            </a:endParaRPr>
          </a:p>
          <a:p>
            <a:r>
              <a:rPr lang="zh-CN" altLang="en-US" smtClean="0">
                <a:solidFill>
                  <a:schemeClr val="bg1">
                    <a:lumMod val="85000"/>
                  </a:schemeClr>
                </a:solidFill>
              </a:rPr>
              <a:t>建设中</a:t>
            </a:r>
            <a:r>
              <a:rPr lang="en-US" altLang="zh-CN" smtClean="0">
                <a:solidFill>
                  <a:schemeClr val="bg1">
                    <a:lumMod val="85000"/>
                  </a:schemeClr>
                </a:solidFill>
              </a:rPr>
              <a:t>......</a:t>
            </a:r>
          </a:p>
        </p:txBody>
      </p:sp>
      <p:grpSp>
        <p:nvGrpSpPr>
          <p:cNvPr id="30" name="组合 29"/>
          <p:cNvGrpSpPr/>
          <p:nvPr/>
        </p:nvGrpSpPr>
        <p:grpSpPr>
          <a:xfrm>
            <a:off x="86266" y="5500775"/>
            <a:ext cx="12019466" cy="1177507"/>
            <a:chOff x="86266" y="5500775"/>
            <a:chExt cx="12019466" cy="1177507"/>
          </a:xfrm>
        </p:grpSpPr>
        <p:sp>
          <p:nvSpPr>
            <p:cNvPr id="31" name="六边形 30"/>
            <p:cNvSpPr/>
            <p:nvPr/>
          </p:nvSpPr>
          <p:spPr>
            <a:xfrm rot="10800000">
              <a:off x="9190004"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六边形 47"/>
            <p:cNvSpPr/>
            <p:nvPr/>
          </p:nvSpPr>
          <p:spPr>
            <a:xfrm rot="10800000">
              <a:off x="10095777"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六边形 48"/>
            <p:cNvSpPr/>
            <p:nvPr/>
          </p:nvSpPr>
          <p:spPr>
            <a:xfrm rot="10800000">
              <a:off x="7378458"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六边形 49"/>
            <p:cNvSpPr/>
            <p:nvPr/>
          </p:nvSpPr>
          <p:spPr>
            <a:xfrm rot="10800000">
              <a:off x="5566912"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六边形 50"/>
            <p:cNvSpPr/>
            <p:nvPr/>
          </p:nvSpPr>
          <p:spPr>
            <a:xfrm rot="10800000">
              <a:off x="3740991"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六边形 51"/>
            <p:cNvSpPr/>
            <p:nvPr/>
          </p:nvSpPr>
          <p:spPr>
            <a:xfrm rot="10800000">
              <a:off x="190212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六边形 52"/>
            <p:cNvSpPr/>
            <p:nvPr/>
          </p:nvSpPr>
          <p:spPr>
            <a:xfrm>
              <a:off x="282803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支</a:t>
              </a:r>
              <a:endParaRPr lang="zh-CN" altLang="en-US"/>
            </a:p>
          </p:txBody>
        </p:sp>
        <p:sp>
          <p:nvSpPr>
            <p:cNvPr id="54" name="六边形 53"/>
            <p:cNvSpPr/>
            <p:nvPr/>
          </p:nvSpPr>
          <p:spPr>
            <a:xfrm rot="10800000">
              <a:off x="1002110"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六边形 54"/>
            <p:cNvSpPr/>
            <p:nvPr/>
          </p:nvSpPr>
          <p:spPr>
            <a:xfrm rot="10800000">
              <a:off x="86266" y="588033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六边形 55"/>
            <p:cNvSpPr/>
            <p:nvPr/>
          </p:nvSpPr>
          <p:spPr>
            <a:xfrm rot="10800000">
              <a:off x="11001550" y="5893278"/>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4661138"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部</a:t>
              </a:r>
              <a:endParaRPr lang="zh-CN" altLang="en-US"/>
            </a:p>
          </p:txBody>
        </p:sp>
        <p:sp>
          <p:nvSpPr>
            <p:cNvPr id="58" name="六边形 57"/>
            <p:cNvSpPr/>
            <p:nvPr/>
          </p:nvSpPr>
          <p:spPr>
            <a:xfrm>
              <a:off x="6475562" y="5502212"/>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介</a:t>
              </a:r>
              <a:endParaRPr lang="zh-CN" altLang="en-US"/>
            </a:p>
          </p:txBody>
        </p:sp>
        <p:sp>
          <p:nvSpPr>
            <p:cNvPr id="59" name="六边形 58"/>
            <p:cNvSpPr/>
            <p:nvPr/>
          </p:nvSpPr>
          <p:spPr>
            <a:xfrm>
              <a:off x="8284231" y="5500775"/>
              <a:ext cx="1104182" cy="7850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绍</a:t>
              </a:r>
              <a:endParaRPr lang="zh-CN" altLang="en-US"/>
            </a:p>
          </p:txBody>
        </p:sp>
      </p:grpSp>
    </p:spTree>
    <p:extLst>
      <p:ext uri="{BB962C8B-B14F-4D97-AF65-F5344CB8AC3E}">
        <p14:creationId xmlns:p14="http://schemas.microsoft.com/office/powerpoint/2010/main" val="255989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右箭头 2"/>
          <p:cNvSpPr/>
          <p:nvPr/>
        </p:nvSpPr>
        <p:spPr>
          <a:xfrm>
            <a:off x="0" y="3459193"/>
            <a:ext cx="12192000" cy="465826"/>
          </a:xfrm>
          <a:prstGeom prst="rightArrow">
            <a:avLst>
              <a:gd name="adj1" fmla="val 41821"/>
              <a:gd name="adj2" fmla="val 101852"/>
            </a:avLst>
          </a:prstGeom>
          <a:gradFill>
            <a:gsLst>
              <a:gs pos="53000">
                <a:srgbClr val="AA1FBA"/>
              </a:gs>
              <a:gs pos="0">
                <a:srgbClr val="A03AB0">
                  <a:alpha val="20000"/>
                </a:srgbClr>
              </a:gs>
              <a:gs pos="100000">
                <a:srgbClr val="00B0F0"/>
              </a:gs>
            </a:gsLst>
            <a:lin ang="0" scaled="0"/>
          </a:gradFill>
          <a:ln w="19050">
            <a:gradFill>
              <a:gsLst>
                <a:gs pos="0">
                  <a:srgbClr val="9D31DD">
                    <a:alpha val="20000"/>
                  </a:srgbClr>
                </a:gs>
                <a:gs pos="0">
                  <a:srgbClr val="BD4FC9"/>
                </a:gs>
                <a:gs pos="100000">
                  <a:schemeClr val="accent1">
                    <a:lumMod val="30000"/>
                    <a:lumOff val="7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284672" y="1365850"/>
            <a:ext cx="1889185" cy="1889185"/>
          </a:xfrm>
          <a:prstGeom prst="wedgeRoundRectCallout">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mtClean="0">
                <a:solidFill>
                  <a:schemeClr val="tx1"/>
                </a:solidFill>
              </a:rPr>
              <a:t>浪起</a:t>
            </a:r>
            <a:r>
              <a:rPr lang="en-US" altLang="zh-CN" smtClean="0">
                <a:solidFill>
                  <a:schemeClr val="tx1"/>
                </a:solidFill>
              </a:rPr>
              <a:t>xACG</a:t>
            </a:r>
          </a:p>
          <a:p>
            <a:r>
              <a:rPr lang="en-US" altLang="zh-CN" smtClean="0">
                <a:solidFill>
                  <a:schemeClr val="tx1"/>
                </a:solidFill>
              </a:rPr>
              <a:t>23.08.05</a:t>
            </a:r>
          </a:p>
          <a:p>
            <a:endParaRPr lang="en-US" altLang="zh-CN" smtClean="0">
              <a:solidFill>
                <a:schemeClr val="tx1"/>
              </a:solidFill>
            </a:endParaRPr>
          </a:p>
          <a:p>
            <a:r>
              <a:rPr lang="zh-CN" altLang="en-US" smtClean="0">
                <a:solidFill>
                  <a:schemeClr val="tx1"/>
                </a:solidFill>
              </a:rPr>
              <a:t>参展确定！</a:t>
            </a:r>
            <a:endParaRPr lang="zh-CN" altLang="en-US">
              <a:solidFill>
                <a:schemeClr val="tx1"/>
              </a:solidFill>
            </a:endParaRPr>
          </a:p>
        </p:txBody>
      </p:sp>
      <p:sp>
        <p:nvSpPr>
          <p:cNvPr id="6" name="圆角矩形标注 5"/>
          <p:cNvSpPr/>
          <p:nvPr/>
        </p:nvSpPr>
        <p:spPr>
          <a:xfrm>
            <a:off x="284672" y="4129177"/>
            <a:ext cx="1889185" cy="1889185"/>
          </a:xfrm>
          <a:prstGeom prst="wedgeRoundRectCallout">
            <a:avLst>
              <a:gd name="adj1" fmla="val 21633"/>
              <a:gd name="adj2" fmla="val -65354"/>
              <a:gd name="adj3" fmla="val 16667"/>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solidFill>
                  <a:schemeClr val="tx1"/>
                </a:solidFill>
              </a:rPr>
              <a:t>子鱼</a:t>
            </a:r>
            <a:r>
              <a:rPr lang="en-US" altLang="zh-CN" smtClean="0">
                <a:solidFill>
                  <a:schemeClr val="tx1"/>
                </a:solidFill>
              </a:rPr>
              <a:t>SP 1th</a:t>
            </a:r>
          </a:p>
          <a:p>
            <a:r>
              <a:rPr lang="en-US" altLang="zh-CN" smtClean="0">
                <a:solidFill>
                  <a:schemeClr val="tx1"/>
                </a:solidFill>
              </a:rPr>
              <a:t>23.08.12</a:t>
            </a:r>
          </a:p>
          <a:p>
            <a:endParaRPr lang="en-US" altLang="zh-CN" smtClean="0">
              <a:solidFill>
                <a:schemeClr val="tx1"/>
              </a:solidFill>
            </a:endParaRPr>
          </a:p>
          <a:p>
            <a:r>
              <a:rPr lang="zh-CN" altLang="en-US" smtClean="0">
                <a:solidFill>
                  <a:schemeClr val="tx1"/>
                </a:solidFill>
              </a:rPr>
              <a:t>参展确定！</a:t>
            </a:r>
          </a:p>
          <a:p>
            <a:endParaRPr lang="zh-CN" altLang="en-US">
              <a:solidFill>
                <a:schemeClr val="tx1"/>
              </a:solidFill>
            </a:endParaRPr>
          </a:p>
        </p:txBody>
      </p:sp>
      <p:sp>
        <p:nvSpPr>
          <p:cNvPr id="12" name="圆角矩形标注 11"/>
          <p:cNvSpPr/>
          <p:nvPr/>
        </p:nvSpPr>
        <p:spPr>
          <a:xfrm>
            <a:off x="2352136" y="1365850"/>
            <a:ext cx="1889185" cy="1889185"/>
          </a:xfrm>
          <a:prstGeom prst="wedgeRoundRectCallout">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mtClean="0">
                <a:solidFill>
                  <a:schemeClr val="tx1"/>
                </a:solidFill>
              </a:rPr>
              <a:t>子鱼 </a:t>
            </a:r>
            <a:r>
              <a:rPr lang="en-US" altLang="zh-CN" smtClean="0">
                <a:solidFill>
                  <a:schemeClr val="tx1"/>
                </a:solidFill>
              </a:rPr>
              <a:t>7th</a:t>
            </a:r>
          </a:p>
          <a:p>
            <a:r>
              <a:rPr lang="en-US" altLang="zh-CN" smtClean="0">
                <a:solidFill>
                  <a:schemeClr val="tx1"/>
                </a:solidFill>
              </a:rPr>
              <a:t>23.09.29</a:t>
            </a:r>
          </a:p>
          <a:p>
            <a:endParaRPr lang="en-US" altLang="zh-CN" smtClean="0">
              <a:solidFill>
                <a:schemeClr val="tx1"/>
              </a:solidFill>
            </a:endParaRPr>
          </a:p>
          <a:p>
            <a:r>
              <a:rPr lang="zh-CN" altLang="en-US" smtClean="0">
                <a:solidFill>
                  <a:schemeClr val="tx1"/>
                </a:solidFill>
              </a:rPr>
              <a:t>参展确定！</a:t>
            </a:r>
            <a:endParaRPr lang="zh-CN" altLang="en-US">
              <a:solidFill>
                <a:schemeClr val="tx1"/>
              </a:solidFill>
            </a:endParaRPr>
          </a:p>
        </p:txBody>
      </p:sp>
      <p:sp>
        <p:nvSpPr>
          <p:cNvPr id="13" name="圆角矩形标注 12"/>
          <p:cNvSpPr/>
          <p:nvPr/>
        </p:nvSpPr>
        <p:spPr>
          <a:xfrm>
            <a:off x="2352136" y="4129177"/>
            <a:ext cx="1889185" cy="1889185"/>
          </a:xfrm>
          <a:prstGeom prst="wedgeRoundRectCallout">
            <a:avLst>
              <a:gd name="adj1" fmla="val 21633"/>
              <a:gd name="adj2" fmla="val -65354"/>
              <a:gd name="adj3" fmla="val 16667"/>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chemeClr val="tx1"/>
                </a:solidFill>
              </a:rPr>
              <a:t>迷</a:t>
            </a:r>
            <a:r>
              <a:rPr lang="zh-CN" altLang="en-US" smtClean="0">
                <a:solidFill>
                  <a:schemeClr val="tx1"/>
                </a:solidFill>
              </a:rPr>
              <a:t>鹿 </a:t>
            </a:r>
            <a:r>
              <a:rPr lang="en-US" altLang="zh-CN" smtClean="0">
                <a:solidFill>
                  <a:schemeClr val="tx1"/>
                </a:solidFill>
              </a:rPr>
              <a:t>3th</a:t>
            </a:r>
            <a:endParaRPr lang="en-US" altLang="zh-CN" smtClean="0">
              <a:solidFill>
                <a:schemeClr val="tx1"/>
              </a:solidFill>
            </a:endParaRPr>
          </a:p>
          <a:p>
            <a:r>
              <a:rPr lang="en-US" altLang="zh-CN" smtClean="0">
                <a:solidFill>
                  <a:schemeClr val="tx1"/>
                </a:solidFill>
              </a:rPr>
              <a:t>23.09.30</a:t>
            </a:r>
          </a:p>
          <a:p>
            <a:endParaRPr lang="en-US" altLang="zh-CN" smtClean="0">
              <a:solidFill>
                <a:schemeClr val="tx1"/>
              </a:solidFill>
            </a:endParaRPr>
          </a:p>
          <a:p>
            <a:r>
              <a:rPr lang="zh-CN" altLang="en-US" smtClean="0">
                <a:solidFill>
                  <a:schemeClr val="tx1"/>
                </a:solidFill>
              </a:rPr>
              <a:t>参展确定！</a:t>
            </a:r>
          </a:p>
          <a:p>
            <a:endParaRPr lang="zh-CN" altLang="en-US">
              <a:solidFill>
                <a:schemeClr val="tx1"/>
              </a:solidFill>
            </a:endParaRPr>
          </a:p>
        </p:txBody>
      </p:sp>
      <p:sp>
        <p:nvSpPr>
          <p:cNvPr id="14" name="圆角矩形标注 13"/>
          <p:cNvSpPr/>
          <p:nvPr/>
        </p:nvSpPr>
        <p:spPr>
          <a:xfrm>
            <a:off x="4419600" y="1365850"/>
            <a:ext cx="1889185" cy="1889185"/>
          </a:xfrm>
          <a:prstGeom prst="wedgeRoundRectCallout">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mtClean="0">
                <a:solidFill>
                  <a:schemeClr val="tx1"/>
                </a:solidFill>
              </a:rPr>
              <a:t>TAXI 1th</a:t>
            </a:r>
          </a:p>
          <a:p>
            <a:r>
              <a:rPr lang="en-US" altLang="zh-CN" smtClean="0">
                <a:solidFill>
                  <a:schemeClr val="tx1"/>
                </a:solidFill>
              </a:rPr>
              <a:t>23.10.28</a:t>
            </a:r>
          </a:p>
          <a:p>
            <a:endParaRPr lang="en-US" altLang="zh-CN" smtClean="0">
              <a:solidFill>
                <a:schemeClr val="tx1"/>
              </a:solidFill>
            </a:endParaRPr>
          </a:p>
          <a:p>
            <a:r>
              <a:rPr lang="zh-CN" altLang="en-US" smtClean="0">
                <a:solidFill>
                  <a:schemeClr val="tx1"/>
                </a:solidFill>
              </a:rPr>
              <a:t>参展确定！</a:t>
            </a:r>
            <a:endParaRPr lang="zh-CN" altLang="en-US">
              <a:solidFill>
                <a:schemeClr val="tx1"/>
              </a:solidFill>
            </a:endParaRPr>
          </a:p>
        </p:txBody>
      </p:sp>
      <p:sp>
        <p:nvSpPr>
          <p:cNvPr id="15" name="圆角矩形标注 14"/>
          <p:cNvSpPr/>
          <p:nvPr/>
        </p:nvSpPr>
        <p:spPr>
          <a:xfrm>
            <a:off x="4419600" y="4129177"/>
            <a:ext cx="1889185" cy="1889185"/>
          </a:xfrm>
          <a:prstGeom prst="wedgeRoundRectCallout">
            <a:avLst>
              <a:gd name="adj1" fmla="val 21633"/>
              <a:gd name="adj2" fmla="val -65354"/>
              <a:gd name="adj3" fmla="val 16667"/>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mtClean="0">
                <a:solidFill>
                  <a:schemeClr val="tx1"/>
                </a:solidFill>
              </a:rPr>
              <a:t>ANE 1th</a:t>
            </a:r>
            <a:endParaRPr lang="en-US" altLang="zh-CN" smtClean="0">
              <a:solidFill>
                <a:schemeClr val="tx1"/>
              </a:solidFill>
            </a:endParaRPr>
          </a:p>
          <a:p>
            <a:r>
              <a:rPr lang="en-US" altLang="zh-CN" smtClean="0">
                <a:solidFill>
                  <a:schemeClr val="tx1"/>
                </a:solidFill>
              </a:rPr>
              <a:t>23.11.11</a:t>
            </a:r>
          </a:p>
          <a:p>
            <a:endParaRPr lang="en-US" altLang="zh-CN" smtClean="0">
              <a:solidFill>
                <a:schemeClr val="tx1"/>
              </a:solidFill>
            </a:endParaRPr>
          </a:p>
          <a:p>
            <a:r>
              <a:rPr lang="zh-CN" altLang="en-US" smtClean="0">
                <a:solidFill>
                  <a:schemeClr val="tx1"/>
                </a:solidFill>
              </a:rPr>
              <a:t>参展确定！</a:t>
            </a:r>
          </a:p>
          <a:p>
            <a:endParaRPr lang="zh-CN" altLang="en-US">
              <a:solidFill>
                <a:schemeClr val="tx1"/>
              </a:solidFill>
            </a:endParaRPr>
          </a:p>
        </p:txBody>
      </p:sp>
      <p:sp>
        <p:nvSpPr>
          <p:cNvPr id="16" name="圆角矩形标注 15"/>
          <p:cNvSpPr/>
          <p:nvPr/>
        </p:nvSpPr>
        <p:spPr>
          <a:xfrm>
            <a:off x="6487064" y="1365850"/>
            <a:ext cx="1889185" cy="1889185"/>
          </a:xfrm>
          <a:prstGeom prst="wedgeRoundRectCallout">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a:solidFill>
                  <a:schemeClr val="tx1"/>
                </a:solidFill>
              </a:rPr>
              <a:t>子</a:t>
            </a:r>
            <a:r>
              <a:rPr lang="zh-CN" altLang="en-US" smtClean="0">
                <a:solidFill>
                  <a:schemeClr val="tx1"/>
                </a:solidFill>
              </a:rPr>
              <a:t>鱼</a:t>
            </a:r>
            <a:r>
              <a:rPr lang="en-US" altLang="zh-CN" smtClean="0">
                <a:solidFill>
                  <a:schemeClr val="tx1"/>
                </a:solidFill>
              </a:rPr>
              <a:t>SP </a:t>
            </a:r>
            <a:r>
              <a:rPr lang="en-US" altLang="zh-CN" smtClean="0">
                <a:solidFill>
                  <a:schemeClr val="tx1"/>
                </a:solidFill>
              </a:rPr>
              <a:t>2th</a:t>
            </a:r>
          </a:p>
          <a:p>
            <a:r>
              <a:rPr lang="en-US" altLang="zh-CN" smtClean="0">
                <a:solidFill>
                  <a:schemeClr val="tx1"/>
                </a:solidFill>
              </a:rPr>
              <a:t>23.11.18</a:t>
            </a:r>
          </a:p>
          <a:p>
            <a:endParaRPr lang="en-US" altLang="zh-CN" smtClean="0">
              <a:solidFill>
                <a:schemeClr val="tx1"/>
              </a:solidFill>
            </a:endParaRPr>
          </a:p>
          <a:p>
            <a:r>
              <a:rPr lang="zh-CN" altLang="en-US" smtClean="0">
                <a:solidFill>
                  <a:schemeClr val="tx1"/>
                </a:solidFill>
              </a:rPr>
              <a:t>参展确定！</a:t>
            </a:r>
            <a:endParaRPr lang="zh-CN" altLang="en-US">
              <a:solidFill>
                <a:schemeClr val="tx1"/>
              </a:solidFill>
            </a:endParaRPr>
          </a:p>
        </p:txBody>
      </p:sp>
      <p:sp>
        <p:nvSpPr>
          <p:cNvPr id="17" name="圆角矩形标注 16"/>
          <p:cNvSpPr/>
          <p:nvPr/>
        </p:nvSpPr>
        <p:spPr>
          <a:xfrm>
            <a:off x="6487064" y="4129177"/>
            <a:ext cx="1889185" cy="1889185"/>
          </a:xfrm>
          <a:prstGeom prst="wedgeRoundRectCallout">
            <a:avLst>
              <a:gd name="adj1" fmla="val 21633"/>
              <a:gd name="adj2" fmla="val -65354"/>
              <a:gd name="adj3" fmla="val 16667"/>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mtClean="0">
                <a:solidFill>
                  <a:schemeClr val="tx1"/>
                </a:solidFill>
              </a:rPr>
              <a:t> 极潮</a:t>
            </a:r>
            <a:endParaRPr lang="en-US" altLang="zh-CN" smtClean="0">
              <a:solidFill>
                <a:schemeClr val="tx1"/>
              </a:solidFill>
            </a:endParaRPr>
          </a:p>
          <a:p>
            <a:r>
              <a:rPr lang="en-US" altLang="zh-CN" smtClean="0">
                <a:solidFill>
                  <a:schemeClr val="tx1"/>
                </a:solidFill>
              </a:rPr>
              <a:t>23.12.15</a:t>
            </a:r>
          </a:p>
          <a:p>
            <a:endParaRPr lang="en-US" altLang="zh-CN" smtClean="0">
              <a:solidFill>
                <a:schemeClr val="tx1"/>
              </a:solidFill>
            </a:endParaRPr>
          </a:p>
          <a:p>
            <a:r>
              <a:rPr lang="zh-CN" altLang="en-US" smtClean="0">
                <a:solidFill>
                  <a:schemeClr val="tx1"/>
                </a:solidFill>
              </a:rPr>
              <a:t>参展确定！</a:t>
            </a:r>
          </a:p>
          <a:p>
            <a:endParaRPr lang="zh-CN" altLang="en-US">
              <a:solidFill>
                <a:schemeClr val="tx1"/>
              </a:solidFill>
            </a:endParaRPr>
          </a:p>
        </p:txBody>
      </p:sp>
      <p:sp>
        <p:nvSpPr>
          <p:cNvPr id="18" name="圆角矩形标注 17"/>
          <p:cNvSpPr/>
          <p:nvPr/>
        </p:nvSpPr>
        <p:spPr>
          <a:xfrm>
            <a:off x="8554528" y="1365850"/>
            <a:ext cx="1889185" cy="1889185"/>
          </a:xfrm>
          <a:prstGeom prst="wedgeRoundRectCallout">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mtClean="0">
                <a:solidFill>
                  <a:schemeClr val="tx1"/>
                </a:solidFill>
              </a:rPr>
              <a:t>ANE </a:t>
            </a:r>
            <a:r>
              <a:rPr lang="zh-CN" altLang="en-US" smtClean="0">
                <a:solidFill>
                  <a:schemeClr val="tx1"/>
                </a:solidFill>
              </a:rPr>
              <a:t>年终盛典</a:t>
            </a:r>
            <a:endParaRPr lang="en-US" altLang="zh-CN" smtClean="0">
              <a:solidFill>
                <a:schemeClr val="tx1"/>
              </a:solidFill>
            </a:endParaRPr>
          </a:p>
          <a:p>
            <a:r>
              <a:rPr lang="en-US" altLang="zh-CN" smtClean="0">
                <a:solidFill>
                  <a:schemeClr val="tx1"/>
                </a:solidFill>
              </a:rPr>
              <a:t>23.12.30</a:t>
            </a:r>
          </a:p>
          <a:p>
            <a:endParaRPr lang="en-US" altLang="zh-CN" smtClean="0">
              <a:solidFill>
                <a:schemeClr val="tx1"/>
              </a:solidFill>
            </a:endParaRPr>
          </a:p>
          <a:p>
            <a:r>
              <a:rPr lang="zh-CN" altLang="en-US" smtClean="0">
                <a:solidFill>
                  <a:schemeClr val="tx1"/>
                </a:solidFill>
              </a:rPr>
              <a:t>参展确定！</a:t>
            </a:r>
            <a:endParaRPr lang="zh-CN" altLang="en-US">
              <a:solidFill>
                <a:schemeClr val="tx1"/>
              </a:solidFill>
            </a:endParaRPr>
          </a:p>
        </p:txBody>
      </p:sp>
      <p:sp>
        <p:nvSpPr>
          <p:cNvPr id="19" name="圆角矩形标注 18"/>
          <p:cNvSpPr/>
          <p:nvPr/>
        </p:nvSpPr>
        <p:spPr>
          <a:xfrm>
            <a:off x="8554528" y="4129177"/>
            <a:ext cx="1889185" cy="1889185"/>
          </a:xfrm>
          <a:prstGeom prst="wedgeRoundRectCallout">
            <a:avLst>
              <a:gd name="adj1" fmla="val 21633"/>
              <a:gd name="adj2" fmla="val -65354"/>
              <a:gd name="adj3" fmla="val 16667"/>
            </a:avLst>
          </a:prstGeom>
          <a:solidFill>
            <a:schemeClr val="bg1">
              <a:alpha val="4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mtClean="0">
                <a:solidFill>
                  <a:schemeClr val="tx1"/>
                </a:solidFill>
              </a:rPr>
              <a:t>TAXI 2th</a:t>
            </a:r>
          </a:p>
          <a:p>
            <a:r>
              <a:rPr lang="en-US" altLang="zh-CN" smtClean="0">
                <a:solidFill>
                  <a:schemeClr val="tx1"/>
                </a:solidFill>
              </a:rPr>
              <a:t>24.02.24</a:t>
            </a:r>
          </a:p>
          <a:p>
            <a:endParaRPr lang="en-US" altLang="zh-CN" smtClean="0">
              <a:solidFill>
                <a:schemeClr val="tx1"/>
              </a:solidFill>
            </a:endParaRPr>
          </a:p>
          <a:p>
            <a:r>
              <a:rPr lang="zh-CN" altLang="en-US" smtClean="0">
                <a:solidFill>
                  <a:schemeClr val="tx1"/>
                </a:solidFill>
              </a:rPr>
              <a:t>参展确定！</a:t>
            </a:r>
          </a:p>
          <a:p>
            <a:endParaRPr lang="zh-CN" altLang="en-US">
              <a:solidFill>
                <a:schemeClr val="tx1"/>
              </a:solidFill>
            </a:endParaRPr>
          </a:p>
        </p:txBody>
      </p:sp>
      <p:sp>
        <p:nvSpPr>
          <p:cNvPr id="20" name="文本框 19"/>
          <p:cNvSpPr txBox="1"/>
          <p:nvPr/>
        </p:nvSpPr>
        <p:spPr>
          <a:xfrm>
            <a:off x="284672" y="414000"/>
            <a:ext cx="2352675" cy="646331"/>
          </a:xfrm>
          <a:prstGeom prst="rect">
            <a:avLst/>
          </a:prstGeom>
          <a:noFill/>
        </p:spPr>
        <p:txBody>
          <a:bodyPr wrap="square" rtlCol="0">
            <a:spAutoFit/>
          </a:bodyPr>
          <a:lstStyle/>
          <a:p>
            <a:r>
              <a:rPr lang="zh-CN" altLang="en-US" sz="3600" b="1" smtClean="0">
                <a:solidFill>
                  <a:srgbClr val="301858"/>
                </a:solidFill>
                <a:effectLst/>
              </a:rPr>
              <a:t>活动情报</a:t>
            </a:r>
            <a:endParaRPr lang="zh-CN" altLang="en-US" sz="3600" b="1">
              <a:solidFill>
                <a:srgbClr val="301858"/>
              </a:solidFill>
              <a:effectLst/>
            </a:endParaRPr>
          </a:p>
        </p:txBody>
      </p:sp>
      <p:sp>
        <p:nvSpPr>
          <p:cNvPr id="21" name="矩形 20"/>
          <p:cNvSpPr/>
          <p:nvPr/>
        </p:nvSpPr>
        <p:spPr>
          <a:xfrm>
            <a:off x="0" y="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p:cNvSpPr/>
          <p:nvPr/>
        </p:nvSpPr>
        <p:spPr>
          <a:xfrm>
            <a:off x="0" y="662940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28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圆角矩形 1"/>
          <p:cNvSpPr/>
          <p:nvPr/>
        </p:nvSpPr>
        <p:spPr>
          <a:xfrm>
            <a:off x="1873151" y="1296856"/>
            <a:ext cx="2449902" cy="4071668"/>
          </a:xfrm>
          <a:prstGeom prst="roundRect">
            <a:avLst/>
          </a:prstGeom>
          <a:solidFill>
            <a:srgbClr val="00206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mtClean="0"/>
          </a:p>
          <a:p>
            <a:r>
              <a:rPr lang="en-US" altLang="zh-CN" smtClean="0"/>
              <a:t>  </a:t>
            </a:r>
            <a:r>
              <a:rPr lang="zh-CN" altLang="en-US"/>
              <a:t>鹭</a:t>
            </a:r>
            <a:r>
              <a:rPr lang="zh-CN" altLang="en-US" smtClean="0"/>
              <a:t>岛票务系统</a:t>
            </a:r>
            <a:endParaRPr lang="en-US" altLang="zh-CN" smtClean="0"/>
          </a:p>
          <a:p>
            <a:r>
              <a:rPr lang="en-US" altLang="zh-CN" smtClean="0"/>
              <a:t>   v1.0.0</a:t>
            </a:r>
          </a:p>
          <a:p>
            <a:endParaRPr lang="en-US" altLang="zh-CN"/>
          </a:p>
          <a:p>
            <a:r>
              <a:rPr lang="en-US" altLang="zh-CN"/>
              <a:t> </a:t>
            </a:r>
            <a:r>
              <a:rPr lang="zh-CN" altLang="en-US" smtClean="0"/>
              <a:t>为简化售票检票流程而提供的基于二维码检票的票务售卖及其配套系</a:t>
            </a:r>
            <a:r>
              <a:rPr lang="zh-CN" altLang="en-US"/>
              <a:t>统</a:t>
            </a:r>
          </a:p>
        </p:txBody>
      </p:sp>
      <p:sp>
        <p:nvSpPr>
          <p:cNvPr id="6" name="圆角矩形 5"/>
          <p:cNvSpPr/>
          <p:nvPr/>
        </p:nvSpPr>
        <p:spPr>
          <a:xfrm>
            <a:off x="4699740" y="1296856"/>
            <a:ext cx="2449902" cy="4071668"/>
          </a:xfrm>
          <a:prstGeom prst="roundRect">
            <a:avLst/>
          </a:prstGeom>
          <a:solidFill>
            <a:srgbClr val="00206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a:p>
          <a:p>
            <a:r>
              <a:rPr lang="en-US" altLang="zh-CN" smtClean="0"/>
              <a:t>  </a:t>
            </a:r>
            <a:r>
              <a:rPr lang="zh-CN" altLang="en-US" smtClean="0"/>
              <a:t>社团积分贡献系统</a:t>
            </a:r>
            <a:endParaRPr lang="en-US" altLang="zh-CN" smtClean="0"/>
          </a:p>
          <a:p>
            <a:r>
              <a:rPr lang="en-US" altLang="zh-CN" smtClean="0"/>
              <a:t>   v1.0.0</a:t>
            </a:r>
          </a:p>
          <a:p>
            <a:endParaRPr lang="en-US" altLang="zh-CN" smtClean="0"/>
          </a:p>
          <a:p>
            <a:r>
              <a:rPr lang="en-US" altLang="zh-CN" smtClean="0"/>
              <a:t> </a:t>
            </a:r>
            <a:r>
              <a:rPr lang="zh-CN" altLang="en-US" smtClean="0"/>
              <a:t>为鼓励和支持对社团有贡献的成员，开发了本系统。</a:t>
            </a:r>
            <a:r>
              <a:rPr lang="zh-CN" altLang="en-US"/>
              <a:t>附属</a:t>
            </a:r>
            <a:r>
              <a:rPr lang="zh-CN" altLang="en-US" smtClean="0"/>
              <a:t>的硬件</a:t>
            </a:r>
            <a:r>
              <a:rPr lang="en-US" altLang="zh-CN" smtClean="0"/>
              <a:t>:</a:t>
            </a:r>
            <a:r>
              <a:rPr lang="zh-CN" altLang="en-US" smtClean="0"/>
              <a:t>社员卡 也在研发中</a:t>
            </a:r>
            <a:endParaRPr lang="zh-CN" altLang="en-US"/>
          </a:p>
        </p:txBody>
      </p:sp>
      <p:sp>
        <p:nvSpPr>
          <p:cNvPr id="7" name="圆角矩形 6"/>
          <p:cNvSpPr/>
          <p:nvPr/>
        </p:nvSpPr>
        <p:spPr>
          <a:xfrm>
            <a:off x="7526329" y="1296856"/>
            <a:ext cx="2449902" cy="4071668"/>
          </a:xfrm>
          <a:prstGeom prst="roundRect">
            <a:avLst/>
          </a:prstGeom>
          <a:solidFill>
            <a:srgbClr val="00206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mtClean="0"/>
          </a:p>
          <a:p>
            <a:r>
              <a:rPr lang="zh-CN" altLang="en-US" smtClean="0"/>
              <a:t>匿名项目</a:t>
            </a:r>
            <a:endParaRPr lang="en-US" altLang="zh-CN" smtClean="0"/>
          </a:p>
          <a:p>
            <a:r>
              <a:rPr lang="en-US" altLang="zh-CN" smtClean="0"/>
              <a:t> v1.0.0</a:t>
            </a:r>
          </a:p>
          <a:p>
            <a:endParaRPr lang="en-US" altLang="zh-CN" smtClean="0"/>
          </a:p>
          <a:p>
            <a:r>
              <a:rPr lang="en-US" altLang="zh-CN" smtClean="0"/>
              <a:t>  </a:t>
            </a:r>
            <a:r>
              <a:rPr lang="zh-CN" altLang="en-US" smtClean="0"/>
              <a:t>神秘的项目，等待你进入社团去挖掘和参与</a:t>
            </a:r>
            <a:endParaRPr lang="zh-CN" altLang="en-US"/>
          </a:p>
        </p:txBody>
      </p:sp>
      <p:sp>
        <p:nvSpPr>
          <p:cNvPr id="8" name="矩形 7"/>
          <p:cNvSpPr/>
          <p:nvPr/>
        </p:nvSpPr>
        <p:spPr>
          <a:xfrm>
            <a:off x="0" y="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矩形 8"/>
          <p:cNvSpPr/>
          <p:nvPr/>
        </p:nvSpPr>
        <p:spPr>
          <a:xfrm>
            <a:off x="0" y="662940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138" name="组合 137"/>
          <p:cNvGrpSpPr/>
          <p:nvPr/>
        </p:nvGrpSpPr>
        <p:grpSpPr>
          <a:xfrm>
            <a:off x="0" y="219292"/>
            <a:ext cx="12192065" cy="248008"/>
            <a:chOff x="0" y="219292"/>
            <a:chExt cx="12192065" cy="248008"/>
          </a:xfrm>
        </p:grpSpPr>
        <p:grpSp>
          <p:nvGrpSpPr>
            <p:cNvPr id="136" name="组合 135"/>
            <p:cNvGrpSpPr/>
            <p:nvPr/>
          </p:nvGrpSpPr>
          <p:grpSpPr>
            <a:xfrm>
              <a:off x="0" y="219292"/>
              <a:ext cx="12185365" cy="248008"/>
              <a:chOff x="-1" y="224287"/>
              <a:chExt cx="12185365" cy="248008"/>
            </a:xfrm>
          </p:grpSpPr>
          <p:sp>
            <p:nvSpPr>
              <p:cNvPr id="10" name="平行四边形 9"/>
              <p:cNvSpPr/>
              <p:nvPr/>
            </p:nvSpPr>
            <p:spPr>
              <a:xfrm>
                <a:off x="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1" name="平行四边形 10"/>
              <p:cNvSpPr/>
              <p:nvPr/>
            </p:nvSpPr>
            <p:spPr>
              <a:xfrm>
                <a:off x="14657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a:off x="29315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 name="平行四边形 15"/>
              <p:cNvSpPr/>
              <p:nvPr/>
            </p:nvSpPr>
            <p:spPr>
              <a:xfrm>
                <a:off x="43973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平行四边形 16"/>
              <p:cNvSpPr/>
              <p:nvPr/>
            </p:nvSpPr>
            <p:spPr>
              <a:xfrm>
                <a:off x="58630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 name="平行四边形 17"/>
              <p:cNvSpPr/>
              <p:nvPr/>
            </p:nvSpPr>
            <p:spPr>
              <a:xfrm>
                <a:off x="73288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平行四边形 23"/>
              <p:cNvSpPr/>
              <p:nvPr/>
            </p:nvSpPr>
            <p:spPr>
              <a:xfrm>
                <a:off x="87946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5" name="平行四边形 24"/>
              <p:cNvSpPr/>
              <p:nvPr/>
            </p:nvSpPr>
            <p:spPr>
              <a:xfrm>
                <a:off x="102603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平行四边形 25"/>
              <p:cNvSpPr/>
              <p:nvPr/>
            </p:nvSpPr>
            <p:spPr>
              <a:xfrm>
                <a:off x="1172616"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7" name="平行四边形 26"/>
              <p:cNvSpPr/>
              <p:nvPr/>
            </p:nvSpPr>
            <p:spPr>
              <a:xfrm>
                <a:off x="1319193"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平行四边形 27"/>
              <p:cNvSpPr/>
              <p:nvPr/>
            </p:nvSpPr>
            <p:spPr>
              <a:xfrm>
                <a:off x="1465770"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9" name="平行四边形 28"/>
              <p:cNvSpPr/>
              <p:nvPr/>
            </p:nvSpPr>
            <p:spPr>
              <a:xfrm>
                <a:off x="1612347"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平行四边形 30"/>
              <p:cNvSpPr/>
              <p:nvPr/>
            </p:nvSpPr>
            <p:spPr>
              <a:xfrm>
                <a:off x="1758924"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32" name="平行四边形 31"/>
              <p:cNvSpPr/>
              <p:nvPr/>
            </p:nvSpPr>
            <p:spPr>
              <a:xfrm>
                <a:off x="1905501"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平行四边形 32"/>
              <p:cNvSpPr/>
              <p:nvPr/>
            </p:nvSpPr>
            <p:spPr>
              <a:xfrm>
                <a:off x="2052078"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34" name="平行四边形 33"/>
              <p:cNvSpPr/>
              <p:nvPr/>
            </p:nvSpPr>
            <p:spPr>
              <a:xfrm>
                <a:off x="2198655"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5" name="平行四边形 34"/>
              <p:cNvSpPr/>
              <p:nvPr/>
            </p:nvSpPr>
            <p:spPr>
              <a:xfrm>
                <a:off x="234523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36" name="平行四边形 35"/>
              <p:cNvSpPr/>
              <p:nvPr/>
            </p:nvSpPr>
            <p:spPr>
              <a:xfrm>
                <a:off x="249180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平行四边形 37"/>
              <p:cNvSpPr/>
              <p:nvPr/>
            </p:nvSpPr>
            <p:spPr>
              <a:xfrm>
                <a:off x="262520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39" name="平行四边形 38"/>
              <p:cNvSpPr/>
              <p:nvPr/>
            </p:nvSpPr>
            <p:spPr>
              <a:xfrm>
                <a:off x="277177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平行四边形 39"/>
              <p:cNvSpPr/>
              <p:nvPr/>
            </p:nvSpPr>
            <p:spPr>
              <a:xfrm>
                <a:off x="291835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41" name="平行四边形 40"/>
              <p:cNvSpPr/>
              <p:nvPr/>
            </p:nvSpPr>
            <p:spPr>
              <a:xfrm>
                <a:off x="306493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平行四边形 41"/>
              <p:cNvSpPr/>
              <p:nvPr/>
            </p:nvSpPr>
            <p:spPr>
              <a:xfrm>
                <a:off x="321150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43" name="平行四边形 42"/>
              <p:cNvSpPr/>
              <p:nvPr/>
            </p:nvSpPr>
            <p:spPr>
              <a:xfrm>
                <a:off x="335808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平行四边形 44"/>
              <p:cNvSpPr/>
              <p:nvPr/>
            </p:nvSpPr>
            <p:spPr>
              <a:xfrm>
                <a:off x="350466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46" name="平行四边形 45"/>
              <p:cNvSpPr/>
              <p:nvPr/>
            </p:nvSpPr>
            <p:spPr>
              <a:xfrm>
                <a:off x="365123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平行四边形 46"/>
              <p:cNvSpPr/>
              <p:nvPr/>
            </p:nvSpPr>
            <p:spPr>
              <a:xfrm>
                <a:off x="3797816"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48" name="平行四边形 47"/>
              <p:cNvSpPr/>
              <p:nvPr/>
            </p:nvSpPr>
            <p:spPr>
              <a:xfrm>
                <a:off x="3944393"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平行四边形 48"/>
              <p:cNvSpPr/>
              <p:nvPr/>
            </p:nvSpPr>
            <p:spPr>
              <a:xfrm>
                <a:off x="4090970"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50" name="平行四边形 49"/>
              <p:cNvSpPr/>
              <p:nvPr/>
            </p:nvSpPr>
            <p:spPr>
              <a:xfrm>
                <a:off x="4237547"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2" name="平行四边形 51"/>
              <p:cNvSpPr/>
              <p:nvPr/>
            </p:nvSpPr>
            <p:spPr>
              <a:xfrm>
                <a:off x="4384124"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53" name="平行四边形 52"/>
              <p:cNvSpPr/>
              <p:nvPr/>
            </p:nvSpPr>
            <p:spPr>
              <a:xfrm>
                <a:off x="4530701"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4" name="平行四边形 53"/>
              <p:cNvSpPr/>
              <p:nvPr/>
            </p:nvSpPr>
            <p:spPr>
              <a:xfrm>
                <a:off x="4677278"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55" name="平行四边形 54"/>
              <p:cNvSpPr/>
              <p:nvPr/>
            </p:nvSpPr>
            <p:spPr>
              <a:xfrm>
                <a:off x="4823855"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6" name="平行四边形 55"/>
              <p:cNvSpPr/>
              <p:nvPr/>
            </p:nvSpPr>
            <p:spPr>
              <a:xfrm>
                <a:off x="497043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57" name="平行四边形 56"/>
              <p:cNvSpPr/>
              <p:nvPr/>
            </p:nvSpPr>
            <p:spPr>
              <a:xfrm>
                <a:off x="511700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9" name="平行四边形 58"/>
              <p:cNvSpPr/>
              <p:nvPr/>
            </p:nvSpPr>
            <p:spPr>
              <a:xfrm>
                <a:off x="5263586"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60" name="平行四边形 59"/>
              <p:cNvSpPr/>
              <p:nvPr/>
            </p:nvSpPr>
            <p:spPr>
              <a:xfrm>
                <a:off x="5410163"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1" name="平行四边形 60"/>
              <p:cNvSpPr/>
              <p:nvPr/>
            </p:nvSpPr>
            <p:spPr>
              <a:xfrm>
                <a:off x="5556740"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62" name="平行四边形 61"/>
              <p:cNvSpPr/>
              <p:nvPr/>
            </p:nvSpPr>
            <p:spPr>
              <a:xfrm>
                <a:off x="5703317"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3" name="平行四边形 62"/>
              <p:cNvSpPr/>
              <p:nvPr/>
            </p:nvSpPr>
            <p:spPr>
              <a:xfrm>
                <a:off x="5849894"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64" name="平行四边形 63"/>
              <p:cNvSpPr/>
              <p:nvPr/>
            </p:nvSpPr>
            <p:spPr>
              <a:xfrm>
                <a:off x="5996471"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6" name="平行四边形 65"/>
              <p:cNvSpPr/>
              <p:nvPr/>
            </p:nvSpPr>
            <p:spPr>
              <a:xfrm>
                <a:off x="614304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67" name="平行四边形 66"/>
              <p:cNvSpPr/>
              <p:nvPr/>
            </p:nvSpPr>
            <p:spPr>
              <a:xfrm>
                <a:off x="628962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8" name="平行四边形 67"/>
              <p:cNvSpPr/>
              <p:nvPr/>
            </p:nvSpPr>
            <p:spPr>
              <a:xfrm>
                <a:off x="6436202"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69" name="平行四边形 68"/>
              <p:cNvSpPr/>
              <p:nvPr/>
            </p:nvSpPr>
            <p:spPr>
              <a:xfrm>
                <a:off x="6582779"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0" name="平行四边形 69"/>
              <p:cNvSpPr/>
              <p:nvPr/>
            </p:nvSpPr>
            <p:spPr>
              <a:xfrm>
                <a:off x="6729356"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71" name="平行四边形 70"/>
              <p:cNvSpPr/>
              <p:nvPr/>
            </p:nvSpPr>
            <p:spPr>
              <a:xfrm>
                <a:off x="6875933"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3" name="平行四边形 72"/>
              <p:cNvSpPr/>
              <p:nvPr/>
            </p:nvSpPr>
            <p:spPr>
              <a:xfrm>
                <a:off x="702251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74" name="平行四边形 73"/>
              <p:cNvSpPr/>
              <p:nvPr/>
            </p:nvSpPr>
            <p:spPr>
              <a:xfrm>
                <a:off x="716908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5" name="平行四边形 74"/>
              <p:cNvSpPr/>
              <p:nvPr/>
            </p:nvSpPr>
            <p:spPr>
              <a:xfrm>
                <a:off x="731566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76" name="平行四边形 75"/>
              <p:cNvSpPr/>
              <p:nvPr/>
            </p:nvSpPr>
            <p:spPr>
              <a:xfrm>
                <a:off x="746224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平行四边形 76"/>
              <p:cNvSpPr/>
              <p:nvPr/>
            </p:nvSpPr>
            <p:spPr>
              <a:xfrm>
                <a:off x="760881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78" name="平行四边形 77"/>
              <p:cNvSpPr/>
              <p:nvPr/>
            </p:nvSpPr>
            <p:spPr>
              <a:xfrm>
                <a:off x="775539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0" name="平行四边形 79"/>
              <p:cNvSpPr/>
              <p:nvPr/>
            </p:nvSpPr>
            <p:spPr>
              <a:xfrm>
                <a:off x="7901972"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81" name="平行四边形 80"/>
              <p:cNvSpPr/>
              <p:nvPr/>
            </p:nvSpPr>
            <p:spPr>
              <a:xfrm>
                <a:off x="8048549"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2" name="平行四边形 81"/>
              <p:cNvSpPr/>
              <p:nvPr/>
            </p:nvSpPr>
            <p:spPr>
              <a:xfrm>
                <a:off x="8195126"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83" name="平行四边形 82"/>
              <p:cNvSpPr/>
              <p:nvPr/>
            </p:nvSpPr>
            <p:spPr>
              <a:xfrm>
                <a:off x="8341703"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4" name="平行四边形 83"/>
              <p:cNvSpPr/>
              <p:nvPr/>
            </p:nvSpPr>
            <p:spPr>
              <a:xfrm>
                <a:off x="8488280"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85" name="平行四边形 84"/>
              <p:cNvSpPr/>
              <p:nvPr/>
            </p:nvSpPr>
            <p:spPr>
              <a:xfrm>
                <a:off x="8634857"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7" name="平行四边形 86"/>
              <p:cNvSpPr/>
              <p:nvPr/>
            </p:nvSpPr>
            <p:spPr>
              <a:xfrm>
                <a:off x="8781434"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88" name="平行四边形 87"/>
              <p:cNvSpPr/>
              <p:nvPr/>
            </p:nvSpPr>
            <p:spPr>
              <a:xfrm>
                <a:off x="8928011"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9" name="平行四边形 88"/>
              <p:cNvSpPr/>
              <p:nvPr/>
            </p:nvSpPr>
            <p:spPr>
              <a:xfrm>
                <a:off x="9074588"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90" name="平行四边形 89"/>
              <p:cNvSpPr/>
              <p:nvPr/>
            </p:nvSpPr>
            <p:spPr>
              <a:xfrm>
                <a:off x="9221165"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1" name="平行四边形 90"/>
              <p:cNvSpPr/>
              <p:nvPr/>
            </p:nvSpPr>
            <p:spPr>
              <a:xfrm>
                <a:off x="9367742"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92" name="平行四边形 91"/>
              <p:cNvSpPr/>
              <p:nvPr/>
            </p:nvSpPr>
            <p:spPr>
              <a:xfrm>
                <a:off x="9514319"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4" name="平行四边形 93"/>
              <p:cNvSpPr/>
              <p:nvPr/>
            </p:nvSpPr>
            <p:spPr>
              <a:xfrm>
                <a:off x="9660896"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95" name="平行四边形 94"/>
              <p:cNvSpPr/>
              <p:nvPr/>
            </p:nvSpPr>
            <p:spPr>
              <a:xfrm>
                <a:off x="9807473"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6" name="平行四边形 95"/>
              <p:cNvSpPr/>
              <p:nvPr/>
            </p:nvSpPr>
            <p:spPr>
              <a:xfrm>
                <a:off x="9954050"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97" name="平行四边形 96"/>
              <p:cNvSpPr/>
              <p:nvPr/>
            </p:nvSpPr>
            <p:spPr>
              <a:xfrm>
                <a:off x="10100627"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8" name="平行四边形 97"/>
              <p:cNvSpPr/>
              <p:nvPr/>
            </p:nvSpPr>
            <p:spPr>
              <a:xfrm>
                <a:off x="10247204"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99" name="平行四边形 98"/>
              <p:cNvSpPr/>
              <p:nvPr/>
            </p:nvSpPr>
            <p:spPr>
              <a:xfrm>
                <a:off x="10393781"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1" name="平行四边形 100"/>
              <p:cNvSpPr/>
              <p:nvPr/>
            </p:nvSpPr>
            <p:spPr>
              <a:xfrm>
                <a:off x="10541360"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02" name="平行四边形 101"/>
              <p:cNvSpPr/>
              <p:nvPr/>
            </p:nvSpPr>
            <p:spPr>
              <a:xfrm>
                <a:off x="10687937"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3" name="平行四边形 102"/>
              <p:cNvSpPr/>
              <p:nvPr/>
            </p:nvSpPr>
            <p:spPr>
              <a:xfrm>
                <a:off x="10834514"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04" name="平行四边形 103"/>
              <p:cNvSpPr/>
              <p:nvPr/>
            </p:nvSpPr>
            <p:spPr>
              <a:xfrm>
                <a:off x="10981091"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5" name="平行四边形 104"/>
              <p:cNvSpPr/>
              <p:nvPr/>
            </p:nvSpPr>
            <p:spPr>
              <a:xfrm>
                <a:off x="11127668"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06" name="平行四边形 105"/>
              <p:cNvSpPr/>
              <p:nvPr/>
            </p:nvSpPr>
            <p:spPr>
              <a:xfrm>
                <a:off x="11274245"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8" name="平行四边形 107"/>
              <p:cNvSpPr/>
              <p:nvPr/>
            </p:nvSpPr>
            <p:spPr>
              <a:xfrm>
                <a:off x="11420822"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09" name="平行四边形 108"/>
              <p:cNvSpPr/>
              <p:nvPr/>
            </p:nvSpPr>
            <p:spPr>
              <a:xfrm>
                <a:off x="11567399" y="241080"/>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0" name="平行四边形 109"/>
              <p:cNvSpPr/>
              <p:nvPr/>
            </p:nvSpPr>
            <p:spPr>
              <a:xfrm>
                <a:off x="11713976"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11" name="平行四边形 110"/>
              <p:cNvSpPr/>
              <p:nvPr/>
            </p:nvSpPr>
            <p:spPr>
              <a:xfrm>
                <a:off x="11860553" y="241080"/>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2" name="平行四边形 111"/>
              <p:cNvSpPr/>
              <p:nvPr/>
            </p:nvSpPr>
            <p:spPr>
              <a:xfrm>
                <a:off x="12007130"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35" name="等腰三角形 134"/>
              <p:cNvSpPr/>
              <p:nvPr/>
            </p:nvSpPr>
            <p:spPr>
              <a:xfrm rot="10800000">
                <a:off x="-1" y="228600"/>
                <a:ext cx="45719" cy="184785"/>
              </a:xfrm>
              <a:prstGeom prst="triangle">
                <a:avLst>
                  <a:gd name="adj"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7" name="等腰三角形 136"/>
            <p:cNvSpPr/>
            <p:nvPr/>
          </p:nvSpPr>
          <p:spPr>
            <a:xfrm>
              <a:off x="12146346" y="270511"/>
              <a:ext cx="45719" cy="192476"/>
            </a:xfrm>
            <a:prstGeom prst="triangle">
              <a:avLst>
                <a:gd name="adj"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6700" y="6398644"/>
            <a:ext cx="12192065" cy="248008"/>
            <a:chOff x="0" y="219292"/>
            <a:chExt cx="12192065" cy="248008"/>
          </a:xfrm>
        </p:grpSpPr>
        <p:grpSp>
          <p:nvGrpSpPr>
            <p:cNvPr id="140" name="组合 139"/>
            <p:cNvGrpSpPr/>
            <p:nvPr/>
          </p:nvGrpSpPr>
          <p:grpSpPr>
            <a:xfrm>
              <a:off x="0" y="219292"/>
              <a:ext cx="12185365" cy="248008"/>
              <a:chOff x="-1" y="224287"/>
              <a:chExt cx="12185365" cy="248008"/>
            </a:xfrm>
          </p:grpSpPr>
          <p:sp>
            <p:nvSpPr>
              <p:cNvPr id="142" name="平行四边形 141"/>
              <p:cNvSpPr/>
              <p:nvPr/>
            </p:nvSpPr>
            <p:spPr>
              <a:xfrm>
                <a:off x="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43" name="平行四边形 142"/>
              <p:cNvSpPr/>
              <p:nvPr/>
            </p:nvSpPr>
            <p:spPr>
              <a:xfrm>
                <a:off x="14657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4" name="平行四边形 143"/>
              <p:cNvSpPr/>
              <p:nvPr/>
            </p:nvSpPr>
            <p:spPr>
              <a:xfrm>
                <a:off x="29315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45" name="平行四边形 144"/>
              <p:cNvSpPr/>
              <p:nvPr/>
            </p:nvSpPr>
            <p:spPr>
              <a:xfrm>
                <a:off x="43973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6" name="平行四边形 145"/>
              <p:cNvSpPr/>
              <p:nvPr/>
            </p:nvSpPr>
            <p:spPr>
              <a:xfrm>
                <a:off x="58630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47" name="平行四边形 146"/>
              <p:cNvSpPr/>
              <p:nvPr/>
            </p:nvSpPr>
            <p:spPr>
              <a:xfrm>
                <a:off x="73288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8" name="平行四边形 147"/>
              <p:cNvSpPr/>
              <p:nvPr/>
            </p:nvSpPr>
            <p:spPr>
              <a:xfrm>
                <a:off x="87946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49" name="平行四边形 148"/>
              <p:cNvSpPr/>
              <p:nvPr/>
            </p:nvSpPr>
            <p:spPr>
              <a:xfrm>
                <a:off x="102603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0" name="平行四边形 149"/>
              <p:cNvSpPr/>
              <p:nvPr/>
            </p:nvSpPr>
            <p:spPr>
              <a:xfrm>
                <a:off x="1172616"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51" name="平行四边形 150"/>
              <p:cNvSpPr/>
              <p:nvPr/>
            </p:nvSpPr>
            <p:spPr>
              <a:xfrm>
                <a:off x="1319193"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2" name="平行四边形 151"/>
              <p:cNvSpPr/>
              <p:nvPr/>
            </p:nvSpPr>
            <p:spPr>
              <a:xfrm>
                <a:off x="1465770"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53" name="平行四边形 152"/>
              <p:cNvSpPr/>
              <p:nvPr/>
            </p:nvSpPr>
            <p:spPr>
              <a:xfrm>
                <a:off x="1612347"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4" name="平行四边形 153"/>
              <p:cNvSpPr/>
              <p:nvPr/>
            </p:nvSpPr>
            <p:spPr>
              <a:xfrm>
                <a:off x="1758924"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55" name="平行四边形 154"/>
              <p:cNvSpPr/>
              <p:nvPr/>
            </p:nvSpPr>
            <p:spPr>
              <a:xfrm>
                <a:off x="1905501"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6" name="平行四边形 155"/>
              <p:cNvSpPr/>
              <p:nvPr/>
            </p:nvSpPr>
            <p:spPr>
              <a:xfrm>
                <a:off x="2052078"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57" name="平行四边形 156"/>
              <p:cNvSpPr/>
              <p:nvPr/>
            </p:nvSpPr>
            <p:spPr>
              <a:xfrm>
                <a:off x="2198655"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8" name="平行四边形 157"/>
              <p:cNvSpPr/>
              <p:nvPr/>
            </p:nvSpPr>
            <p:spPr>
              <a:xfrm>
                <a:off x="234523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59" name="平行四边形 158"/>
              <p:cNvSpPr/>
              <p:nvPr/>
            </p:nvSpPr>
            <p:spPr>
              <a:xfrm>
                <a:off x="249180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0" name="平行四边形 159"/>
              <p:cNvSpPr/>
              <p:nvPr/>
            </p:nvSpPr>
            <p:spPr>
              <a:xfrm>
                <a:off x="262520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1" name="平行四边形 160"/>
              <p:cNvSpPr/>
              <p:nvPr/>
            </p:nvSpPr>
            <p:spPr>
              <a:xfrm>
                <a:off x="277177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2" name="平行四边形 161"/>
              <p:cNvSpPr/>
              <p:nvPr/>
            </p:nvSpPr>
            <p:spPr>
              <a:xfrm>
                <a:off x="291835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3" name="平行四边形 162"/>
              <p:cNvSpPr/>
              <p:nvPr/>
            </p:nvSpPr>
            <p:spPr>
              <a:xfrm>
                <a:off x="306493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4" name="平行四边形 163"/>
              <p:cNvSpPr/>
              <p:nvPr/>
            </p:nvSpPr>
            <p:spPr>
              <a:xfrm>
                <a:off x="321150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5" name="平行四边形 164"/>
              <p:cNvSpPr/>
              <p:nvPr/>
            </p:nvSpPr>
            <p:spPr>
              <a:xfrm>
                <a:off x="335808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6" name="平行四边形 165"/>
              <p:cNvSpPr/>
              <p:nvPr/>
            </p:nvSpPr>
            <p:spPr>
              <a:xfrm>
                <a:off x="350466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7" name="平行四边形 166"/>
              <p:cNvSpPr/>
              <p:nvPr/>
            </p:nvSpPr>
            <p:spPr>
              <a:xfrm>
                <a:off x="365123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8" name="平行四边形 167"/>
              <p:cNvSpPr/>
              <p:nvPr/>
            </p:nvSpPr>
            <p:spPr>
              <a:xfrm>
                <a:off x="3797816"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69" name="平行四边形 168"/>
              <p:cNvSpPr/>
              <p:nvPr/>
            </p:nvSpPr>
            <p:spPr>
              <a:xfrm>
                <a:off x="3944393"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0" name="平行四边形 169"/>
              <p:cNvSpPr/>
              <p:nvPr/>
            </p:nvSpPr>
            <p:spPr>
              <a:xfrm>
                <a:off x="4090970"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71" name="平行四边形 170"/>
              <p:cNvSpPr/>
              <p:nvPr/>
            </p:nvSpPr>
            <p:spPr>
              <a:xfrm>
                <a:off x="4237547"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2" name="平行四边形 171"/>
              <p:cNvSpPr/>
              <p:nvPr/>
            </p:nvSpPr>
            <p:spPr>
              <a:xfrm>
                <a:off x="4384124"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73" name="平行四边形 172"/>
              <p:cNvSpPr/>
              <p:nvPr/>
            </p:nvSpPr>
            <p:spPr>
              <a:xfrm>
                <a:off x="4530701"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4" name="平行四边形 173"/>
              <p:cNvSpPr/>
              <p:nvPr/>
            </p:nvSpPr>
            <p:spPr>
              <a:xfrm>
                <a:off x="4677278"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75" name="平行四边形 174"/>
              <p:cNvSpPr/>
              <p:nvPr/>
            </p:nvSpPr>
            <p:spPr>
              <a:xfrm>
                <a:off x="4823855"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6" name="平行四边形 175"/>
              <p:cNvSpPr/>
              <p:nvPr/>
            </p:nvSpPr>
            <p:spPr>
              <a:xfrm>
                <a:off x="4970432" y="224287"/>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77" name="平行四边形 176"/>
              <p:cNvSpPr/>
              <p:nvPr/>
            </p:nvSpPr>
            <p:spPr>
              <a:xfrm>
                <a:off x="5117009" y="225985"/>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8" name="平行四边形 177"/>
              <p:cNvSpPr/>
              <p:nvPr/>
            </p:nvSpPr>
            <p:spPr>
              <a:xfrm>
                <a:off x="5263586"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79" name="平行四边形 178"/>
              <p:cNvSpPr/>
              <p:nvPr/>
            </p:nvSpPr>
            <p:spPr>
              <a:xfrm>
                <a:off x="5410163"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0" name="平行四边形 179"/>
              <p:cNvSpPr/>
              <p:nvPr/>
            </p:nvSpPr>
            <p:spPr>
              <a:xfrm>
                <a:off x="5556740"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1" name="平行四边形 180"/>
              <p:cNvSpPr/>
              <p:nvPr/>
            </p:nvSpPr>
            <p:spPr>
              <a:xfrm>
                <a:off x="5703317"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2" name="平行四边形 181"/>
              <p:cNvSpPr/>
              <p:nvPr/>
            </p:nvSpPr>
            <p:spPr>
              <a:xfrm>
                <a:off x="5849894" y="232913"/>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3" name="平行四边形 182"/>
              <p:cNvSpPr/>
              <p:nvPr/>
            </p:nvSpPr>
            <p:spPr>
              <a:xfrm>
                <a:off x="5996471" y="234611"/>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4" name="平行四边形 183"/>
              <p:cNvSpPr/>
              <p:nvPr/>
            </p:nvSpPr>
            <p:spPr>
              <a:xfrm>
                <a:off x="614304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5" name="平行四边形 184"/>
              <p:cNvSpPr/>
              <p:nvPr/>
            </p:nvSpPr>
            <p:spPr>
              <a:xfrm>
                <a:off x="628962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6" name="平行四边形 185"/>
              <p:cNvSpPr/>
              <p:nvPr/>
            </p:nvSpPr>
            <p:spPr>
              <a:xfrm>
                <a:off x="6436202"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7" name="平行四边形 186"/>
              <p:cNvSpPr/>
              <p:nvPr/>
            </p:nvSpPr>
            <p:spPr>
              <a:xfrm>
                <a:off x="6582779"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8" name="平行四边形 187"/>
              <p:cNvSpPr/>
              <p:nvPr/>
            </p:nvSpPr>
            <p:spPr>
              <a:xfrm>
                <a:off x="6729356"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89" name="平行四边形 188"/>
              <p:cNvSpPr/>
              <p:nvPr/>
            </p:nvSpPr>
            <p:spPr>
              <a:xfrm>
                <a:off x="6875933"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0" name="平行四边形 189"/>
              <p:cNvSpPr/>
              <p:nvPr/>
            </p:nvSpPr>
            <p:spPr>
              <a:xfrm>
                <a:off x="7022510"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91" name="平行四边形 190"/>
              <p:cNvSpPr/>
              <p:nvPr/>
            </p:nvSpPr>
            <p:spPr>
              <a:xfrm>
                <a:off x="7169087"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2" name="平行四边形 191"/>
              <p:cNvSpPr/>
              <p:nvPr/>
            </p:nvSpPr>
            <p:spPr>
              <a:xfrm>
                <a:off x="7315664"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93" name="平行四边形 192"/>
              <p:cNvSpPr/>
              <p:nvPr/>
            </p:nvSpPr>
            <p:spPr>
              <a:xfrm>
                <a:off x="7462241"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4" name="平行四边形 193"/>
              <p:cNvSpPr/>
              <p:nvPr/>
            </p:nvSpPr>
            <p:spPr>
              <a:xfrm>
                <a:off x="7608818" y="228600"/>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95" name="平行四边形 194"/>
              <p:cNvSpPr/>
              <p:nvPr/>
            </p:nvSpPr>
            <p:spPr>
              <a:xfrm>
                <a:off x="7755395" y="230298"/>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6" name="平行四边形 195"/>
              <p:cNvSpPr/>
              <p:nvPr/>
            </p:nvSpPr>
            <p:spPr>
              <a:xfrm>
                <a:off x="7901972"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97" name="平行四边形 196"/>
              <p:cNvSpPr/>
              <p:nvPr/>
            </p:nvSpPr>
            <p:spPr>
              <a:xfrm>
                <a:off x="8048549"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8" name="平行四边形 197"/>
              <p:cNvSpPr/>
              <p:nvPr/>
            </p:nvSpPr>
            <p:spPr>
              <a:xfrm>
                <a:off x="8195126"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199" name="平行四边形 198"/>
              <p:cNvSpPr/>
              <p:nvPr/>
            </p:nvSpPr>
            <p:spPr>
              <a:xfrm>
                <a:off x="8341703"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0" name="平行四边形 199"/>
              <p:cNvSpPr/>
              <p:nvPr/>
            </p:nvSpPr>
            <p:spPr>
              <a:xfrm>
                <a:off x="8488280" y="241539"/>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01" name="平行四边形 200"/>
              <p:cNvSpPr/>
              <p:nvPr/>
            </p:nvSpPr>
            <p:spPr>
              <a:xfrm>
                <a:off x="8634857" y="243237"/>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2" name="平行四边形 201"/>
              <p:cNvSpPr/>
              <p:nvPr/>
            </p:nvSpPr>
            <p:spPr>
              <a:xfrm>
                <a:off x="8781434"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03" name="平行四边形 202"/>
              <p:cNvSpPr/>
              <p:nvPr/>
            </p:nvSpPr>
            <p:spPr>
              <a:xfrm>
                <a:off x="8928011"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4" name="平行四边形 203"/>
              <p:cNvSpPr/>
              <p:nvPr/>
            </p:nvSpPr>
            <p:spPr>
              <a:xfrm>
                <a:off x="9074588"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05" name="平行四边形 204"/>
              <p:cNvSpPr/>
              <p:nvPr/>
            </p:nvSpPr>
            <p:spPr>
              <a:xfrm>
                <a:off x="9221165"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6" name="平行四边形 205"/>
              <p:cNvSpPr/>
              <p:nvPr/>
            </p:nvSpPr>
            <p:spPr>
              <a:xfrm>
                <a:off x="9367742"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07" name="平行四边形 206"/>
              <p:cNvSpPr/>
              <p:nvPr/>
            </p:nvSpPr>
            <p:spPr>
              <a:xfrm>
                <a:off x="9514319"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8" name="平行四边形 207"/>
              <p:cNvSpPr/>
              <p:nvPr/>
            </p:nvSpPr>
            <p:spPr>
              <a:xfrm>
                <a:off x="9660896"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09" name="平行四边形 208"/>
              <p:cNvSpPr/>
              <p:nvPr/>
            </p:nvSpPr>
            <p:spPr>
              <a:xfrm>
                <a:off x="9807473"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0" name="平行四边形 209"/>
              <p:cNvSpPr/>
              <p:nvPr/>
            </p:nvSpPr>
            <p:spPr>
              <a:xfrm>
                <a:off x="9954050"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11" name="平行四边形 210"/>
              <p:cNvSpPr/>
              <p:nvPr/>
            </p:nvSpPr>
            <p:spPr>
              <a:xfrm>
                <a:off x="10100627"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2" name="平行四边形 211"/>
              <p:cNvSpPr/>
              <p:nvPr/>
            </p:nvSpPr>
            <p:spPr>
              <a:xfrm>
                <a:off x="10247204" y="237226"/>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13" name="平行四边形 212"/>
              <p:cNvSpPr/>
              <p:nvPr/>
            </p:nvSpPr>
            <p:spPr>
              <a:xfrm>
                <a:off x="10393781" y="238924"/>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4" name="平行四边形 213"/>
              <p:cNvSpPr/>
              <p:nvPr/>
            </p:nvSpPr>
            <p:spPr>
              <a:xfrm>
                <a:off x="10541360"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15" name="平行四边形 214"/>
              <p:cNvSpPr/>
              <p:nvPr/>
            </p:nvSpPr>
            <p:spPr>
              <a:xfrm>
                <a:off x="10687937"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6" name="平行四边形 215"/>
              <p:cNvSpPr/>
              <p:nvPr/>
            </p:nvSpPr>
            <p:spPr>
              <a:xfrm>
                <a:off x="10834514"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17" name="平行四边形 216"/>
              <p:cNvSpPr/>
              <p:nvPr/>
            </p:nvSpPr>
            <p:spPr>
              <a:xfrm>
                <a:off x="10981091"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8" name="平行四边形 217"/>
              <p:cNvSpPr/>
              <p:nvPr/>
            </p:nvSpPr>
            <p:spPr>
              <a:xfrm>
                <a:off x="11127668" y="243695"/>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19" name="平行四边形 218"/>
              <p:cNvSpPr/>
              <p:nvPr/>
            </p:nvSpPr>
            <p:spPr>
              <a:xfrm>
                <a:off x="11274245" y="245393"/>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0" name="平行四边形 219"/>
              <p:cNvSpPr/>
              <p:nvPr/>
            </p:nvSpPr>
            <p:spPr>
              <a:xfrm>
                <a:off x="11420822"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21" name="平行四边形 220"/>
              <p:cNvSpPr/>
              <p:nvPr/>
            </p:nvSpPr>
            <p:spPr>
              <a:xfrm>
                <a:off x="11567399" y="241080"/>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2" name="平行四边形 221"/>
              <p:cNvSpPr/>
              <p:nvPr/>
            </p:nvSpPr>
            <p:spPr>
              <a:xfrm>
                <a:off x="11713976"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23" name="平行四边形 222"/>
              <p:cNvSpPr/>
              <p:nvPr/>
            </p:nvSpPr>
            <p:spPr>
              <a:xfrm>
                <a:off x="11860553" y="241080"/>
                <a:ext cx="178234" cy="226902"/>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4" name="平行四边形 223"/>
              <p:cNvSpPr/>
              <p:nvPr/>
            </p:nvSpPr>
            <p:spPr>
              <a:xfrm>
                <a:off x="12007130" y="239382"/>
                <a:ext cx="178234" cy="228600"/>
              </a:xfrm>
              <a:prstGeom prst="parallelogram">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rgbClr val="FFC000"/>
                  </a:solidFill>
                </a:endParaRPr>
              </a:p>
            </p:txBody>
          </p:sp>
          <p:sp>
            <p:nvSpPr>
              <p:cNvPr id="225" name="等腰三角形 224"/>
              <p:cNvSpPr/>
              <p:nvPr/>
            </p:nvSpPr>
            <p:spPr>
              <a:xfrm rot="10800000">
                <a:off x="-1" y="228600"/>
                <a:ext cx="45719" cy="184785"/>
              </a:xfrm>
              <a:prstGeom prst="triangle">
                <a:avLst>
                  <a:gd name="adj"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1" name="等腰三角形 140"/>
            <p:cNvSpPr/>
            <p:nvPr/>
          </p:nvSpPr>
          <p:spPr>
            <a:xfrm>
              <a:off x="12146346" y="270511"/>
              <a:ext cx="45719" cy="192476"/>
            </a:xfrm>
            <a:prstGeom prst="triangle">
              <a:avLst>
                <a:gd name="adj"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6" name="文本框 225"/>
          <p:cNvSpPr txBox="1"/>
          <p:nvPr/>
        </p:nvSpPr>
        <p:spPr>
          <a:xfrm>
            <a:off x="178235" y="503170"/>
            <a:ext cx="657835" cy="2308324"/>
          </a:xfrm>
          <a:prstGeom prst="rect">
            <a:avLst/>
          </a:prstGeom>
          <a:noFill/>
        </p:spPr>
        <p:txBody>
          <a:bodyPr wrap="square" rtlCol="0">
            <a:spAutoFit/>
          </a:bodyPr>
          <a:lstStyle/>
          <a:p>
            <a:r>
              <a:rPr lang="zh-CN" altLang="en-US" sz="3600" b="1" smtClean="0">
                <a:solidFill>
                  <a:schemeClr val="bg1">
                    <a:lumMod val="85000"/>
                  </a:schemeClr>
                </a:solidFill>
                <a:effectLst/>
              </a:rPr>
              <a:t>在</a:t>
            </a:r>
            <a:endParaRPr lang="en-US" altLang="zh-CN" sz="3600" b="1" smtClean="0">
              <a:solidFill>
                <a:schemeClr val="bg1">
                  <a:lumMod val="85000"/>
                </a:schemeClr>
              </a:solidFill>
              <a:effectLst/>
            </a:endParaRPr>
          </a:p>
          <a:p>
            <a:r>
              <a:rPr lang="zh-CN" altLang="en-US" sz="3600" b="1" smtClean="0">
                <a:solidFill>
                  <a:schemeClr val="bg1">
                    <a:lumMod val="85000"/>
                  </a:schemeClr>
                </a:solidFill>
                <a:effectLst/>
              </a:rPr>
              <a:t>研</a:t>
            </a:r>
            <a:endParaRPr lang="en-US" altLang="zh-CN" sz="3600" b="1" smtClean="0">
              <a:solidFill>
                <a:schemeClr val="bg1">
                  <a:lumMod val="85000"/>
                </a:schemeClr>
              </a:solidFill>
              <a:effectLst/>
            </a:endParaRPr>
          </a:p>
          <a:p>
            <a:r>
              <a:rPr lang="zh-CN" altLang="en-US" sz="3600" b="1" smtClean="0">
                <a:solidFill>
                  <a:schemeClr val="bg1">
                    <a:lumMod val="85000"/>
                  </a:schemeClr>
                </a:solidFill>
                <a:effectLst/>
              </a:rPr>
              <a:t>项</a:t>
            </a:r>
            <a:endParaRPr lang="en-US" altLang="zh-CN" sz="3600" b="1" smtClean="0">
              <a:solidFill>
                <a:schemeClr val="bg1">
                  <a:lumMod val="85000"/>
                </a:schemeClr>
              </a:solidFill>
              <a:effectLst/>
            </a:endParaRPr>
          </a:p>
          <a:p>
            <a:r>
              <a:rPr lang="zh-CN" altLang="en-US" sz="3600" b="1" smtClean="0">
                <a:solidFill>
                  <a:schemeClr val="bg1">
                    <a:lumMod val="85000"/>
                  </a:schemeClr>
                </a:solidFill>
                <a:effectLst/>
              </a:rPr>
              <a:t>目</a:t>
            </a:r>
            <a:endParaRPr lang="zh-CN" altLang="en-US" sz="3600" b="1">
              <a:solidFill>
                <a:schemeClr val="bg1">
                  <a:lumMod val="85000"/>
                </a:schemeClr>
              </a:solidFill>
              <a:effectLst/>
            </a:endParaRPr>
          </a:p>
        </p:txBody>
      </p:sp>
    </p:spTree>
    <p:extLst>
      <p:ext uri="{BB962C8B-B14F-4D97-AF65-F5344CB8AC3E}">
        <p14:creationId xmlns:p14="http://schemas.microsoft.com/office/powerpoint/2010/main" val="308659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0" y="662940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圆角矩形 3"/>
          <p:cNvSpPr/>
          <p:nvPr/>
        </p:nvSpPr>
        <p:spPr>
          <a:xfrm>
            <a:off x="658428"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lumMod val="95000"/>
                    <a:lumOff val="5000"/>
                  </a:schemeClr>
                </a:solidFill>
              </a:rPr>
              <a:t>Bilibili</a:t>
            </a:r>
            <a:endParaRPr lang="zh-CN" altLang="en-US">
              <a:solidFill>
                <a:schemeClr val="tx1">
                  <a:lumMod val="95000"/>
                  <a:lumOff val="5000"/>
                </a:schemeClr>
              </a:solidFill>
            </a:endParaRPr>
          </a:p>
        </p:txBody>
      </p:sp>
      <p:sp>
        <p:nvSpPr>
          <p:cNvPr id="5" name="文本框 4"/>
          <p:cNvSpPr txBox="1"/>
          <p:nvPr/>
        </p:nvSpPr>
        <p:spPr>
          <a:xfrm>
            <a:off x="864001" y="526871"/>
            <a:ext cx="2352675" cy="646331"/>
          </a:xfrm>
          <a:prstGeom prst="rect">
            <a:avLst/>
          </a:prstGeom>
          <a:noFill/>
        </p:spPr>
        <p:txBody>
          <a:bodyPr wrap="square" rtlCol="0">
            <a:spAutoFit/>
          </a:bodyPr>
          <a:lstStyle/>
          <a:p>
            <a:r>
              <a:rPr lang="zh-CN" altLang="en-US" sz="3600" b="1">
                <a:solidFill>
                  <a:schemeClr val="bg1">
                    <a:lumMod val="85000"/>
                  </a:schemeClr>
                </a:solidFill>
                <a:effectLst/>
              </a:rPr>
              <a:t>宣</a:t>
            </a:r>
            <a:r>
              <a:rPr lang="zh-CN" altLang="en-US" sz="3600" b="1" smtClean="0">
                <a:solidFill>
                  <a:schemeClr val="bg1">
                    <a:lumMod val="85000"/>
                  </a:schemeClr>
                </a:solidFill>
                <a:effectLst/>
              </a:rPr>
              <a:t>发平台</a:t>
            </a:r>
            <a:endParaRPr lang="zh-CN" altLang="en-US" sz="3600" b="1">
              <a:solidFill>
                <a:schemeClr val="bg1">
                  <a:lumMod val="85000"/>
                </a:schemeClr>
              </a:solidFill>
              <a:effectLst/>
            </a:endParaRPr>
          </a:p>
        </p:txBody>
      </p:sp>
      <p:sp>
        <p:nvSpPr>
          <p:cNvPr id="6" name="圆角矩形 5"/>
          <p:cNvSpPr/>
          <p:nvPr/>
        </p:nvSpPr>
        <p:spPr>
          <a:xfrm>
            <a:off x="2470952"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lumMod val="95000"/>
                    <a:lumOff val="5000"/>
                  </a:schemeClr>
                </a:solidFill>
              </a:rPr>
              <a:t>Weibo</a:t>
            </a:r>
          </a:p>
        </p:txBody>
      </p:sp>
      <p:sp>
        <p:nvSpPr>
          <p:cNvPr id="7" name="圆角矩形 6"/>
          <p:cNvSpPr/>
          <p:nvPr/>
        </p:nvSpPr>
        <p:spPr>
          <a:xfrm>
            <a:off x="4283476"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95000"/>
                    <a:lumOff val="5000"/>
                  </a:schemeClr>
                </a:solidFill>
              </a:rPr>
              <a:t>爱发电</a:t>
            </a:r>
            <a:endParaRPr lang="zh-CN" altLang="en-US">
              <a:solidFill>
                <a:schemeClr val="tx1">
                  <a:lumMod val="95000"/>
                  <a:lumOff val="5000"/>
                </a:schemeClr>
              </a:solidFill>
            </a:endParaRPr>
          </a:p>
        </p:txBody>
      </p:sp>
      <p:sp>
        <p:nvSpPr>
          <p:cNvPr id="8" name="圆角矩形 7"/>
          <p:cNvSpPr/>
          <p:nvPr/>
        </p:nvSpPr>
        <p:spPr>
          <a:xfrm>
            <a:off x="6096000"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95000"/>
                    <a:lumOff val="5000"/>
                  </a:schemeClr>
                </a:solidFill>
              </a:rPr>
              <a:t>公众号</a:t>
            </a:r>
          </a:p>
        </p:txBody>
      </p:sp>
      <p:sp>
        <p:nvSpPr>
          <p:cNvPr id="9" name="圆角矩形 8"/>
          <p:cNvSpPr/>
          <p:nvPr/>
        </p:nvSpPr>
        <p:spPr>
          <a:xfrm>
            <a:off x="7908524"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lumMod val="95000"/>
                    <a:lumOff val="5000"/>
                  </a:schemeClr>
                </a:solidFill>
              </a:rPr>
              <a:t>Steam</a:t>
            </a:r>
            <a:endParaRPr lang="zh-CN" altLang="en-US">
              <a:solidFill>
                <a:schemeClr val="tx1">
                  <a:lumMod val="95000"/>
                  <a:lumOff val="5000"/>
                </a:schemeClr>
              </a:solidFill>
            </a:endParaRPr>
          </a:p>
        </p:txBody>
      </p:sp>
      <p:sp>
        <p:nvSpPr>
          <p:cNvPr id="10" name="圆角矩形 9"/>
          <p:cNvSpPr/>
          <p:nvPr/>
        </p:nvSpPr>
        <p:spPr>
          <a:xfrm>
            <a:off x="9721048" y="1471473"/>
            <a:ext cx="1491448" cy="1305018"/>
          </a:xfrm>
          <a:prstGeom prst="roundRect">
            <a:avLst/>
          </a:prstGeom>
          <a:solidFill>
            <a:schemeClr val="bg1">
              <a:lumMod val="75000"/>
              <a:alpha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lumMod val="95000"/>
                    <a:lumOff val="5000"/>
                  </a:schemeClr>
                </a:solidFill>
              </a:rPr>
              <a:t>Lofter</a:t>
            </a:r>
            <a:endParaRPr lang="zh-CN" altLang="en-US">
              <a:solidFill>
                <a:schemeClr val="tx1">
                  <a:lumMod val="95000"/>
                  <a:lumOff val="5000"/>
                </a:schemeClr>
              </a:solidFill>
            </a:endParaRPr>
          </a:p>
        </p:txBody>
      </p:sp>
    </p:spTree>
    <p:extLst>
      <p:ext uri="{BB962C8B-B14F-4D97-AF65-F5344CB8AC3E}">
        <p14:creationId xmlns:p14="http://schemas.microsoft.com/office/powerpoint/2010/main" val="162071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0" y="6629400"/>
            <a:ext cx="12192000" cy="228600"/>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文本框 3"/>
          <p:cNvSpPr txBox="1"/>
          <p:nvPr/>
        </p:nvSpPr>
        <p:spPr>
          <a:xfrm>
            <a:off x="585835" y="461835"/>
            <a:ext cx="1411642" cy="461665"/>
          </a:xfrm>
          <a:prstGeom prst="rect">
            <a:avLst/>
          </a:prstGeom>
          <a:noFill/>
        </p:spPr>
        <p:txBody>
          <a:bodyPr wrap="square" rtlCol="0">
            <a:spAutoFit/>
          </a:bodyPr>
          <a:lstStyle/>
          <a:p>
            <a:r>
              <a:rPr lang="zh-CN" altLang="en-US" sz="2400" b="1" smtClean="0">
                <a:solidFill>
                  <a:srgbClr val="002060"/>
                </a:solidFill>
                <a:effectLst/>
              </a:rPr>
              <a:t>成员鸣谢</a:t>
            </a:r>
            <a:endParaRPr lang="en-US" altLang="zh-CN" sz="2400" b="1" smtClean="0">
              <a:solidFill>
                <a:srgbClr val="002060"/>
              </a:solidFill>
              <a:effectLst/>
            </a:endParaRPr>
          </a:p>
        </p:txBody>
      </p:sp>
      <p:sp>
        <p:nvSpPr>
          <p:cNvPr id="5" name="文本框 4"/>
          <p:cNvSpPr txBox="1"/>
          <p:nvPr/>
        </p:nvSpPr>
        <p:spPr>
          <a:xfrm>
            <a:off x="861134" y="1455938"/>
            <a:ext cx="4177747" cy="369332"/>
          </a:xfrm>
          <a:prstGeom prst="rect">
            <a:avLst/>
          </a:prstGeom>
          <a:noFill/>
        </p:spPr>
        <p:txBody>
          <a:bodyPr wrap="none" rtlCol="0">
            <a:spAutoFit/>
          </a:bodyPr>
          <a:lstStyle/>
          <a:p>
            <a:r>
              <a:rPr lang="zh-CN" altLang="en-US" smtClean="0"/>
              <a:t>这里引用一个暂时没做好的成员名单</a:t>
            </a:r>
            <a:r>
              <a:rPr lang="en-US" altLang="zh-CN" smtClean="0"/>
              <a:t>.txt</a:t>
            </a:r>
            <a:endParaRPr lang="zh-CN" altLang="en-US"/>
          </a:p>
        </p:txBody>
      </p:sp>
      <p:sp>
        <p:nvSpPr>
          <p:cNvPr id="6" name="文本框 5"/>
          <p:cNvSpPr txBox="1"/>
          <p:nvPr/>
        </p:nvSpPr>
        <p:spPr>
          <a:xfrm>
            <a:off x="568854" y="879736"/>
            <a:ext cx="1415772" cy="276999"/>
          </a:xfrm>
          <a:prstGeom prst="rect">
            <a:avLst/>
          </a:prstGeom>
          <a:noFill/>
        </p:spPr>
        <p:txBody>
          <a:bodyPr wrap="none" rtlCol="0">
            <a:spAutoFit/>
          </a:bodyPr>
          <a:lstStyle/>
          <a:p>
            <a:r>
              <a:rPr lang="zh-CN" altLang="en-US" sz="1200">
                <a:solidFill>
                  <a:srgbClr val="002060"/>
                </a:solidFill>
              </a:rPr>
              <a:t>以</a:t>
            </a:r>
            <a:r>
              <a:rPr lang="zh-CN" altLang="en-US" sz="1200" smtClean="0">
                <a:solidFill>
                  <a:srgbClr val="002060"/>
                </a:solidFill>
              </a:rPr>
              <a:t>下排名不分先后</a:t>
            </a:r>
            <a:endParaRPr lang="zh-CN" altLang="en-US" sz="1200">
              <a:solidFill>
                <a:srgbClr val="002060"/>
              </a:solidFill>
            </a:endParaRPr>
          </a:p>
        </p:txBody>
      </p:sp>
    </p:spTree>
    <p:extLst>
      <p:ext uri="{BB962C8B-B14F-4D97-AF65-F5344CB8AC3E}">
        <p14:creationId xmlns:p14="http://schemas.microsoft.com/office/powerpoint/2010/main" val="34219395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667</Words>
  <Application>Microsoft Office PowerPoint</Application>
  <PresentationFormat>宽屏</PresentationFormat>
  <Paragraphs>119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华文琥珀</vt:lpstr>
      <vt:lpstr>华文新魏</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17</cp:revision>
  <dcterms:created xsi:type="dcterms:W3CDTF">2023-12-18T00:27:24Z</dcterms:created>
  <dcterms:modified xsi:type="dcterms:W3CDTF">2023-12-18T03:04:20Z</dcterms:modified>
</cp:coreProperties>
</file>